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1" r:id="rId1"/>
    <p:sldMasterId id="2147483673" r:id="rId2"/>
  </p:sldMasterIdLst>
  <p:notesMasterIdLst>
    <p:notesMasterId r:id="rId56"/>
  </p:notesMasterIdLst>
  <p:handoutMasterIdLst>
    <p:handoutMasterId r:id="rId57"/>
  </p:handoutMasterIdLst>
  <p:sldIdLst>
    <p:sldId id="1373" r:id="rId3"/>
    <p:sldId id="1132" r:id="rId4"/>
    <p:sldId id="1374" r:id="rId5"/>
    <p:sldId id="1156" r:id="rId6"/>
    <p:sldId id="1157" r:id="rId7"/>
    <p:sldId id="1160" r:id="rId8"/>
    <p:sldId id="948" r:id="rId9"/>
    <p:sldId id="1050" r:id="rId10"/>
    <p:sldId id="1053" r:id="rId11"/>
    <p:sldId id="1054" r:id="rId12"/>
    <p:sldId id="1055" r:id="rId13"/>
    <p:sldId id="1057" r:id="rId14"/>
    <p:sldId id="1061" r:id="rId15"/>
    <p:sldId id="952" r:id="rId16"/>
    <p:sldId id="953" r:id="rId17"/>
    <p:sldId id="951" r:id="rId18"/>
    <p:sldId id="954" r:id="rId19"/>
    <p:sldId id="956" r:id="rId20"/>
    <p:sldId id="959" r:id="rId21"/>
    <p:sldId id="979" r:id="rId22"/>
    <p:sldId id="1072" r:id="rId23"/>
    <p:sldId id="1073" r:id="rId24"/>
    <p:sldId id="983" r:id="rId25"/>
    <p:sldId id="988" r:id="rId26"/>
    <p:sldId id="1154" r:id="rId27"/>
    <p:sldId id="991" r:id="rId28"/>
    <p:sldId id="1028" r:id="rId29"/>
    <p:sldId id="1031" r:id="rId30"/>
    <p:sldId id="1033" r:id="rId31"/>
    <p:sldId id="1035" r:id="rId32"/>
    <p:sldId id="1229" r:id="rId33"/>
    <p:sldId id="1230" r:id="rId34"/>
    <p:sldId id="1076" r:id="rId35"/>
    <p:sldId id="1077" r:id="rId36"/>
    <p:sldId id="1078" r:id="rId37"/>
    <p:sldId id="1000" r:id="rId38"/>
    <p:sldId id="1002" r:id="rId39"/>
    <p:sldId id="1003" r:id="rId40"/>
    <p:sldId id="1012" r:id="rId41"/>
    <p:sldId id="1014" r:id="rId42"/>
    <p:sldId id="969" r:id="rId43"/>
    <p:sldId id="976" r:id="rId44"/>
    <p:sldId id="977" r:id="rId45"/>
    <p:sldId id="1017" r:id="rId46"/>
    <p:sldId id="1018" r:id="rId47"/>
    <p:sldId id="960" r:id="rId48"/>
    <p:sldId id="962" r:id="rId49"/>
    <p:sldId id="963" r:id="rId50"/>
    <p:sldId id="965" r:id="rId51"/>
    <p:sldId id="1026" r:id="rId52"/>
    <p:sldId id="1038" r:id="rId53"/>
    <p:sldId id="1039" r:id="rId54"/>
    <p:sldId id="1234" r:id="rId55"/>
  </p:sldIdLst>
  <p:sldSz cx="6858000" cy="9906000" type="A4"/>
  <p:notesSz cx="6797675" cy="9928225"/>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Kapak" id="{CB6870C7-5DC8-4BB2-A8B5-8D20CE3E9EF5}">
          <p14:sldIdLst>
            <p14:sldId id="1373"/>
          </p14:sldIdLst>
        </p14:section>
        <p14:section name="Önsöz ve İçindekiler" id="{E3834704-E864-44A4-A165-EC348F2F0F99}">
          <p14:sldIdLst>
            <p14:sldId id="1132"/>
            <p14:sldId id="1374"/>
          </p14:sldIdLst>
        </p14:section>
        <p14:section name="Nüfus" id="{BCBD03B5-80DA-4107-90EF-EDA191818473}">
          <p14:sldIdLst>
            <p14:sldId id="1156"/>
            <p14:sldId id="1157"/>
            <p14:sldId id="1160"/>
          </p14:sldIdLst>
        </p14:section>
        <p14:section name="İdari Yapı" id="{91CF1F5F-7AC3-4C78-B8BB-28967CF3CFA3}">
          <p14:sldIdLst>
            <p14:sldId id="948"/>
          </p14:sldIdLst>
        </p14:section>
        <p14:section name="Asayiş ve Güvenlik" id="{D88D19B8-E6A1-4D66-AE38-9E1BDC194F17}">
          <p14:sldIdLst>
            <p14:sldId id="1050"/>
            <p14:sldId id="1053"/>
            <p14:sldId id="1054"/>
            <p14:sldId id="1055"/>
            <p14:sldId id="1057"/>
            <p14:sldId id="1061"/>
          </p14:sldIdLst>
        </p14:section>
        <p14:section name="İş ve Çalışma Hayatı" id="{382D718F-38F6-4B88-9A9D-A50CB3B1D8B3}">
          <p14:sldIdLst>
            <p14:sldId id="952"/>
            <p14:sldId id="953"/>
          </p14:sldIdLst>
        </p14:section>
        <p14:section name="Milli Gelir ve Ekonomik Durum" id="{0B108E85-2C45-4F66-8025-952477DD2D50}">
          <p14:sldIdLst>
            <p14:sldId id="951"/>
            <p14:sldId id="954"/>
            <p14:sldId id="956"/>
            <p14:sldId id="959"/>
          </p14:sldIdLst>
        </p14:section>
        <p14:section name="Eğitim" id="{F94EEF6A-EAC4-48B2-A445-3E0D61075020}">
          <p14:sldIdLst>
            <p14:sldId id="979"/>
            <p14:sldId id="1072"/>
            <p14:sldId id="1073"/>
            <p14:sldId id="983"/>
          </p14:sldIdLst>
        </p14:section>
        <p14:section name="Yüksek Öğretim" id="{C87B0D2E-C96F-4438-8675-A1496E6AB87B}">
          <p14:sldIdLst>
            <p14:sldId id="988"/>
            <p14:sldId id="1154"/>
            <p14:sldId id="991"/>
          </p14:sldIdLst>
        </p14:section>
        <p14:section name="Ulaşım" id="{18DF6305-EDBB-4215-83BF-A57E59319649}">
          <p14:sldIdLst>
            <p14:sldId id="1028"/>
            <p14:sldId id="1031"/>
            <p14:sldId id="1033"/>
            <p14:sldId id="1035"/>
          </p14:sldIdLst>
        </p14:section>
        <p14:section name="Sağlık" id="{827ED5F3-9EA5-4E1E-A5A6-78F5C537763D}">
          <p14:sldIdLst>
            <p14:sldId id="1229"/>
            <p14:sldId id="1230"/>
            <p14:sldId id="1076"/>
            <p14:sldId id="1077"/>
            <p14:sldId id="1078"/>
          </p14:sldIdLst>
        </p14:section>
        <p14:section name="Sosyal Hizmetler" id="{135582F7-D1D9-4B80-8D1B-7DA0C615EBE4}">
          <p14:sldIdLst>
            <p14:sldId id="1000"/>
            <p14:sldId id="1002"/>
            <p14:sldId id="1003"/>
          </p14:sldIdLst>
        </p14:section>
        <p14:section name="Kültür ve Turizm" id="{00722258-9DB0-425A-A243-ABA357267D53}">
          <p14:sldIdLst>
            <p14:sldId id="1012"/>
            <p14:sldId id="1014"/>
            <p14:sldId id="969"/>
            <p14:sldId id="976"/>
            <p14:sldId id="977"/>
          </p14:sldIdLst>
        </p14:section>
        <p14:section name="Spor" id="{A4C2D35F-4A7C-4D67-AFCE-972D233714B5}">
          <p14:sldIdLst>
            <p14:sldId id="1017"/>
            <p14:sldId id="1018"/>
          </p14:sldIdLst>
        </p14:section>
        <p14:section name="Sanayi ve Teknoloji" id="{9817FEBA-CA9B-4048-90D3-1C16EFAABE37}">
          <p14:sldIdLst>
            <p14:sldId id="960"/>
            <p14:sldId id="962"/>
          </p14:sldIdLst>
        </p14:section>
        <p14:section name="Tarım, Orman ve Hayvancılık" id="{698FB528-5B18-4F63-8A31-5848657B907D}">
          <p14:sldIdLst>
            <p14:sldId id="963"/>
            <p14:sldId id="965"/>
          </p14:sldIdLst>
        </p14:section>
        <p14:section name="Fiziki ve Teknik Altyapı" id="{14F16885-D14D-4357-8EA9-07BD365417B4}">
          <p14:sldIdLst>
            <p14:sldId id="1026"/>
          </p14:sldIdLst>
        </p14:section>
        <p14:section name="İletişim, Haberleşme ve Enerji" id="{E0DD1311-E880-441B-A6C5-D3C74CBA593A}">
          <p14:sldIdLst>
            <p14:sldId id="1038"/>
            <p14:sldId id="1039"/>
          </p14:sldIdLst>
        </p14:section>
        <p14:section name="Mahalli İdareler" id="{9C648D7D-65FE-44B9-A4AC-090A9B9C0210}">
          <p14:sldIdLst/>
        </p14:section>
        <p14:section name="Kamu Yatırımları" id="{872BCAB6-A2CE-46E7-BC49-1413BD9B144A}">
          <p14:sldIdLst>
            <p14:sldId id="1234"/>
          </p14:sldIdLst>
        </p14:section>
        <p14:section name="Devam Eden Önemli Projeler" id="{BDAD76BD-FE19-423C-89D3-934945AA13F1}">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Züleyha AKSÜZEK KAVAK" initials="ZAK" lastIdx="1" clrIdx="0">
    <p:extLst>
      <p:ext uri="{19B8F6BF-5375-455C-9EA6-DF929625EA0E}">
        <p15:presenceInfo xmlns:p15="http://schemas.microsoft.com/office/powerpoint/2012/main" userId="S-1-5-21-3319460674-182160504-3610838970-1062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2F4858"/>
    <a:srgbClr val="F2D492"/>
    <a:srgbClr val="C2D2E3"/>
    <a:srgbClr val="B1DCEB"/>
    <a:srgbClr val="AED8ED"/>
    <a:srgbClr val="DD142C"/>
    <a:srgbClr val="DE122A"/>
    <a:srgbClr val="CC6D7D"/>
    <a:srgbClr val="222A3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35758FB7-9AC5-4552-8A53-C91805E547FA}" styleName="Tema Uygulanmış Stil 1 - Vurgu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ema Uygulanmış Stil 1 - Vurgu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8D230F3-CF80-4859-8CE7-A43EE81993B5}" styleName="Açık Stil 1 - Vurgu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D27102A9-8310-4765-A935-A1911B00CA55}" styleName="Açık Stil 1 - Vurgu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16D9F66E-5EB9-4882-86FB-DCBF35E3C3E4}" styleName="Orta Stil 4 - Vurgu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D03447BB-5D67-496B-8E87-E561075AD55C}" styleName="Koyu Stil 1 - Vurgu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A107856-5554-42FB-B03E-39F5DBC370BA}" styleName="Orta Stil 4 - Vurgu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5A111915-BE36-4E01-A7E5-04B1672EAD32}" styleName="Açık Stil 2 - Vurgu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E269D01E-BC32-4049-B463-5C60D7B0CCD2}" styleName="Tema Uygulanmış Stil 2 - Vurgu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25E5076-3810-47DD-B79F-674D7AD40C01}" styleName="Koyu Stil 1 - Vurgu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Koyu Stil 1 - Vurgu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Koyu Stil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Koyu Stil 1 - Vurgu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52" autoAdjust="0"/>
    <p:restoredTop sz="93548" autoAdjust="0"/>
  </p:normalViewPr>
  <p:slideViewPr>
    <p:cSldViewPr snapToGrid="0">
      <p:cViewPr varScale="1">
        <p:scale>
          <a:sx n="72" d="100"/>
          <a:sy n="72" d="100"/>
        </p:scale>
        <p:origin x="3270" y="60"/>
      </p:cViewPr>
      <p:guideLst/>
    </p:cSldViewPr>
  </p:slideViewPr>
  <p:outlineViewPr>
    <p:cViewPr>
      <p:scale>
        <a:sx n="33" d="100"/>
        <a:sy n="33" d="100"/>
      </p:scale>
      <p:origin x="0" y="-16872"/>
    </p:cViewPr>
  </p:outlineViewPr>
  <p:notesTextViewPr>
    <p:cViewPr>
      <p:scale>
        <a:sx n="1" d="1"/>
        <a:sy n="1" d="1"/>
      </p:scale>
      <p:origin x="0" y="0"/>
    </p:cViewPr>
  </p:notesTextViewPr>
  <p:notesViewPr>
    <p:cSldViewPr snapToGrid="0">
      <p:cViewPr varScale="1">
        <p:scale>
          <a:sx n="75" d="100"/>
          <a:sy n="75" d="100"/>
        </p:scale>
        <p:origin x="2214" y="7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handoutMaster" Target="handoutMasters/handoutMaster1.xml"/><Relationship Id="rId61"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49688" y="0"/>
            <a:ext cx="2946400" cy="498475"/>
          </a:xfrm>
          <a:prstGeom prst="rect">
            <a:avLst/>
          </a:prstGeom>
        </p:spPr>
        <p:txBody>
          <a:bodyPr vert="horz" lIns="91440" tIns="45720" rIns="91440" bIns="45720" rtlCol="0"/>
          <a:lstStyle>
            <a:lvl1pPr algn="r">
              <a:defRPr sz="1200"/>
            </a:lvl1pPr>
          </a:lstStyle>
          <a:p>
            <a:fld id="{29367CFD-0522-4911-AE15-DFE0283BE41F}" type="datetimeFigureOut">
              <a:rPr lang="tr-TR" smtClean="0"/>
              <a:t>5.12.2024</a:t>
            </a:fld>
            <a:endParaRPr lang="tr-TR"/>
          </a:p>
        </p:txBody>
      </p:sp>
      <p:sp>
        <p:nvSpPr>
          <p:cNvPr id="4" name="Altbilgi Yer Tutucusu 3"/>
          <p:cNvSpPr>
            <a:spLocks noGrp="1"/>
          </p:cNvSpPr>
          <p:nvPr>
            <p:ph type="ftr" sz="quarter" idx="2"/>
          </p:nvPr>
        </p:nvSpPr>
        <p:spPr>
          <a:xfrm>
            <a:off x="0" y="9429750"/>
            <a:ext cx="2946400" cy="498475"/>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49688" y="9429750"/>
            <a:ext cx="2946400" cy="498475"/>
          </a:xfrm>
          <a:prstGeom prst="rect">
            <a:avLst/>
          </a:prstGeom>
        </p:spPr>
        <p:txBody>
          <a:bodyPr vert="horz" lIns="91440" tIns="45720" rIns="91440" bIns="45720" rtlCol="0" anchor="b"/>
          <a:lstStyle>
            <a:lvl1pPr algn="r">
              <a:defRPr sz="1200"/>
            </a:lvl1pPr>
          </a:lstStyle>
          <a:p>
            <a:fld id="{4FAFABCE-18FE-486E-9DA5-EF597B4E2371}" type="slidenum">
              <a:rPr lang="tr-TR" smtClean="0"/>
              <a:t>‹#›</a:t>
            </a:fld>
            <a:endParaRPr lang="tr-TR"/>
          </a:p>
        </p:txBody>
      </p:sp>
    </p:spTree>
    <p:extLst>
      <p:ext uri="{BB962C8B-B14F-4D97-AF65-F5344CB8AC3E}">
        <p14:creationId xmlns:p14="http://schemas.microsoft.com/office/powerpoint/2010/main" val="5685824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3" y="0"/>
            <a:ext cx="2945660" cy="498135"/>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50445" y="0"/>
            <a:ext cx="2945660" cy="498135"/>
          </a:xfrm>
          <a:prstGeom prst="rect">
            <a:avLst/>
          </a:prstGeom>
        </p:spPr>
        <p:txBody>
          <a:bodyPr vert="horz" lIns="91440" tIns="45720" rIns="91440" bIns="45720" rtlCol="0"/>
          <a:lstStyle>
            <a:lvl1pPr algn="r">
              <a:defRPr sz="1200"/>
            </a:lvl1pPr>
          </a:lstStyle>
          <a:p>
            <a:fld id="{DBAA3C0F-A9AD-4274-91D2-28331D09CCCF}" type="datetimeFigureOut">
              <a:rPr lang="tr-TR" smtClean="0"/>
              <a:t>5.12.2024</a:t>
            </a:fld>
            <a:endParaRPr lang="tr-TR"/>
          </a:p>
        </p:txBody>
      </p:sp>
      <p:sp>
        <p:nvSpPr>
          <p:cNvPr id="4" name="Slayt Görüntüsü Yer Tutucusu 3"/>
          <p:cNvSpPr>
            <a:spLocks noGrp="1" noRot="1" noChangeAspect="1"/>
          </p:cNvSpPr>
          <p:nvPr>
            <p:ph type="sldImg" idx="2"/>
          </p:nvPr>
        </p:nvSpPr>
        <p:spPr>
          <a:xfrm>
            <a:off x="2239963" y="1241425"/>
            <a:ext cx="2317750" cy="3349625"/>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9768" y="4777959"/>
            <a:ext cx="5438140" cy="3909238"/>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3" y="9430091"/>
            <a:ext cx="2945660" cy="498134"/>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50445" y="9430091"/>
            <a:ext cx="2945660" cy="498134"/>
          </a:xfrm>
          <a:prstGeom prst="rect">
            <a:avLst/>
          </a:prstGeom>
        </p:spPr>
        <p:txBody>
          <a:bodyPr vert="horz" lIns="91440" tIns="45720" rIns="91440" bIns="45720" rtlCol="0" anchor="b"/>
          <a:lstStyle>
            <a:lvl1pPr algn="r">
              <a:defRPr sz="1200"/>
            </a:lvl1pPr>
          </a:lstStyle>
          <a:p>
            <a:fld id="{804B5915-9D30-44F4-BAED-259C05145258}" type="slidenum">
              <a:rPr lang="tr-TR" smtClean="0"/>
              <a:t>‹#›</a:t>
            </a:fld>
            <a:endParaRPr lang="tr-TR"/>
          </a:p>
        </p:txBody>
      </p:sp>
    </p:spTree>
    <p:extLst>
      <p:ext uri="{BB962C8B-B14F-4D97-AF65-F5344CB8AC3E}">
        <p14:creationId xmlns:p14="http://schemas.microsoft.com/office/powerpoint/2010/main" val="18944247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pPr>
              <a:defRPr/>
            </a:pPr>
            <a:fld id="{1625AEFE-187C-4AF0-AF53-8321565E08EC}" type="slidenum">
              <a:rPr lang="tr-TR" smtClean="0"/>
              <a:pPr>
                <a:defRPr/>
              </a:pPr>
              <a:t>6</a:t>
            </a:fld>
            <a:endParaRPr lang="tr-T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pPr>
              <a:defRPr/>
            </a:pPr>
            <a:fld id="{1625AEFE-187C-4AF0-AF53-8321565E08EC}" type="slidenum">
              <a:rPr lang="tr-TR" smtClean="0"/>
              <a:pPr>
                <a:defRPr/>
              </a:pPr>
              <a:t>25</a:t>
            </a:fld>
            <a:endParaRPr lang="tr-T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pPr>
              <a:defRPr/>
            </a:pPr>
            <a:fld id="{1625AEFE-187C-4AF0-AF53-8321565E08EC}" type="slidenum">
              <a:rPr lang="tr-TR" smtClean="0"/>
              <a:pPr>
                <a:defRPr/>
              </a:pPr>
              <a:t>30</a:t>
            </a:fld>
            <a:endParaRPr lang="tr-T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1865F041-CB92-4704-A606-65FC913CBAF8}" type="slidenum">
              <a:rPr lang="tr-TR" smtClean="0"/>
              <a:pPr/>
              <a:t>31</a:t>
            </a:fld>
            <a:endParaRPr lang="tr-TR"/>
          </a:p>
        </p:txBody>
      </p:sp>
    </p:spTree>
    <p:extLst>
      <p:ext uri="{BB962C8B-B14F-4D97-AF65-F5344CB8AC3E}">
        <p14:creationId xmlns:p14="http://schemas.microsoft.com/office/powerpoint/2010/main" val="12692204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pPr>
              <a:defRPr/>
            </a:pPr>
            <a:fld id="{1625AEFE-187C-4AF0-AF53-8321565E08EC}" type="slidenum">
              <a:rPr lang="tr-TR" smtClean="0"/>
              <a:pPr>
                <a:defRPr/>
              </a:pPr>
              <a:t>32</a:t>
            </a:fld>
            <a:endParaRPr lang="tr-T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47C0D0D7-EE61-4D03-9CA9-8EB0BA802D4C}" type="slidenum">
              <a:rPr lang="tr-TR" smtClean="0"/>
              <a:pPr/>
              <a:t>33</a:t>
            </a:fld>
            <a:endParaRPr lang="tr-TR"/>
          </a:p>
        </p:txBody>
      </p:sp>
    </p:spTree>
    <p:extLst>
      <p:ext uri="{BB962C8B-B14F-4D97-AF65-F5344CB8AC3E}">
        <p14:creationId xmlns:p14="http://schemas.microsoft.com/office/powerpoint/2010/main" val="9091780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pPr>
              <a:defRPr/>
            </a:pPr>
            <a:fld id="{1625AEFE-187C-4AF0-AF53-8321565E08EC}" type="slidenum">
              <a:rPr lang="tr-TR" smtClean="0"/>
              <a:pPr>
                <a:defRPr/>
              </a:pPr>
              <a:t>34</a:t>
            </a:fld>
            <a:endParaRPr lang="tr-T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pPr>
              <a:defRPr/>
            </a:pPr>
            <a:fld id="{1625AEFE-187C-4AF0-AF53-8321565E08EC}" type="slidenum">
              <a:rPr lang="tr-TR" smtClean="0"/>
              <a:pPr>
                <a:defRPr/>
              </a:pPr>
              <a:t>35</a:t>
            </a:fld>
            <a:endParaRPr lang="tr-T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pPr>
              <a:defRPr/>
            </a:pPr>
            <a:fld id="{1625AEFE-187C-4AF0-AF53-8321565E08EC}" type="slidenum">
              <a:rPr lang="tr-TR" smtClean="0"/>
              <a:pPr>
                <a:defRPr/>
              </a:pPr>
              <a:t>36</a:t>
            </a:fld>
            <a:endParaRPr lang="tr-T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pPr>
              <a:defRPr/>
            </a:pPr>
            <a:fld id="{1625AEFE-187C-4AF0-AF53-8321565E08EC}" type="slidenum">
              <a:rPr lang="tr-TR" smtClean="0"/>
              <a:pPr>
                <a:defRPr/>
              </a:pPr>
              <a:t>37</a:t>
            </a:fld>
            <a:endParaRPr lang="tr-T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pPr>
              <a:defRPr/>
            </a:pPr>
            <a:fld id="{1625AEFE-187C-4AF0-AF53-8321565E08EC}" type="slidenum">
              <a:rPr lang="tr-TR" smtClean="0"/>
              <a:pPr>
                <a:defRPr/>
              </a:pPr>
              <a:t>38</a:t>
            </a:fld>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pPr>
              <a:defRPr/>
            </a:pPr>
            <a:fld id="{1625AEFE-187C-4AF0-AF53-8321565E08EC}" type="slidenum">
              <a:rPr lang="tr-TR" smtClean="0"/>
              <a:pPr>
                <a:defRPr/>
              </a:pPr>
              <a:t>9</a:t>
            </a:fld>
            <a:endParaRPr lang="tr-T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pPr>
              <a:defRPr/>
            </a:pPr>
            <a:fld id="{1625AEFE-187C-4AF0-AF53-8321565E08EC}" type="slidenum">
              <a:rPr lang="tr-TR" smtClean="0"/>
              <a:pPr>
                <a:defRPr/>
              </a:pPr>
              <a:t>40</a:t>
            </a:fld>
            <a:endParaRPr lang="tr-T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pPr>
              <a:defRPr/>
            </a:pPr>
            <a:fld id="{1625AEFE-187C-4AF0-AF53-8321565E08EC}" type="slidenum">
              <a:rPr lang="tr-TR" smtClean="0"/>
              <a:pPr>
                <a:defRPr/>
              </a:pPr>
              <a:t>46</a:t>
            </a:fld>
            <a:endParaRPr lang="tr-T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pPr>
              <a:defRPr/>
            </a:pPr>
            <a:fld id="{1625AEFE-187C-4AF0-AF53-8321565E08EC}" type="slidenum">
              <a:rPr lang="tr-TR" smtClean="0"/>
              <a:pPr>
                <a:defRPr/>
              </a:pPr>
              <a:t>47</a:t>
            </a:fld>
            <a:endParaRPr lang="tr-T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pPr>
              <a:defRPr/>
            </a:pPr>
            <a:fld id="{1625AEFE-187C-4AF0-AF53-8321565E08EC}" type="slidenum">
              <a:rPr lang="tr-TR" smtClean="0"/>
              <a:pPr>
                <a:defRPr/>
              </a:pPr>
              <a:t>48</a:t>
            </a:fld>
            <a:endParaRPr lang="tr-T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pPr>
              <a:defRPr/>
            </a:pPr>
            <a:fld id="{1625AEFE-187C-4AF0-AF53-8321565E08EC}" type="slidenum">
              <a:rPr lang="tr-TR" smtClean="0"/>
              <a:pPr>
                <a:defRPr/>
              </a:pPr>
              <a:t>10</a:t>
            </a:fld>
            <a:endParaRPr lang="tr-T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pPr>
              <a:defRPr/>
            </a:pPr>
            <a:fld id="{1625AEFE-187C-4AF0-AF53-8321565E08EC}" type="slidenum">
              <a:rPr lang="tr-TR" smtClean="0"/>
              <a:pPr>
                <a:defRPr/>
              </a:pPr>
              <a:t>14</a:t>
            </a:fld>
            <a:endParaRPr lang="tr-TR"/>
          </a:p>
        </p:txBody>
      </p:sp>
    </p:spTree>
    <p:extLst>
      <p:ext uri="{BB962C8B-B14F-4D97-AF65-F5344CB8AC3E}">
        <p14:creationId xmlns:p14="http://schemas.microsoft.com/office/powerpoint/2010/main" val="3748253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pPr>
              <a:defRPr/>
            </a:pPr>
            <a:fld id="{1625AEFE-187C-4AF0-AF53-8321565E08EC}" type="slidenum">
              <a:rPr lang="tr-TR" smtClean="0"/>
              <a:pPr>
                <a:defRPr/>
              </a:pPr>
              <a:t>15</a:t>
            </a:fld>
            <a:endParaRPr lang="tr-TR"/>
          </a:p>
        </p:txBody>
      </p:sp>
    </p:spTree>
    <p:extLst>
      <p:ext uri="{BB962C8B-B14F-4D97-AF65-F5344CB8AC3E}">
        <p14:creationId xmlns:p14="http://schemas.microsoft.com/office/powerpoint/2010/main" val="21231134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pPr>
              <a:defRPr/>
            </a:pPr>
            <a:fld id="{1625AEFE-187C-4AF0-AF53-8321565E08EC}" type="slidenum">
              <a:rPr lang="tr-TR" smtClean="0"/>
              <a:pPr>
                <a:defRPr/>
              </a:pPr>
              <a:t>18</a:t>
            </a:fld>
            <a:endParaRPr lang="tr-T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pPr>
              <a:defRPr/>
            </a:pPr>
            <a:fld id="{1625AEFE-187C-4AF0-AF53-8321565E08EC}" type="slidenum">
              <a:rPr lang="tr-TR" smtClean="0"/>
              <a:pPr>
                <a:defRPr/>
              </a:pPr>
              <a:t>19</a:t>
            </a:fld>
            <a:endParaRPr lang="tr-T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tr-TR" sz="800" b="0" dirty="0">
                <a:effectLst/>
                <a:latin typeface="Arial" pitchFamily="34" charset="0"/>
                <a:cs typeface="Arial" pitchFamily="34" charset="0"/>
              </a:rPr>
              <a:t>* Boş bırakılan alanlarda İl Milli Eğitim’den tarafımıza bilgi ulaşamadığından doldurulamamıştır.</a:t>
            </a:r>
          </a:p>
          <a:p>
            <a:endParaRPr lang="tr-TR" sz="800" b="0" dirty="0"/>
          </a:p>
        </p:txBody>
      </p:sp>
      <p:sp>
        <p:nvSpPr>
          <p:cNvPr id="4" name="3 Slayt Numarası Yer Tutucusu"/>
          <p:cNvSpPr>
            <a:spLocks noGrp="1"/>
          </p:cNvSpPr>
          <p:nvPr>
            <p:ph type="sldNum" sz="quarter" idx="10"/>
          </p:nvPr>
        </p:nvSpPr>
        <p:spPr/>
        <p:txBody>
          <a:bodyPr/>
          <a:lstStyle/>
          <a:p>
            <a:pPr>
              <a:defRPr/>
            </a:pPr>
            <a:fld id="{1625AEFE-187C-4AF0-AF53-8321565E08EC}" type="slidenum">
              <a:rPr lang="tr-TR" smtClean="0"/>
              <a:pPr>
                <a:defRPr/>
              </a:pPr>
              <a:t>21</a:t>
            </a:fld>
            <a:endParaRPr lang="tr-T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pPr>
              <a:defRPr/>
            </a:pPr>
            <a:fld id="{1625AEFE-187C-4AF0-AF53-8321565E08EC}" type="slidenum">
              <a:rPr lang="tr-TR" smtClean="0"/>
              <a:pPr>
                <a:defRPr/>
              </a:pPr>
              <a:t>23</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Özel Düzen">
    <p:spTree>
      <p:nvGrpSpPr>
        <p:cNvPr id="1" name=""/>
        <p:cNvGrpSpPr/>
        <p:nvPr/>
      </p:nvGrpSpPr>
      <p:grpSpPr>
        <a:xfrm>
          <a:off x="0" y="0"/>
          <a:ext cx="0" cy="0"/>
          <a:chOff x="0" y="0"/>
          <a:chExt cx="0" cy="0"/>
        </a:xfrm>
      </p:grpSpPr>
    </p:spTree>
    <p:extLst>
      <p:ext uri="{BB962C8B-B14F-4D97-AF65-F5344CB8AC3E}">
        <p14:creationId xmlns:p14="http://schemas.microsoft.com/office/powerpoint/2010/main" val="27664964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pPr>
              <a:defRPr/>
            </a:pPr>
            <a:endParaRPr lang="tr-TR"/>
          </a:p>
        </p:txBody>
      </p:sp>
      <p:sp>
        <p:nvSpPr>
          <p:cNvPr id="5" name="4 Altbilgi Yer Tutucusu"/>
          <p:cNvSpPr>
            <a:spLocks noGrp="1"/>
          </p:cNvSpPr>
          <p:nvPr>
            <p:ph type="ftr" sz="quarter" idx="11"/>
          </p:nvPr>
        </p:nvSpPr>
        <p:spPr/>
        <p:txBody>
          <a:bodyPr/>
          <a:lstStyle/>
          <a:p>
            <a:pPr>
              <a:defRPr/>
            </a:pPr>
            <a:endParaRPr lang="tr-TR"/>
          </a:p>
        </p:txBody>
      </p:sp>
      <p:sp>
        <p:nvSpPr>
          <p:cNvPr id="6" name="5 Slayt Numarası Yer Tutucusu"/>
          <p:cNvSpPr>
            <a:spLocks noGrp="1"/>
          </p:cNvSpPr>
          <p:nvPr>
            <p:ph type="sldNum" sz="quarter" idx="12"/>
          </p:nvPr>
        </p:nvSpPr>
        <p:spPr/>
        <p:txBody>
          <a:bodyPr/>
          <a:lstStyle/>
          <a:p>
            <a:pPr>
              <a:defRPr/>
            </a:pPr>
            <a:fld id="{7F979C48-A748-48C9-B264-A35E2CA3DA99}" type="slidenum">
              <a:rPr lang="tr-TR" smtClean="0"/>
              <a:pPr>
                <a:defRPr/>
              </a:pPr>
              <a:t>‹#›</a:t>
            </a:fld>
            <a:endParaRPr lang="tr-TR"/>
          </a:p>
        </p:txBody>
      </p:sp>
    </p:spTree>
    <p:extLst>
      <p:ext uri="{BB962C8B-B14F-4D97-AF65-F5344CB8AC3E}">
        <p14:creationId xmlns:p14="http://schemas.microsoft.com/office/powerpoint/2010/main" val="23857241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pPr>
              <a:defRPr/>
            </a:pPr>
            <a:endParaRPr lang="tr-TR"/>
          </a:p>
        </p:txBody>
      </p:sp>
      <p:sp>
        <p:nvSpPr>
          <p:cNvPr id="3" name="2 Altbilgi Yer Tutucusu"/>
          <p:cNvSpPr>
            <a:spLocks noGrp="1"/>
          </p:cNvSpPr>
          <p:nvPr>
            <p:ph type="ftr" sz="quarter" idx="11"/>
          </p:nvPr>
        </p:nvSpPr>
        <p:spPr/>
        <p:txBody>
          <a:bodyPr/>
          <a:lstStyle/>
          <a:p>
            <a:pPr>
              <a:defRPr/>
            </a:pPr>
            <a:endParaRPr lang="tr-TR"/>
          </a:p>
        </p:txBody>
      </p:sp>
      <p:sp>
        <p:nvSpPr>
          <p:cNvPr id="4" name="3 Slayt Numarası Yer Tutucusu"/>
          <p:cNvSpPr>
            <a:spLocks noGrp="1"/>
          </p:cNvSpPr>
          <p:nvPr>
            <p:ph type="sldNum" sz="quarter" idx="12"/>
          </p:nvPr>
        </p:nvSpPr>
        <p:spPr/>
        <p:txBody>
          <a:bodyPr/>
          <a:lstStyle/>
          <a:p>
            <a:pPr>
              <a:defRPr/>
            </a:pPr>
            <a:fld id="{B933E86D-47FE-4A98-B91B-91FFE54D33EE}" type="slidenum">
              <a:rPr lang="tr-TR" smtClean="0"/>
              <a:pPr>
                <a:defRPr/>
              </a:pPr>
              <a:t>‹#›</a:t>
            </a:fld>
            <a:endParaRPr lang="tr-TR"/>
          </a:p>
        </p:txBody>
      </p:sp>
    </p:spTree>
    <p:extLst>
      <p:ext uri="{BB962C8B-B14F-4D97-AF65-F5344CB8AC3E}">
        <p14:creationId xmlns:p14="http://schemas.microsoft.com/office/powerpoint/2010/main" val="33471954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xAndObj">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342900" y="396699"/>
            <a:ext cx="6172200" cy="1651000"/>
          </a:xfrm>
        </p:spPr>
        <p:txBody>
          <a:bodyPr/>
          <a:lstStyle/>
          <a:p>
            <a:r>
              <a:rPr lang="tr-TR"/>
              <a:t>Asıl başlık stili için tıklatın</a:t>
            </a:r>
          </a:p>
        </p:txBody>
      </p:sp>
      <p:sp>
        <p:nvSpPr>
          <p:cNvPr id="3" name="2 Metin Yer Tutucusu"/>
          <p:cNvSpPr>
            <a:spLocks noGrp="1"/>
          </p:cNvSpPr>
          <p:nvPr>
            <p:ph type="body" sz="half" idx="1"/>
          </p:nvPr>
        </p:nvSpPr>
        <p:spPr>
          <a:xfrm>
            <a:off x="342900" y="2311401"/>
            <a:ext cx="3028950" cy="6537502"/>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3486150" y="2311401"/>
            <a:ext cx="3028950" cy="6537502"/>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a:xfrm>
            <a:off x="342900" y="9020880"/>
            <a:ext cx="1600200" cy="687917"/>
          </a:xfrm>
        </p:spPr>
        <p:txBody>
          <a:bodyPr/>
          <a:lstStyle>
            <a:lvl1pPr>
              <a:defRPr/>
            </a:lvl1pPr>
          </a:lstStyle>
          <a:p>
            <a:pPr>
              <a:defRPr/>
            </a:pPr>
            <a:endParaRPr lang="tr-TR"/>
          </a:p>
        </p:txBody>
      </p:sp>
      <p:sp>
        <p:nvSpPr>
          <p:cNvPr id="6" name="5 Altbilgi Yer Tutucusu"/>
          <p:cNvSpPr>
            <a:spLocks noGrp="1"/>
          </p:cNvSpPr>
          <p:nvPr>
            <p:ph type="ftr" sz="quarter" idx="11"/>
          </p:nvPr>
        </p:nvSpPr>
        <p:spPr>
          <a:xfrm>
            <a:off x="2343150" y="9020880"/>
            <a:ext cx="2171700" cy="687917"/>
          </a:xfrm>
        </p:spPr>
        <p:txBody>
          <a:bodyPr/>
          <a:lstStyle>
            <a:lvl1pPr>
              <a:defRPr/>
            </a:lvl1pPr>
          </a:lstStyle>
          <a:p>
            <a:pPr>
              <a:defRPr/>
            </a:pPr>
            <a:endParaRPr lang="tr-TR"/>
          </a:p>
        </p:txBody>
      </p:sp>
      <p:sp>
        <p:nvSpPr>
          <p:cNvPr id="7" name="6 Slayt Numarası Yer Tutucusu"/>
          <p:cNvSpPr>
            <a:spLocks noGrp="1"/>
          </p:cNvSpPr>
          <p:nvPr>
            <p:ph type="sldNum" sz="quarter" idx="12"/>
          </p:nvPr>
        </p:nvSpPr>
        <p:spPr>
          <a:xfrm>
            <a:off x="4914900" y="9020880"/>
            <a:ext cx="1600200" cy="687917"/>
          </a:xfrm>
        </p:spPr>
        <p:txBody>
          <a:bodyPr/>
          <a:lstStyle>
            <a:lvl1pPr>
              <a:defRPr/>
            </a:lvl1pPr>
          </a:lstStyle>
          <a:p>
            <a:pPr>
              <a:defRPr/>
            </a:pPr>
            <a:fld id="{BC227D11-04CF-4393-97DB-52557EDA6991}" type="slidenum">
              <a:rPr lang="tr-TR"/>
              <a:pPr>
                <a:defRPr/>
              </a:pPr>
              <a:t>‹#›</a:t>
            </a:fld>
            <a:endParaRPr lang="tr-TR"/>
          </a:p>
        </p:txBody>
      </p:sp>
    </p:spTree>
    <p:extLst>
      <p:ext uri="{BB962C8B-B14F-4D97-AF65-F5344CB8AC3E}">
        <p14:creationId xmlns:p14="http://schemas.microsoft.com/office/powerpoint/2010/main" val="1902674501"/>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3" name="Slide Number Placeholder 5"/>
          <p:cNvSpPr>
            <a:spLocks noGrp="1"/>
          </p:cNvSpPr>
          <p:nvPr>
            <p:ph type="sldNum" sz="quarter" idx="4"/>
          </p:nvPr>
        </p:nvSpPr>
        <p:spPr>
          <a:xfrm>
            <a:off x="5197752" y="9411404"/>
            <a:ext cx="1547735" cy="381708"/>
          </a:xfrm>
          <a:prstGeom prst="rect">
            <a:avLst/>
          </a:prstGeom>
        </p:spPr>
        <p:txBody>
          <a:bodyPr vert="horz" lIns="91440" tIns="45720" rIns="91440" bIns="45720" rtlCol="0" anchor="ctr"/>
          <a:lstStyle>
            <a:lvl1pPr marL="0" algn="l" defTabSz="914400" rtl="0" eaLnBrk="1" latinLnBrk="0" hangingPunct="1">
              <a:defRPr lang="tr-TR" sz="2400" b="1" kern="1200" smtClean="0">
                <a:solidFill>
                  <a:srgbClr val="222A35"/>
                </a:solidFill>
                <a:effectLst>
                  <a:outerShdw blurRad="38100" dist="38100" dir="2700000" algn="tl">
                    <a:srgbClr val="000000">
                      <a:alpha val="43137"/>
                    </a:srgbClr>
                  </a:outerShdw>
                </a:effectLst>
                <a:latin typeface="+mn-lt"/>
                <a:ea typeface="+mn-ea"/>
                <a:cs typeface="+mn-cs"/>
              </a:defRPr>
            </a:lvl1pPr>
          </a:lstStyle>
          <a:p>
            <a:fld id="{796AAD45-9E9D-4CFF-8CAC-247D62ADDC27}" type="slidenum">
              <a:rPr lang="tr-TR" smtClean="0"/>
              <a:pPr/>
              <a:t>‹#›</a:t>
            </a:fld>
            <a:r>
              <a:rPr lang="tr-TR" dirty="0"/>
              <a:t> / 201</a:t>
            </a:r>
          </a:p>
        </p:txBody>
      </p:sp>
    </p:spTree>
    <p:extLst>
      <p:ext uri="{BB962C8B-B14F-4D97-AF65-F5344CB8AC3E}">
        <p14:creationId xmlns:p14="http://schemas.microsoft.com/office/powerpoint/2010/main" val="36049001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14011409"/>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Rectangle 36">
            <a:extLst>
              <a:ext uri="{FF2B5EF4-FFF2-40B4-BE49-F238E27FC236}">
                <a16:creationId xmlns:a16="http://schemas.microsoft.com/office/drawing/2014/main" id="{34FB94A3-694B-4473-983A-F00AF1C44ED2}"/>
              </a:ext>
            </a:extLst>
          </p:cNvPr>
          <p:cNvSpPr>
            <a:spLocks noChangeArrowheads="1"/>
          </p:cNvSpPr>
          <p:nvPr userDrawn="1"/>
        </p:nvSpPr>
        <p:spPr bwMode="auto">
          <a:xfrm>
            <a:off x="0" y="9423752"/>
            <a:ext cx="6858000" cy="424066"/>
          </a:xfrm>
          <a:prstGeom prst="rect">
            <a:avLst/>
          </a:prstGeom>
          <a:solidFill>
            <a:srgbClr val="F2D492">
              <a:alpha val="15000"/>
            </a:srgbClr>
          </a:solidFill>
          <a:ln>
            <a:noFill/>
          </a:ln>
          <a:extLst/>
        </p:spPr>
        <p:txBody>
          <a:bodyPr vert="horz" wrap="square" lIns="68580" tIns="34290" rIns="68580" bIns="34290" numCol="1" anchor="t" anchorCtr="0" compatLnSpc="1">
            <a:prstTxWarp prst="textNoShape">
              <a:avLst/>
            </a:prstTxWarp>
          </a:bodyPr>
          <a:lstStyle/>
          <a:p>
            <a:endParaRPr lang="en-US" sz="1350"/>
          </a:p>
        </p:txBody>
      </p:sp>
      <p:sp>
        <p:nvSpPr>
          <p:cNvPr id="4" name="Slide Number Placeholder 5"/>
          <p:cNvSpPr>
            <a:spLocks noGrp="1"/>
          </p:cNvSpPr>
          <p:nvPr>
            <p:ph type="sldNum" sz="quarter" idx="4"/>
          </p:nvPr>
        </p:nvSpPr>
        <p:spPr>
          <a:xfrm>
            <a:off x="5197752" y="9411404"/>
            <a:ext cx="1547735" cy="381708"/>
          </a:xfrm>
          <a:prstGeom prst="rect">
            <a:avLst/>
          </a:prstGeom>
        </p:spPr>
        <p:txBody>
          <a:bodyPr vert="horz" lIns="91440" tIns="45720" rIns="91440" bIns="45720" rtlCol="0" anchor="ctr"/>
          <a:lstStyle>
            <a:lvl1pPr marL="0" algn="l" defTabSz="914400" rtl="0" eaLnBrk="1" latinLnBrk="0" hangingPunct="1">
              <a:defRPr lang="tr-TR" sz="2400" b="1" kern="1200" smtClean="0">
                <a:solidFill>
                  <a:srgbClr val="222A35"/>
                </a:solidFill>
                <a:effectLst>
                  <a:outerShdw blurRad="38100" dist="38100" dir="2700000" algn="tl">
                    <a:srgbClr val="000000">
                      <a:alpha val="43137"/>
                    </a:srgbClr>
                  </a:outerShdw>
                </a:effectLst>
                <a:latin typeface="+mn-lt"/>
                <a:ea typeface="+mn-ea"/>
                <a:cs typeface="+mn-cs"/>
              </a:defRPr>
            </a:lvl1pPr>
          </a:lstStyle>
          <a:p>
            <a:fld id="{796AAD45-9E9D-4CFF-8CAC-247D62ADDC27}" type="slidenum">
              <a:rPr lang="tr-TR" smtClean="0"/>
              <a:pPr/>
              <a:t>‹#›</a:t>
            </a:fld>
            <a:r>
              <a:rPr lang="tr-TR" dirty="0"/>
              <a:t> / 201</a:t>
            </a:r>
          </a:p>
        </p:txBody>
      </p:sp>
      <p:pic>
        <p:nvPicPr>
          <p:cNvPr id="5" name="Resim 4"/>
          <p:cNvPicPr>
            <a:picLocks noChangeAspect="1"/>
          </p:cNvPicPr>
          <p:nvPr userDrawn="1"/>
        </p:nvPicPr>
        <p:blipFill>
          <a:blip r:embed="rId3" cstate="print">
            <a:biLevel thresh="50000"/>
            <a:extLst>
              <a:ext uri="{28A0092B-C50C-407E-A947-70E740481C1C}">
                <a14:useLocalDpi xmlns:a14="http://schemas.microsoft.com/office/drawing/2010/main" val="0"/>
              </a:ext>
            </a:extLst>
          </a:blip>
          <a:stretch>
            <a:fillRect/>
          </a:stretch>
        </p:blipFill>
        <p:spPr>
          <a:xfrm>
            <a:off x="5674823" y="198155"/>
            <a:ext cx="919097" cy="665445"/>
          </a:xfrm>
          <a:prstGeom prst="rect">
            <a:avLst/>
          </a:prstGeom>
        </p:spPr>
      </p:pic>
    </p:spTree>
    <p:extLst>
      <p:ext uri="{BB962C8B-B14F-4D97-AF65-F5344CB8AC3E}">
        <p14:creationId xmlns:p14="http://schemas.microsoft.com/office/powerpoint/2010/main" val="2042379424"/>
      </p:ext>
    </p:extLst>
  </p:cSld>
  <p:clrMap bg1="lt1" tx1="dk1" bg2="lt2" tx2="dk2" accent1="accent1" accent2="accent2" accent3="accent3" accent4="accent4" accent5="accent5" accent6="accent6" hlink="hlink" folHlink="folHlink"/>
  <p:sldLayoutIdLst>
    <p:sldLayoutId id="214748368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78000" r="-78000"/>
          </a:stretch>
        </a:blipFill>
        <a:effectLst/>
      </p:bgPr>
    </p:bg>
    <p:spTree>
      <p:nvGrpSpPr>
        <p:cNvPr id="1" name=""/>
        <p:cNvGrpSpPr/>
        <p:nvPr/>
      </p:nvGrpSpPr>
      <p:grpSpPr>
        <a:xfrm>
          <a:off x="0" y="0"/>
          <a:ext cx="0" cy="0"/>
          <a:chOff x="0" y="0"/>
          <a:chExt cx="0" cy="0"/>
        </a:xfrm>
      </p:grpSpPr>
      <p:sp>
        <p:nvSpPr>
          <p:cNvPr id="3" name="Metin kutusu 2"/>
          <p:cNvSpPr txBox="1"/>
          <p:nvPr/>
        </p:nvSpPr>
        <p:spPr>
          <a:xfrm>
            <a:off x="0" y="222694"/>
            <a:ext cx="6858000" cy="86177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800" b="1" i="0" u="none" strike="noStrike" kern="1200" cap="none" spc="0" normalizeH="0" baseline="0" noProof="0" dirty="0">
                <a:ln>
                  <a:noFill/>
                </a:ln>
                <a:solidFill>
                  <a:schemeClr val="accent5">
                    <a:lumMod val="50000"/>
                  </a:schemeClr>
                </a:solidFill>
                <a:effectLst/>
                <a:uLnTx/>
                <a:uFillTx/>
                <a:latin typeface="Calibri" panose="020F0502020204030204"/>
                <a:ea typeface="+mn-ea"/>
                <a:cs typeface="+mn-cs"/>
              </a:rPr>
              <a:t>T.C.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800" b="1" i="0" u="none" strike="noStrike" kern="1200" cap="none" spc="0" normalizeH="0" baseline="0" noProof="0" dirty="0">
                <a:ln>
                  <a:noFill/>
                </a:ln>
                <a:solidFill>
                  <a:schemeClr val="accent5">
                    <a:lumMod val="50000"/>
                  </a:schemeClr>
                </a:solidFill>
                <a:effectLst/>
                <a:uLnTx/>
                <a:uFillTx/>
                <a:latin typeface="Calibri" panose="020F0502020204030204"/>
                <a:ea typeface="+mn-ea"/>
                <a:cs typeface="+mn-cs"/>
              </a:rPr>
              <a:t>İSTANBUL VALİLİĞİ</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400" b="1" i="0" u="none" strike="noStrike" kern="1200" cap="none" spc="0" normalizeH="0" baseline="0" noProof="0" dirty="0">
                <a:ln>
                  <a:noFill/>
                </a:ln>
                <a:solidFill>
                  <a:schemeClr val="accent5">
                    <a:lumMod val="50000"/>
                  </a:schemeClr>
                </a:solidFill>
                <a:effectLst/>
                <a:uLnTx/>
                <a:uFillTx/>
                <a:latin typeface="Calibri" panose="020F0502020204030204"/>
                <a:ea typeface="+mn-ea"/>
                <a:cs typeface="+mn-cs"/>
              </a:rPr>
              <a:t>İl Planlama ve Koordinasyon Müdürlüğü</a:t>
            </a:r>
          </a:p>
        </p:txBody>
      </p:sp>
      <p:sp>
        <p:nvSpPr>
          <p:cNvPr id="7" name="Metin kutusu 6"/>
          <p:cNvSpPr txBox="1"/>
          <p:nvPr/>
        </p:nvSpPr>
        <p:spPr>
          <a:xfrm>
            <a:off x="0" y="3457184"/>
            <a:ext cx="6858000" cy="3416320"/>
          </a:xfrm>
          <a:prstGeom prst="rect">
            <a:avLst/>
          </a:prstGeom>
          <a:solidFill>
            <a:schemeClr val="bg1">
              <a:alpha val="49000"/>
            </a:schemeClr>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7200" b="1" i="0" u="none" strike="noStrike" kern="1200" cap="none" spc="0" normalizeH="0" baseline="0" noProof="0" dirty="0">
                <a:ln>
                  <a:noFill/>
                </a:ln>
                <a:solidFill>
                  <a:schemeClr val="tx2">
                    <a:lumMod val="75000"/>
                  </a:schemeClr>
                </a:solidFill>
                <a:effectLst/>
                <a:uLnTx/>
                <a:uFillTx/>
                <a:latin typeface="Franklin Gothic Demi Cond" panose="020B0706030402020204" pitchFamily="34" charset="0"/>
                <a:ea typeface="+mn-ea"/>
                <a:cs typeface="+mn-cs"/>
              </a:rPr>
              <a:t>İSTANBUL</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7200" b="1" i="0" u="none" strike="noStrike" kern="1200" cap="none" spc="0" normalizeH="0" baseline="0" noProof="0" dirty="0">
                <a:ln>
                  <a:noFill/>
                </a:ln>
                <a:solidFill>
                  <a:schemeClr val="tx2">
                    <a:lumMod val="75000"/>
                  </a:schemeClr>
                </a:solidFill>
                <a:effectLst/>
                <a:uLnTx/>
                <a:uFillTx/>
                <a:latin typeface="Franklin Gothic Demi Cond" panose="020B0706030402020204" pitchFamily="34" charset="0"/>
                <a:ea typeface="+mn-ea"/>
                <a:cs typeface="+mn-cs"/>
              </a:rPr>
              <a:t>İL </a:t>
            </a:r>
            <a:r>
              <a:rPr lang="tr-TR" sz="7200" b="1" dirty="0">
                <a:solidFill>
                  <a:schemeClr val="tx2">
                    <a:lumMod val="75000"/>
                  </a:schemeClr>
                </a:solidFill>
                <a:latin typeface="Franklin Gothic Demi Cond" panose="020B0706030402020204" pitchFamily="34" charset="0"/>
              </a:rPr>
              <a:t>İSTATİSTİK RAPORU</a:t>
            </a:r>
            <a:endParaRPr kumimoji="0" lang="tr-TR" sz="7200" b="1" i="0" u="none" strike="noStrike" kern="1200" cap="none" spc="0" normalizeH="0" baseline="0" noProof="0" dirty="0">
              <a:ln>
                <a:noFill/>
              </a:ln>
              <a:solidFill>
                <a:schemeClr val="tx2">
                  <a:lumMod val="75000"/>
                </a:schemeClr>
              </a:solidFill>
              <a:effectLst/>
              <a:uLnTx/>
              <a:uFillTx/>
              <a:latin typeface="Franklin Gothic Demi Cond" panose="020B0706030402020204" pitchFamily="34" charset="0"/>
            </a:endParaRPr>
          </a:p>
        </p:txBody>
      </p:sp>
      <p:sp>
        <p:nvSpPr>
          <p:cNvPr id="8" name="Metin kutusu 7"/>
          <p:cNvSpPr txBox="1"/>
          <p:nvPr/>
        </p:nvSpPr>
        <p:spPr>
          <a:xfrm>
            <a:off x="106017" y="9259669"/>
            <a:ext cx="6858000"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3600" b="1" i="0" u="none" strike="noStrike" kern="1200" cap="none" spc="0" normalizeH="0" baseline="0" noProof="0" dirty="0">
                <a:ln>
                  <a:noFill/>
                </a:ln>
                <a:solidFill>
                  <a:srgbClr val="FFFFFF"/>
                </a:solidFill>
                <a:effectLst/>
                <a:uLnTx/>
                <a:uFillTx/>
                <a:latin typeface="Calibri" panose="020F0502020204030204"/>
                <a:ea typeface="+mn-ea"/>
                <a:cs typeface="+mn-cs"/>
              </a:rPr>
              <a:t>2013</a:t>
            </a:r>
          </a:p>
        </p:txBody>
      </p:sp>
    </p:spTree>
    <p:extLst>
      <p:ext uri="{BB962C8B-B14F-4D97-AF65-F5344CB8AC3E}">
        <p14:creationId xmlns:p14="http://schemas.microsoft.com/office/powerpoint/2010/main" val="11386602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3"/>
          <p:cNvSpPr>
            <a:spLocks noChangeArrowheads="1"/>
          </p:cNvSpPr>
          <p:nvPr/>
        </p:nvSpPr>
        <p:spPr bwMode="auto">
          <a:xfrm>
            <a:off x="4551541" y="3378015"/>
            <a:ext cx="138550" cy="276993"/>
          </a:xfrm>
          <a:prstGeom prst="rect">
            <a:avLst/>
          </a:prstGeom>
          <a:noFill/>
          <a:ln w="9525">
            <a:noFill/>
            <a:miter lim="800000"/>
            <a:headEnd/>
            <a:tailEnd/>
          </a:ln>
        </p:spPr>
        <p:txBody>
          <a:bodyPr wrap="none" lIns="68573" tIns="34287" rIns="68573" bIns="34287" anchor="ctr">
            <a:spAutoFit/>
          </a:bodyPr>
          <a:lstStyle/>
          <a:p>
            <a:pPr algn="ctr">
              <a:defRPr/>
            </a:pPr>
            <a:endParaRPr lang="tr-TR" sz="1350"/>
          </a:p>
        </p:txBody>
      </p:sp>
      <p:graphicFrame>
        <p:nvGraphicFramePr>
          <p:cNvPr id="10331" name="Group 91"/>
          <p:cNvGraphicFramePr>
            <a:graphicFrameLocks noGrp="1"/>
          </p:cNvGraphicFramePr>
          <p:nvPr>
            <p:extLst>
              <p:ext uri="{D42A27DB-BD31-4B8C-83A1-F6EECF244321}">
                <p14:modId xmlns:p14="http://schemas.microsoft.com/office/powerpoint/2010/main" val="990224718"/>
              </p:ext>
            </p:extLst>
          </p:nvPr>
        </p:nvGraphicFramePr>
        <p:xfrm>
          <a:off x="80628" y="368300"/>
          <a:ext cx="6723367" cy="9105903"/>
        </p:xfrm>
        <a:graphic>
          <a:graphicData uri="http://schemas.openxmlformats.org/drawingml/2006/table">
            <a:tbl>
              <a:tblPr/>
              <a:tblGrid>
                <a:gridCol w="1184073">
                  <a:extLst>
                    <a:ext uri="{9D8B030D-6E8A-4147-A177-3AD203B41FA5}">
                      <a16:colId xmlns:a16="http://schemas.microsoft.com/office/drawing/2014/main" val="20000"/>
                    </a:ext>
                  </a:extLst>
                </a:gridCol>
                <a:gridCol w="836730">
                  <a:extLst>
                    <a:ext uri="{9D8B030D-6E8A-4147-A177-3AD203B41FA5}">
                      <a16:colId xmlns:a16="http://schemas.microsoft.com/office/drawing/2014/main" val="20001"/>
                    </a:ext>
                  </a:extLst>
                </a:gridCol>
                <a:gridCol w="902252">
                  <a:extLst>
                    <a:ext uri="{9D8B030D-6E8A-4147-A177-3AD203B41FA5}">
                      <a16:colId xmlns:a16="http://schemas.microsoft.com/office/drawing/2014/main" val="20002"/>
                    </a:ext>
                  </a:extLst>
                </a:gridCol>
                <a:gridCol w="701597">
                  <a:extLst>
                    <a:ext uri="{9D8B030D-6E8A-4147-A177-3AD203B41FA5}">
                      <a16:colId xmlns:a16="http://schemas.microsoft.com/office/drawing/2014/main" val="20003"/>
                    </a:ext>
                  </a:extLst>
                </a:gridCol>
                <a:gridCol w="801480">
                  <a:extLst>
                    <a:ext uri="{9D8B030D-6E8A-4147-A177-3AD203B41FA5}">
                      <a16:colId xmlns:a16="http://schemas.microsoft.com/office/drawing/2014/main" val="20004"/>
                    </a:ext>
                  </a:extLst>
                </a:gridCol>
                <a:gridCol w="728392">
                  <a:extLst>
                    <a:ext uri="{9D8B030D-6E8A-4147-A177-3AD203B41FA5}">
                      <a16:colId xmlns:a16="http://schemas.microsoft.com/office/drawing/2014/main" val="20005"/>
                    </a:ext>
                  </a:extLst>
                </a:gridCol>
                <a:gridCol w="724793">
                  <a:extLst>
                    <a:ext uri="{9D8B030D-6E8A-4147-A177-3AD203B41FA5}">
                      <a16:colId xmlns:a16="http://schemas.microsoft.com/office/drawing/2014/main" val="20006"/>
                    </a:ext>
                  </a:extLst>
                </a:gridCol>
                <a:gridCol w="844050">
                  <a:extLst>
                    <a:ext uri="{9D8B030D-6E8A-4147-A177-3AD203B41FA5}">
                      <a16:colId xmlns:a16="http://schemas.microsoft.com/office/drawing/2014/main" val="20007"/>
                    </a:ext>
                  </a:extLst>
                </a:gridCol>
              </a:tblGrid>
              <a:tr h="1089526">
                <a:tc gridSpan="8">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a:ln>
                            <a:noFill/>
                          </a:ln>
                          <a:solidFill>
                            <a:srgbClr val="FF0000"/>
                          </a:solidFill>
                          <a:effectLst/>
                          <a:latin typeface="Bookman Old Style" pitchFamily="18" charset="0"/>
                        </a:rPr>
                        <a:t>2013</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a:ln>
                            <a:noFill/>
                          </a:ln>
                          <a:solidFill>
                            <a:srgbClr val="FF0000"/>
                          </a:solidFill>
                          <a:effectLst/>
                          <a:latin typeface="Bookman Old Style" pitchFamily="18" charset="0"/>
                        </a:rPr>
                        <a:t> EMNİYET-JANDARMA BÖLGESİ ASAYİŞ SUÇLARI</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tr-TR" sz="2300" b="1" i="0" u="none" strike="noStrike" cap="none" normalizeH="0" baseline="0" dirty="0">
                        <a:ln>
                          <a:noFill/>
                        </a:ln>
                        <a:solidFill>
                          <a:schemeClr val="tx1"/>
                        </a:solidFill>
                        <a:effectLst/>
                        <a:latin typeface="Arial" charset="0"/>
                      </a:endParaRPr>
                    </a:p>
                  </a:txBody>
                  <a:tcPr marL="91431" marR="91431" marT="45716" marB="45716"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730589">
                <a:tc rowSpan="2">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tr-TR" sz="900" b="1" i="0" u="none" strike="noStrike" cap="none" normalizeH="0" baseline="0" dirty="0">
                          <a:ln>
                            <a:noFill/>
                          </a:ln>
                          <a:solidFill>
                            <a:srgbClr val="000099"/>
                          </a:solidFill>
                          <a:effectLst/>
                          <a:latin typeface="Bookman Old Style" pitchFamily="18" charset="0"/>
                          <a:cs typeface="Times New Roman" pitchFamily="18" charset="0"/>
                        </a:rPr>
                        <a:t>OLAYLAR</a:t>
                      </a:r>
                      <a:endParaRPr kumimoji="0" lang="tr-TR" sz="900" b="1" i="0" u="none" strike="noStrike" cap="none" normalizeH="0" baseline="0" dirty="0">
                        <a:ln>
                          <a:noFill/>
                        </a:ln>
                        <a:solidFill>
                          <a:srgbClr val="000099"/>
                        </a:solidFill>
                        <a:effectLst/>
                        <a:latin typeface="Bookman Old Style" pitchFamily="18" charset="0"/>
                      </a:endParaRP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grid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900" b="1" i="0" u="none" strike="noStrike" cap="none" normalizeH="0" baseline="0" dirty="0">
                          <a:ln>
                            <a:noFill/>
                          </a:ln>
                          <a:solidFill>
                            <a:srgbClr val="000099"/>
                          </a:solidFill>
                          <a:effectLst/>
                          <a:latin typeface="Bookman Old Style" pitchFamily="18" charset="0"/>
                          <a:cs typeface="Times New Roman" pitchFamily="18" charset="0"/>
                        </a:rPr>
                        <a:t>EMNİYET</a:t>
                      </a:r>
                      <a:endParaRPr kumimoji="0" lang="tr-TR" sz="900" b="1" i="0" u="none" strike="noStrike" cap="none" normalizeH="0" baseline="0" dirty="0">
                        <a:ln>
                          <a:noFill/>
                        </a:ln>
                        <a:solidFill>
                          <a:srgbClr val="000099"/>
                        </a:solidFill>
                        <a:effectLst/>
                        <a:latin typeface="Bookman Old Style" pitchFamily="18" charset="0"/>
                      </a:endParaRP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tr-TR" sz="1000" b="0" i="0" u="none" strike="noStrike" cap="none" normalizeH="0" baseline="0" dirty="0">
                        <a:ln>
                          <a:noFill/>
                        </a:ln>
                        <a:solidFill>
                          <a:schemeClr val="tx1"/>
                        </a:solidFill>
                        <a:effectLst/>
                        <a:latin typeface="Arial" charset="0"/>
                      </a:endParaRPr>
                    </a:p>
                  </a:txBody>
                  <a:tcPr marL="91431" marR="91431" marT="45716" marB="45716"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solidFill>
                      <a:schemeClr val="bg1"/>
                    </a:solidFill>
                  </a:tcPr>
                </a:tc>
                <a:tc grid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900" b="1" i="0" u="none" strike="noStrike" cap="none" normalizeH="0" baseline="0" dirty="0">
                          <a:ln>
                            <a:noFill/>
                          </a:ln>
                          <a:solidFill>
                            <a:srgbClr val="000099"/>
                          </a:solidFill>
                          <a:effectLst/>
                          <a:latin typeface="Bookman Old Style" pitchFamily="18" charset="0"/>
                          <a:cs typeface="Times New Roman" pitchFamily="18" charset="0"/>
                        </a:rPr>
                        <a:t>JANDARMA</a:t>
                      </a:r>
                      <a:endParaRPr kumimoji="0" lang="tr-TR" sz="900" b="1" i="0" u="none" strike="noStrike" cap="none" normalizeH="0" baseline="0" dirty="0">
                        <a:ln>
                          <a:noFill/>
                        </a:ln>
                        <a:solidFill>
                          <a:srgbClr val="000099"/>
                        </a:solidFill>
                        <a:effectLst/>
                        <a:latin typeface="Bookman Old Style" pitchFamily="18" charset="0"/>
                      </a:endParaRP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tr-TR" sz="1000" b="0" i="0" u="none" strike="noStrike" cap="none" normalizeH="0" baseline="0" dirty="0">
                        <a:ln>
                          <a:noFill/>
                        </a:ln>
                        <a:solidFill>
                          <a:schemeClr val="tx1"/>
                        </a:solidFill>
                        <a:effectLst/>
                        <a:latin typeface="Arial" charset="0"/>
                      </a:endParaRPr>
                    </a:p>
                  </a:txBody>
                  <a:tcPr marL="91431" marR="91431" marT="45716" marB="45716"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solidFill>
                      <a:schemeClr val="bg1"/>
                    </a:solidFill>
                  </a:tcPr>
                </a:tc>
                <a:tc grid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900" b="1" i="0" u="none" strike="noStrike" cap="none" normalizeH="0" baseline="0" dirty="0">
                          <a:ln>
                            <a:noFill/>
                          </a:ln>
                          <a:solidFill>
                            <a:srgbClr val="000099"/>
                          </a:solidFill>
                          <a:effectLst/>
                          <a:latin typeface="Bookman Old Style" pitchFamily="18" charset="0"/>
                          <a:cs typeface="Times New Roman" pitchFamily="18" charset="0"/>
                        </a:rPr>
                        <a:t>GENEL TOPLAM</a:t>
                      </a:r>
                      <a:endParaRPr kumimoji="0" lang="tr-TR" sz="900" b="1" i="0" u="none" strike="noStrike" cap="none" normalizeH="0" baseline="0" dirty="0">
                        <a:ln>
                          <a:noFill/>
                        </a:ln>
                        <a:solidFill>
                          <a:srgbClr val="000099"/>
                        </a:solidFill>
                        <a:effectLst/>
                        <a:latin typeface="Bookman Old Style" pitchFamily="18" charset="0"/>
                      </a:endParaRP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tr-TR" sz="1000" b="0" i="0" u="none" strike="noStrike" cap="none" normalizeH="0" baseline="0" dirty="0">
                        <a:ln>
                          <a:noFill/>
                        </a:ln>
                        <a:solidFill>
                          <a:schemeClr val="tx1"/>
                        </a:solidFill>
                        <a:effectLst/>
                        <a:latin typeface="Arial" charset="0"/>
                      </a:endParaRPr>
                    </a:p>
                  </a:txBody>
                  <a:tcPr marL="91431" marR="91431" marT="45716" marB="45716" anchor="ctr" horzOverflow="overflow">
                    <a:lnL w="12700" cap="flat" cmpd="sng" algn="ctr">
                      <a:solidFill>
                        <a:schemeClr val="bg2"/>
                      </a:solidFill>
                      <a:prstDash val="solid"/>
                      <a:round/>
                      <a:headEnd type="none" w="med" len="med"/>
                      <a:tailEnd type="none" w="med" len="med"/>
                    </a:lnL>
                    <a:lnR w="28575"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solidFill>
                      <a:schemeClr val="bg1"/>
                    </a:solidFill>
                  </a:tcPr>
                </a:tc>
                <a:tc row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900" b="1" i="0" u="none" strike="noStrike" cap="none" normalizeH="0" baseline="0" dirty="0">
                          <a:ln>
                            <a:noFill/>
                          </a:ln>
                          <a:solidFill>
                            <a:srgbClr val="000099"/>
                          </a:solidFill>
                          <a:effectLst/>
                          <a:latin typeface="Bookman Old Style" pitchFamily="18" charset="0"/>
                        </a:rPr>
                        <a:t>2012/2013</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900" b="1" i="0" u="none" strike="noStrike" cap="none" normalizeH="0" baseline="0" dirty="0">
                          <a:ln>
                            <a:noFill/>
                          </a:ln>
                          <a:solidFill>
                            <a:srgbClr val="000099"/>
                          </a:solidFill>
                          <a:effectLst/>
                          <a:latin typeface="Bookman Old Style" pitchFamily="18" charset="0"/>
                        </a:rPr>
                        <a:t>DEĞİŞİM %</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1"/>
                  </a:ext>
                </a:extLst>
              </a:tr>
              <a:tr h="652698">
                <a:tc vMerge="1">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tr-TR" sz="1200" b="1" i="0" u="none" strike="noStrike" cap="none" normalizeH="0" baseline="0" dirty="0">
                        <a:ln>
                          <a:noFill/>
                        </a:ln>
                        <a:solidFill>
                          <a:srgbClr val="000099"/>
                        </a:solidFill>
                        <a:effectLst/>
                        <a:latin typeface="Arial" charset="0"/>
                      </a:endParaRPr>
                    </a:p>
                  </a:txBody>
                  <a:tcPr marL="91431" marR="91431" marT="45716" marB="45716"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defRPr/>
                      </a:pPr>
                      <a:r>
                        <a:rPr kumimoji="0" lang="tr-TR" sz="900" b="1" i="0" u="none" strike="noStrike" kern="1200" cap="none" normalizeH="0" baseline="0" dirty="0">
                          <a:ln>
                            <a:noFill/>
                          </a:ln>
                          <a:solidFill>
                            <a:srgbClr val="000099"/>
                          </a:solidFill>
                          <a:effectLst/>
                          <a:latin typeface="Bookman Old Style" pitchFamily="18" charset="0"/>
                          <a:ea typeface="+mn-ea"/>
                          <a:cs typeface="+mn-cs"/>
                        </a:rPr>
                        <a:t>2012 </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defRPr/>
                      </a:pPr>
                      <a:r>
                        <a:rPr kumimoji="0" lang="tr-TR" sz="900" b="1" i="0" u="none" strike="noStrike" kern="1200" cap="none" normalizeH="0" baseline="0" dirty="0">
                          <a:ln>
                            <a:noFill/>
                          </a:ln>
                          <a:solidFill>
                            <a:srgbClr val="000099"/>
                          </a:solidFill>
                          <a:effectLst/>
                          <a:latin typeface="Bookman Old Style" pitchFamily="18" charset="0"/>
                          <a:ea typeface="+mn-ea"/>
                          <a:cs typeface="+mn-cs"/>
                        </a:rPr>
                        <a:t>2013</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defRPr/>
                      </a:pPr>
                      <a:r>
                        <a:rPr kumimoji="0" lang="tr-TR" sz="900" b="1" i="0" u="none" strike="noStrike" kern="1200" cap="none" normalizeH="0" baseline="0" dirty="0">
                          <a:ln>
                            <a:noFill/>
                          </a:ln>
                          <a:solidFill>
                            <a:srgbClr val="000099"/>
                          </a:solidFill>
                          <a:effectLst/>
                          <a:latin typeface="Bookman Old Style" pitchFamily="18" charset="0"/>
                          <a:ea typeface="+mn-ea"/>
                          <a:cs typeface="+mn-cs"/>
                        </a:rPr>
                        <a:t>2012</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defRPr/>
                      </a:pPr>
                      <a:r>
                        <a:rPr kumimoji="0" lang="tr-TR" sz="900" b="1" i="0" u="none" strike="noStrike" kern="1200" cap="none" normalizeH="0" baseline="0" dirty="0">
                          <a:ln>
                            <a:noFill/>
                          </a:ln>
                          <a:solidFill>
                            <a:srgbClr val="000099"/>
                          </a:solidFill>
                          <a:effectLst/>
                          <a:latin typeface="Bookman Old Style" pitchFamily="18" charset="0"/>
                          <a:ea typeface="+mn-ea"/>
                          <a:cs typeface="+mn-cs"/>
                        </a:rPr>
                        <a:t>2013</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defRPr/>
                      </a:pPr>
                      <a:r>
                        <a:rPr kumimoji="0" lang="tr-TR" sz="900" b="1" i="0" u="none" strike="noStrike" kern="1200" cap="none" normalizeH="0" baseline="0" dirty="0">
                          <a:ln>
                            <a:noFill/>
                          </a:ln>
                          <a:solidFill>
                            <a:srgbClr val="000099"/>
                          </a:solidFill>
                          <a:effectLst/>
                          <a:latin typeface="Bookman Old Style" pitchFamily="18" charset="0"/>
                          <a:ea typeface="+mn-ea"/>
                          <a:cs typeface="+mn-cs"/>
                        </a:rPr>
                        <a:t>2012</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defRPr/>
                      </a:pPr>
                      <a:r>
                        <a:rPr kumimoji="0" lang="tr-TR" sz="900" b="1" i="0" u="none" strike="noStrike" kern="1200" cap="none" normalizeH="0" baseline="0" dirty="0">
                          <a:ln>
                            <a:noFill/>
                          </a:ln>
                          <a:solidFill>
                            <a:srgbClr val="000099"/>
                          </a:solidFill>
                          <a:effectLst/>
                          <a:latin typeface="Bookman Old Style" pitchFamily="18" charset="0"/>
                          <a:ea typeface="+mn-ea"/>
                          <a:cs typeface="+mn-cs"/>
                        </a:rPr>
                        <a:t>2013</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vMerge="1">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dirty="0">
                        <a:ln>
                          <a:noFill/>
                        </a:ln>
                        <a:solidFill>
                          <a:schemeClr val="tx1"/>
                        </a:solidFill>
                        <a:effectLst/>
                        <a:latin typeface="Arial" charset="0"/>
                      </a:endParaRPr>
                    </a:p>
                  </a:txBody>
                  <a:tcPr marL="91431" marR="91431" marT="45716" marB="45716" anchor="b" horzOverflow="overflow">
                    <a:lnL w="12700"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444549">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ÖLDÜRME</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ctr"/>
                      <a:r>
                        <a:rPr lang="tr-TR" sz="900" b="0" i="0" u="none" strike="noStrike" dirty="0">
                          <a:latin typeface="Bookman Old Style" pitchFamily="18" charset="0"/>
                        </a:rPr>
                        <a:t>256</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fontAlgn="ctr"/>
                      <a:r>
                        <a:rPr lang="tr-TR" sz="900" b="0" i="0" u="none" strike="noStrike" dirty="0">
                          <a:latin typeface="Bookman Old Style" pitchFamily="18" charset="0"/>
                        </a:rPr>
                        <a:t>314</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dirty="0">
                          <a:ln>
                            <a:noFill/>
                          </a:ln>
                          <a:solidFill>
                            <a:schemeClr val="tx1"/>
                          </a:solidFill>
                          <a:effectLst/>
                          <a:latin typeface="Bookman Old Style" pitchFamily="18" charset="0"/>
                          <a:cs typeface="Arial" pitchFamily="34" charset="0"/>
                        </a:rPr>
                        <a:t>9</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dirty="0">
                          <a:ln>
                            <a:noFill/>
                          </a:ln>
                          <a:solidFill>
                            <a:schemeClr val="tx1"/>
                          </a:solidFill>
                          <a:effectLst/>
                          <a:latin typeface="Bookman Old Style" pitchFamily="18" charset="0"/>
                          <a:cs typeface="Arial" pitchFamily="34" charset="0"/>
                        </a:rPr>
                        <a:t>11</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fontAlgn="ctr"/>
                      <a:r>
                        <a:rPr lang="tr-TR" sz="900" b="1" i="0" u="none" strike="noStrike" dirty="0">
                          <a:solidFill>
                            <a:srgbClr val="000000"/>
                          </a:solidFill>
                          <a:latin typeface="Bookman Old Style" pitchFamily="18" charset="0"/>
                        </a:rPr>
                        <a:t>265</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algn="ctr" fontAlgn="ctr"/>
                      <a:r>
                        <a:rPr lang="tr-TR" sz="900" b="1" i="0" u="none" strike="noStrike" dirty="0">
                          <a:solidFill>
                            <a:srgbClr val="000000"/>
                          </a:solidFill>
                          <a:latin typeface="Bookman Old Style" pitchFamily="18" charset="0"/>
                        </a:rPr>
                        <a:t>325</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algn="ctr" fontAlgn="ctr"/>
                      <a:r>
                        <a:rPr lang="tr-TR" sz="900" b="1" i="0" u="none" strike="noStrike" dirty="0">
                          <a:solidFill>
                            <a:srgbClr val="000000"/>
                          </a:solidFill>
                          <a:latin typeface="Bookman Old Style" pitchFamily="18" charset="0"/>
                        </a:rPr>
                        <a:t>19,00</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422072">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YARALAMA</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ctr"/>
                      <a:r>
                        <a:rPr lang="tr-TR" sz="900" b="0" i="0" u="none" strike="noStrike" dirty="0">
                          <a:latin typeface="Bookman Old Style" pitchFamily="18" charset="0"/>
                        </a:rPr>
                        <a:t>33.442</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fontAlgn="ctr"/>
                      <a:r>
                        <a:rPr lang="tr-TR" sz="900" b="0" i="0" u="none" strike="noStrike" dirty="0">
                          <a:latin typeface="Bookman Old Style" pitchFamily="18" charset="0"/>
                        </a:rPr>
                        <a:t>32.403</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dirty="0">
                          <a:ln>
                            <a:noFill/>
                          </a:ln>
                          <a:solidFill>
                            <a:schemeClr val="tx1"/>
                          </a:solidFill>
                          <a:effectLst/>
                          <a:latin typeface="Bookman Old Style" pitchFamily="18" charset="0"/>
                          <a:cs typeface="Arial" pitchFamily="34" charset="0"/>
                        </a:rPr>
                        <a:t>576</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dirty="0">
                          <a:ln>
                            <a:noFill/>
                          </a:ln>
                          <a:solidFill>
                            <a:schemeClr val="tx1"/>
                          </a:solidFill>
                          <a:effectLst/>
                          <a:latin typeface="Bookman Old Style" pitchFamily="18" charset="0"/>
                          <a:cs typeface="Arial" pitchFamily="34" charset="0"/>
                        </a:rPr>
                        <a:t>543</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fontAlgn="ctr"/>
                      <a:r>
                        <a:rPr lang="tr-TR" sz="900" b="1" i="0" u="none" strike="noStrike" dirty="0">
                          <a:solidFill>
                            <a:srgbClr val="000000"/>
                          </a:solidFill>
                          <a:latin typeface="Bookman Old Style" pitchFamily="18" charset="0"/>
                        </a:rPr>
                        <a:t>34.018</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algn="ctr" fontAlgn="ctr"/>
                      <a:r>
                        <a:rPr lang="tr-TR" sz="900" b="1" i="0" u="none" strike="noStrike" dirty="0">
                          <a:solidFill>
                            <a:srgbClr val="000000"/>
                          </a:solidFill>
                          <a:latin typeface="Bookman Old Style" pitchFamily="18" charset="0"/>
                        </a:rPr>
                        <a:t>32.946</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algn="ctr" fontAlgn="ctr"/>
                      <a:r>
                        <a:rPr lang="tr-TR" sz="900" b="1" i="0" u="none" strike="noStrike" dirty="0">
                          <a:solidFill>
                            <a:srgbClr val="000000"/>
                          </a:solidFill>
                          <a:latin typeface="Bookman Old Style" pitchFamily="18" charset="0"/>
                        </a:rPr>
                        <a:t>-4</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r h="42421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GASP</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ctr"/>
                      <a:r>
                        <a:rPr lang="tr-TR" sz="900" b="0" i="0" u="none" strike="noStrike" dirty="0">
                          <a:latin typeface="Bookman Old Style" pitchFamily="18" charset="0"/>
                        </a:rPr>
                        <a:t>1751</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fontAlgn="ctr"/>
                      <a:r>
                        <a:rPr lang="tr-TR" sz="900" b="0" i="0" u="none" strike="noStrike" dirty="0">
                          <a:latin typeface="Bookman Old Style" pitchFamily="18" charset="0"/>
                        </a:rPr>
                        <a:t>2.303</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dirty="0">
                          <a:ln>
                            <a:noFill/>
                          </a:ln>
                          <a:solidFill>
                            <a:schemeClr val="tx1"/>
                          </a:solidFill>
                          <a:effectLst/>
                          <a:latin typeface="Bookman Old Style" pitchFamily="18" charset="0"/>
                          <a:cs typeface="Arial" pitchFamily="34" charset="0"/>
                        </a:rPr>
                        <a:t>20</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dirty="0">
                          <a:ln>
                            <a:noFill/>
                          </a:ln>
                          <a:solidFill>
                            <a:schemeClr val="tx1"/>
                          </a:solidFill>
                          <a:effectLst/>
                          <a:latin typeface="Bookman Old Style" pitchFamily="18" charset="0"/>
                          <a:cs typeface="Arial" pitchFamily="34" charset="0"/>
                        </a:rPr>
                        <a:t>30</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fontAlgn="ctr"/>
                      <a:r>
                        <a:rPr lang="tr-TR" sz="900" b="1" i="0" u="none" strike="noStrike" dirty="0">
                          <a:solidFill>
                            <a:srgbClr val="000000"/>
                          </a:solidFill>
                          <a:latin typeface="Bookman Old Style" pitchFamily="18" charset="0"/>
                        </a:rPr>
                        <a:t>1.771</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algn="ctr" fontAlgn="ctr"/>
                      <a:r>
                        <a:rPr lang="tr-TR" sz="900" b="1" i="0" u="none" strike="noStrike" dirty="0">
                          <a:solidFill>
                            <a:srgbClr val="000000"/>
                          </a:solidFill>
                          <a:latin typeface="Bookman Old Style" pitchFamily="18" charset="0"/>
                        </a:rPr>
                        <a:t>2.333</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algn="ctr" fontAlgn="ctr"/>
                      <a:r>
                        <a:rPr lang="tr-TR" sz="900" b="1" i="0" u="none" strike="noStrike" dirty="0">
                          <a:solidFill>
                            <a:srgbClr val="000000"/>
                          </a:solidFill>
                          <a:latin typeface="Bookman Old Style" pitchFamily="18" charset="0"/>
                        </a:rPr>
                        <a:t>32</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5"/>
                  </a:ext>
                </a:extLst>
              </a:tr>
              <a:tr h="636731">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900" b="1" i="0" u="none" strike="noStrike" cap="none" normalizeH="0" baseline="0">
                          <a:ln>
                            <a:noFill/>
                          </a:ln>
                          <a:solidFill>
                            <a:schemeClr val="tx1"/>
                          </a:solidFill>
                          <a:effectLst/>
                          <a:latin typeface="Bookman Old Style" pitchFamily="18" charset="0"/>
                          <a:cs typeface="Arial" pitchFamily="34" charset="0"/>
                        </a:rPr>
                        <a:t>EVDEN HIRSIZLIK</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ctr"/>
                      <a:r>
                        <a:rPr lang="tr-TR" sz="900" b="0" i="0" u="none" strike="noStrike" dirty="0">
                          <a:latin typeface="Bookman Old Style" pitchFamily="18" charset="0"/>
                        </a:rPr>
                        <a:t>31.916</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fontAlgn="ctr"/>
                      <a:r>
                        <a:rPr lang="tr-TR" sz="900" b="0" i="0" u="none" strike="noStrike" dirty="0">
                          <a:latin typeface="Bookman Old Style" pitchFamily="18" charset="0"/>
                        </a:rPr>
                        <a:t>34.170</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dirty="0">
                          <a:ln>
                            <a:noFill/>
                          </a:ln>
                          <a:solidFill>
                            <a:schemeClr val="tx1"/>
                          </a:solidFill>
                          <a:effectLst/>
                          <a:latin typeface="Bookman Old Style" pitchFamily="18" charset="0"/>
                          <a:cs typeface="Arial" pitchFamily="34" charset="0"/>
                        </a:rPr>
                        <a:t>454</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dirty="0">
                          <a:ln>
                            <a:noFill/>
                          </a:ln>
                          <a:solidFill>
                            <a:schemeClr val="tx1"/>
                          </a:solidFill>
                          <a:effectLst/>
                          <a:latin typeface="Bookman Old Style" pitchFamily="18" charset="0"/>
                          <a:cs typeface="Arial" pitchFamily="34" charset="0"/>
                        </a:rPr>
                        <a:t>565</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fontAlgn="ctr"/>
                      <a:r>
                        <a:rPr lang="tr-TR" sz="900" b="1" i="0" u="none" strike="noStrike" dirty="0">
                          <a:solidFill>
                            <a:srgbClr val="000000"/>
                          </a:solidFill>
                          <a:latin typeface="Bookman Old Style" pitchFamily="18" charset="0"/>
                        </a:rPr>
                        <a:t>32.370</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algn="ctr" fontAlgn="ctr"/>
                      <a:r>
                        <a:rPr lang="tr-TR" sz="900" b="1" i="0" u="none" strike="noStrike" dirty="0">
                          <a:solidFill>
                            <a:srgbClr val="000000"/>
                          </a:solidFill>
                          <a:latin typeface="Bookman Old Style" pitchFamily="18" charset="0"/>
                        </a:rPr>
                        <a:t>34.735</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algn="ctr" fontAlgn="ctr"/>
                      <a:r>
                        <a:rPr lang="tr-TR" sz="900" b="1" i="0" u="none" strike="noStrike" dirty="0">
                          <a:solidFill>
                            <a:srgbClr val="000000"/>
                          </a:solidFill>
                          <a:latin typeface="Bookman Old Style" pitchFamily="18" charset="0"/>
                        </a:rPr>
                        <a:t>8</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6"/>
                  </a:ext>
                </a:extLst>
              </a:tr>
              <a:tr h="636731">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İŞYERİNDEN </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HIRSIZLIK</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ctr"/>
                      <a:r>
                        <a:rPr lang="tr-TR" sz="900" b="0" i="0" u="none" strike="noStrike" dirty="0">
                          <a:latin typeface="Bookman Old Style" pitchFamily="18" charset="0"/>
                        </a:rPr>
                        <a:t>10.891</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fontAlgn="ctr"/>
                      <a:r>
                        <a:rPr lang="tr-TR" sz="900" b="0" i="0" u="none" strike="noStrike" dirty="0">
                          <a:latin typeface="Bookman Old Style" pitchFamily="18" charset="0"/>
                        </a:rPr>
                        <a:t>13.340</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dirty="0">
                          <a:ln>
                            <a:noFill/>
                          </a:ln>
                          <a:solidFill>
                            <a:schemeClr val="tx1"/>
                          </a:solidFill>
                          <a:effectLst/>
                          <a:latin typeface="Bookman Old Style" pitchFamily="18" charset="0"/>
                          <a:cs typeface="Arial" pitchFamily="34" charset="0"/>
                        </a:rPr>
                        <a:t>202</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dirty="0">
                          <a:ln>
                            <a:noFill/>
                          </a:ln>
                          <a:solidFill>
                            <a:schemeClr val="tx1"/>
                          </a:solidFill>
                          <a:effectLst/>
                          <a:latin typeface="Bookman Old Style" pitchFamily="18" charset="0"/>
                          <a:cs typeface="Arial" pitchFamily="34" charset="0"/>
                        </a:rPr>
                        <a:t>266</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fontAlgn="ctr"/>
                      <a:r>
                        <a:rPr lang="tr-TR" sz="900" b="1" i="0" u="none" strike="noStrike" dirty="0">
                          <a:solidFill>
                            <a:srgbClr val="000000"/>
                          </a:solidFill>
                          <a:latin typeface="Bookman Old Style" pitchFamily="18" charset="0"/>
                        </a:rPr>
                        <a:t>11.093</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algn="ctr" fontAlgn="ctr"/>
                      <a:r>
                        <a:rPr lang="tr-TR" sz="900" b="1" i="0" u="none" strike="noStrike" dirty="0">
                          <a:solidFill>
                            <a:srgbClr val="000000"/>
                          </a:solidFill>
                          <a:latin typeface="Bookman Old Style" pitchFamily="18" charset="0"/>
                        </a:rPr>
                        <a:t>13.606</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algn="ctr" fontAlgn="ctr"/>
                      <a:r>
                        <a:rPr lang="tr-TR" sz="900" b="1" i="0" u="none" strike="noStrike" dirty="0">
                          <a:solidFill>
                            <a:srgbClr val="000000"/>
                          </a:solidFill>
                          <a:latin typeface="Bookman Old Style" pitchFamily="18" charset="0"/>
                        </a:rPr>
                        <a:t>23</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7"/>
                  </a:ext>
                </a:extLst>
              </a:tr>
              <a:tr h="422072">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OTO HIRSIZLIĞI</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ctr"/>
                      <a:r>
                        <a:rPr lang="tr-TR" sz="900" b="0" i="0" u="none" strike="noStrike" dirty="0">
                          <a:latin typeface="Bookman Old Style" pitchFamily="18" charset="0"/>
                        </a:rPr>
                        <a:t>4.070</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fontAlgn="ctr"/>
                      <a:r>
                        <a:rPr lang="tr-TR" sz="900" b="0" i="0" u="none" strike="noStrike" dirty="0">
                          <a:latin typeface="Bookman Old Style" pitchFamily="18" charset="0"/>
                        </a:rPr>
                        <a:t>4.545</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dirty="0">
                          <a:ln>
                            <a:noFill/>
                          </a:ln>
                          <a:solidFill>
                            <a:schemeClr val="tx1"/>
                          </a:solidFill>
                          <a:effectLst/>
                          <a:latin typeface="Bookman Old Style" pitchFamily="18" charset="0"/>
                          <a:cs typeface="Arial" pitchFamily="34" charset="0"/>
                        </a:rPr>
                        <a:t>24</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dirty="0">
                          <a:ln>
                            <a:noFill/>
                          </a:ln>
                          <a:solidFill>
                            <a:schemeClr val="tx1"/>
                          </a:solidFill>
                          <a:effectLst/>
                          <a:latin typeface="Bookman Old Style" pitchFamily="18" charset="0"/>
                          <a:cs typeface="Arial" pitchFamily="34" charset="0"/>
                        </a:rPr>
                        <a:t>40</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fontAlgn="ctr"/>
                      <a:r>
                        <a:rPr lang="tr-TR" sz="900" b="1" i="0" u="none" strike="noStrike" dirty="0">
                          <a:solidFill>
                            <a:srgbClr val="000000"/>
                          </a:solidFill>
                          <a:latin typeface="Bookman Old Style" pitchFamily="18" charset="0"/>
                        </a:rPr>
                        <a:t>4.094</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algn="ctr" fontAlgn="ctr"/>
                      <a:r>
                        <a:rPr lang="tr-TR" sz="900" b="1" i="0" u="none" strike="noStrike" dirty="0">
                          <a:solidFill>
                            <a:srgbClr val="000000"/>
                          </a:solidFill>
                          <a:latin typeface="Bookman Old Style" pitchFamily="18" charset="0"/>
                        </a:rPr>
                        <a:t>4.585</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algn="ctr" fontAlgn="ctr"/>
                      <a:r>
                        <a:rPr lang="tr-TR" sz="900" b="1" i="0" u="none" strike="noStrike" dirty="0">
                          <a:solidFill>
                            <a:srgbClr val="000000"/>
                          </a:solidFill>
                          <a:latin typeface="Bookman Old Style" pitchFamily="18" charset="0"/>
                        </a:rPr>
                        <a:t>12</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8"/>
                  </a:ext>
                </a:extLst>
              </a:tr>
              <a:tr h="63673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OTODAN HIRSIZLIK</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ctr"/>
                      <a:r>
                        <a:rPr lang="tr-TR" sz="900" b="0" i="0" u="none" strike="noStrike" dirty="0">
                          <a:latin typeface="Bookman Old Style" pitchFamily="18" charset="0"/>
                        </a:rPr>
                        <a:t>21.641</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fontAlgn="ctr"/>
                      <a:r>
                        <a:rPr lang="tr-TR" sz="900" b="0" i="0" u="none" strike="noStrike" dirty="0">
                          <a:latin typeface="Bookman Old Style" pitchFamily="18" charset="0"/>
                        </a:rPr>
                        <a:t>24.619</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dirty="0">
                          <a:ln>
                            <a:noFill/>
                          </a:ln>
                          <a:solidFill>
                            <a:schemeClr val="tx1"/>
                          </a:solidFill>
                          <a:effectLst/>
                          <a:latin typeface="Bookman Old Style" pitchFamily="18" charset="0"/>
                          <a:cs typeface="Arial" pitchFamily="34" charset="0"/>
                        </a:rPr>
                        <a:t>253</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dirty="0">
                          <a:ln>
                            <a:noFill/>
                          </a:ln>
                          <a:solidFill>
                            <a:schemeClr val="tx1"/>
                          </a:solidFill>
                          <a:effectLst/>
                          <a:latin typeface="Bookman Old Style" pitchFamily="18" charset="0"/>
                          <a:cs typeface="Arial" pitchFamily="34" charset="0"/>
                        </a:rPr>
                        <a:t>308</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fontAlgn="ctr"/>
                      <a:r>
                        <a:rPr lang="tr-TR" sz="900" b="1" i="0" u="none" strike="noStrike" dirty="0">
                          <a:solidFill>
                            <a:srgbClr val="000000"/>
                          </a:solidFill>
                          <a:latin typeface="Bookman Old Style" pitchFamily="18" charset="0"/>
                        </a:rPr>
                        <a:t>21.894</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algn="ctr" fontAlgn="ctr"/>
                      <a:r>
                        <a:rPr lang="tr-TR" sz="900" b="1" i="0" u="none" strike="noStrike" dirty="0">
                          <a:solidFill>
                            <a:srgbClr val="000000"/>
                          </a:solidFill>
                          <a:latin typeface="Bookman Old Style" pitchFamily="18" charset="0"/>
                        </a:rPr>
                        <a:t>24.927</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algn="ctr" fontAlgn="ctr"/>
                      <a:r>
                        <a:rPr lang="tr-TR" sz="900" b="1" i="0" u="none" strike="noStrike" dirty="0">
                          <a:solidFill>
                            <a:srgbClr val="000000"/>
                          </a:solidFill>
                          <a:latin typeface="Bookman Old Style" pitchFamily="18" charset="0"/>
                        </a:rPr>
                        <a:t>14</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9"/>
                  </a:ext>
                </a:extLst>
              </a:tr>
              <a:tr h="422072">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900" b="1" i="0" u="none" strike="noStrike" cap="none" normalizeH="0" baseline="0">
                          <a:ln>
                            <a:noFill/>
                          </a:ln>
                          <a:solidFill>
                            <a:schemeClr val="tx1"/>
                          </a:solidFill>
                          <a:effectLst/>
                          <a:latin typeface="Bookman Old Style" pitchFamily="18" charset="0"/>
                          <a:cs typeface="Arial" pitchFamily="34" charset="0"/>
                        </a:rPr>
                        <a:t>YANKESİCİLİK</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ctr"/>
                      <a:r>
                        <a:rPr lang="tr-TR" sz="900" b="0" i="0" u="none" strike="noStrike" dirty="0">
                          <a:latin typeface="Bookman Old Style" pitchFamily="18" charset="0"/>
                        </a:rPr>
                        <a:t>5.978</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fontAlgn="ctr"/>
                      <a:r>
                        <a:rPr lang="tr-TR" sz="900" b="0" i="0" u="none" strike="noStrike" dirty="0">
                          <a:latin typeface="Bookman Old Style" pitchFamily="18" charset="0"/>
                        </a:rPr>
                        <a:t>7.621</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dirty="0">
                          <a:ln>
                            <a:noFill/>
                          </a:ln>
                          <a:solidFill>
                            <a:schemeClr val="tx1"/>
                          </a:solidFill>
                          <a:effectLst/>
                          <a:latin typeface="Bookman Old Style" pitchFamily="18" charset="0"/>
                          <a:cs typeface="Arial" pitchFamily="34" charset="0"/>
                        </a:rPr>
                        <a:t>2</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dirty="0">
                          <a:ln>
                            <a:noFill/>
                          </a:ln>
                          <a:solidFill>
                            <a:schemeClr val="tx1"/>
                          </a:solidFill>
                          <a:effectLst/>
                          <a:latin typeface="Bookman Old Style" pitchFamily="18" charset="0"/>
                          <a:cs typeface="Arial" pitchFamily="34" charset="0"/>
                        </a:rPr>
                        <a:t>10</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fontAlgn="ctr"/>
                      <a:r>
                        <a:rPr lang="tr-TR" sz="900" b="1" i="0" u="none" strike="noStrike" dirty="0">
                          <a:solidFill>
                            <a:srgbClr val="000000"/>
                          </a:solidFill>
                          <a:latin typeface="Bookman Old Style" pitchFamily="18" charset="0"/>
                        </a:rPr>
                        <a:t>5.980</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algn="ctr" fontAlgn="ctr"/>
                      <a:r>
                        <a:rPr lang="tr-TR" sz="900" b="1" i="0" u="none" strike="noStrike" dirty="0">
                          <a:latin typeface="Bookman Old Style" pitchFamily="18" charset="0"/>
                        </a:rPr>
                        <a:t>7.631</a:t>
                      </a:r>
                      <a:endParaRPr lang="tr-TR" sz="900" b="1" i="0" u="none" strike="noStrike" dirty="0">
                        <a:solidFill>
                          <a:srgbClr val="000000"/>
                        </a:solidFill>
                        <a:latin typeface="Bookman Old Style" pitchFamily="18" charset="0"/>
                      </a:endParaRP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algn="ctr" fontAlgn="ctr"/>
                      <a:r>
                        <a:rPr lang="tr-TR" sz="900" b="1" i="0" u="none" strike="noStrike" dirty="0">
                          <a:solidFill>
                            <a:srgbClr val="000000"/>
                          </a:solidFill>
                          <a:latin typeface="Bookman Old Style" pitchFamily="18" charset="0"/>
                        </a:rPr>
                        <a:t>28</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0"/>
                  </a:ext>
                </a:extLst>
              </a:tr>
              <a:tr h="59764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DOLANDIRICILIK</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ctr"/>
                      <a:r>
                        <a:rPr lang="tr-TR" sz="900" b="0" i="0" u="none" strike="noStrike" dirty="0">
                          <a:latin typeface="Bookman Old Style" pitchFamily="18" charset="0"/>
                        </a:rPr>
                        <a:t>4.390</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fontAlgn="ctr"/>
                      <a:r>
                        <a:rPr lang="tr-TR" sz="900" b="0" i="0" u="none" strike="noStrike" dirty="0">
                          <a:latin typeface="Bookman Old Style" pitchFamily="18" charset="0"/>
                        </a:rPr>
                        <a:t>5.078</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dirty="0">
                          <a:ln>
                            <a:noFill/>
                          </a:ln>
                          <a:solidFill>
                            <a:schemeClr val="tx1"/>
                          </a:solidFill>
                          <a:effectLst/>
                          <a:latin typeface="Bookman Old Style" pitchFamily="18" charset="0"/>
                          <a:cs typeface="Arial" pitchFamily="34" charset="0"/>
                        </a:rPr>
                        <a:t>37</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dirty="0">
                          <a:ln>
                            <a:noFill/>
                          </a:ln>
                          <a:solidFill>
                            <a:schemeClr val="tx1"/>
                          </a:solidFill>
                          <a:effectLst/>
                          <a:latin typeface="Bookman Old Style" pitchFamily="18" charset="0"/>
                          <a:cs typeface="Arial" pitchFamily="34" charset="0"/>
                        </a:rPr>
                        <a:t>48</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fontAlgn="ctr"/>
                      <a:r>
                        <a:rPr lang="tr-TR" sz="900" b="1" i="0" u="none" strike="noStrike" dirty="0">
                          <a:solidFill>
                            <a:srgbClr val="000000"/>
                          </a:solidFill>
                          <a:latin typeface="Bookman Old Style" pitchFamily="18" charset="0"/>
                        </a:rPr>
                        <a:t>4.427</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algn="ctr" fontAlgn="ctr"/>
                      <a:r>
                        <a:rPr lang="tr-TR" sz="900" b="1" i="0" u="none" strike="noStrike" dirty="0">
                          <a:solidFill>
                            <a:srgbClr val="000000"/>
                          </a:solidFill>
                          <a:latin typeface="Bookman Old Style" pitchFamily="18" charset="0"/>
                        </a:rPr>
                        <a:t>5.126</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algn="ctr" fontAlgn="ctr"/>
                      <a:r>
                        <a:rPr lang="tr-TR" sz="900" b="1" i="0" u="none" strike="noStrike" dirty="0">
                          <a:solidFill>
                            <a:srgbClr val="000000"/>
                          </a:solidFill>
                          <a:latin typeface="Bookman Old Style" pitchFamily="18" charset="0"/>
                        </a:rPr>
                        <a:t>16</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1"/>
                  </a:ext>
                </a:extLst>
              </a:tr>
              <a:tr h="422072">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900" b="1" i="0" u="none" strike="noStrike" cap="none" normalizeH="0" baseline="0">
                          <a:ln>
                            <a:noFill/>
                          </a:ln>
                          <a:solidFill>
                            <a:schemeClr val="tx1"/>
                          </a:solidFill>
                          <a:effectLst/>
                          <a:latin typeface="Bookman Old Style" pitchFamily="18" charset="0"/>
                          <a:cs typeface="Arial" pitchFamily="34" charset="0"/>
                        </a:rPr>
                        <a:t>KAPKAÇ</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ctr"/>
                      <a:r>
                        <a:rPr lang="tr-TR" sz="900" b="0" i="0" u="none" strike="noStrike" dirty="0">
                          <a:latin typeface="Bookman Old Style" pitchFamily="18" charset="0"/>
                        </a:rPr>
                        <a:t>784</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fontAlgn="ctr"/>
                      <a:r>
                        <a:rPr lang="tr-TR" sz="900" b="0" i="0" u="none" strike="noStrike" dirty="0">
                          <a:latin typeface="Bookman Old Style" pitchFamily="18" charset="0"/>
                        </a:rPr>
                        <a:t>1.412</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dirty="0">
                          <a:ln>
                            <a:noFill/>
                          </a:ln>
                          <a:solidFill>
                            <a:schemeClr val="tx1"/>
                          </a:solidFill>
                          <a:effectLst/>
                          <a:latin typeface="Bookman Old Style" pitchFamily="18" charset="0"/>
                          <a:cs typeface="Arial" pitchFamily="34" charset="0"/>
                        </a:rPr>
                        <a:t>-</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dirty="0">
                          <a:ln>
                            <a:noFill/>
                          </a:ln>
                          <a:solidFill>
                            <a:schemeClr val="tx1"/>
                          </a:solidFill>
                          <a:effectLst/>
                          <a:latin typeface="Bookman Old Style" pitchFamily="18" charset="0"/>
                          <a:cs typeface="Arial" pitchFamily="34" charset="0"/>
                        </a:rPr>
                        <a:t>-</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fontAlgn="ctr"/>
                      <a:r>
                        <a:rPr lang="tr-TR" sz="900" b="1" i="0" u="none" strike="noStrike" dirty="0">
                          <a:solidFill>
                            <a:srgbClr val="000000"/>
                          </a:solidFill>
                          <a:latin typeface="Bookman Old Style" pitchFamily="18" charset="0"/>
                        </a:rPr>
                        <a:t>784</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algn="ctr" fontAlgn="ctr"/>
                      <a:r>
                        <a:rPr lang="tr-TR" sz="900" b="1" i="0" u="none" strike="noStrike" dirty="0">
                          <a:solidFill>
                            <a:srgbClr val="000000"/>
                          </a:solidFill>
                          <a:latin typeface="Bookman Old Style" pitchFamily="18" charset="0"/>
                        </a:rPr>
                        <a:t>1.412</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algn="ctr" fontAlgn="ctr"/>
                      <a:r>
                        <a:rPr lang="tr-TR" sz="900" b="1" i="0" u="none" strike="noStrike" dirty="0">
                          <a:solidFill>
                            <a:srgbClr val="000000"/>
                          </a:solidFill>
                          <a:latin typeface="Bookman Old Style" pitchFamily="18" charset="0"/>
                        </a:rPr>
                        <a:t>81</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2"/>
                  </a:ext>
                </a:extLst>
              </a:tr>
              <a:tr h="114612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DİĞER SUÇLAR </a:t>
                      </a:r>
                    </a:p>
                    <a:p>
                      <a:pPr marL="0" marR="0" lvl="0" indent="0" algn="l" defTabSz="914400" rtl="0" eaLnBrk="1" fontAlgn="base" latinLnBrk="0" hangingPunct="1">
                        <a:lnSpc>
                          <a:spcPct val="100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(Diğer hırsızlıklar, tehdit   vs.)</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ctr"/>
                      <a:r>
                        <a:rPr lang="tr-TR" sz="900" b="0" i="0" u="none" strike="noStrike" dirty="0">
                          <a:latin typeface="Bookman Old Style" pitchFamily="18" charset="0"/>
                        </a:rPr>
                        <a:t>176.188</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fontAlgn="ctr"/>
                      <a:r>
                        <a:rPr lang="tr-TR" sz="900" b="0" i="0" u="none" strike="noStrike" dirty="0">
                          <a:latin typeface="Bookman Old Style" pitchFamily="18" charset="0"/>
                        </a:rPr>
                        <a:t>187.561</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dirty="0">
                          <a:ln>
                            <a:noFill/>
                          </a:ln>
                          <a:solidFill>
                            <a:schemeClr val="tx1"/>
                          </a:solidFill>
                          <a:effectLst/>
                          <a:latin typeface="Bookman Old Style" pitchFamily="18" charset="0"/>
                          <a:cs typeface="Arial" pitchFamily="34" charset="0"/>
                        </a:rPr>
                        <a:t>2.474</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dirty="0">
                          <a:ln>
                            <a:noFill/>
                          </a:ln>
                          <a:solidFill>
                            <a:schemeClr val="tx1"/>
                          </a:solidFill>
                          <a:effectLst/>
                          <a:latin typeface="Bookman Old Style" pitchFamily="18" charset="0"/>
                          <a:cs typeface="Arial" pitchFamily="34" charset="0"/>
                        </a:rPr>
                        <a:t>2.374</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fontAlgn="ctr"/>
                      <a:r>
                        <a:rPr lang="tr-TR" sz="900" b="1" i="0" u="none" strike="noStrike" dirty="0">
                          <a:solidFill>
                            <a:srgbClr val="000000"/>
                          </a:solidFill>
                          <a:latin typeface="Bookman Old Style" pitchFamily="18" charset="0"/>
                        </a:rPr>
                        <a:t>178.662</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algn="ctr" fontAlgn="ctr"/>
                      <a:r>
                        <a:rPr lang="tr-TR" sz="900" b="1" i="0" u="none" strike="noStrike" dirty="0">
                          <a:solidFill>
                            <a:srgbClr val="000000"/>
                          </a:solidFill>
                          <a:latin typeface="Bookman Old Style" pitchFamily="18" charset="0"/>
                        </a:rPr>
                        <a:t>189.935</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algn="ctr" fontAlgn="ctr"/>
                      <a:r>
                        <a:rPr lang="tr-TR" sz="900" b="1" i="0" u="none" strike="noStrike" dirty="0">
                          <a:solidFill>
                            <a:srgbClr val="000000"/>
                          </a:solidFill>
                          <a:latin typeface="Bookman Old Style" pitchFamily="18" charset="0"/>
                        </a:rPr>
                        <a:t>7</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3"/>
                  </a:ext>
                </a:extLst>
              </a:tr>
              <a:tr h="422072">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TOPLAM</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algn="ctr" fontAlgn="ctr"/>
                      <a:r>
                        <a:rPr lang="tr-TR" sz="900" b="1" i="0" u="none" strike="noStrike" dirty="0">
                          <a:solidFill>
                            <a:schemeClr val="tx1"/>
                          </a:solidFill>
                          <a:latin typeface="Bookman Old Style" pitchFamily="18" charset="0"/>
                        </a:rPr>
                        <a:t>291.307</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tr-TR" sz="900" b="1" i="0" u="none" strike="noStrike" cap="none" normalizeH="0" baseline="0" dirty="0">
                          <a:ln>
                            <a:noFill/>
                          </a:ln>
                          <a:solidFill>
                            <a:schemeClr val="tx1"/>
                          </a:solidFill>
                          <a:effectLst/>
                          <a:latin typeface="Bookman Old Style" pitchFamily="18" charset="0"/>
                          <a:cs typeface="Arial" pitchFamily="34" charset="0"/>
                        </a:rPr>
                        <a:t>313.366</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algn="ctr" fontAlgn="ctr"/>
                      <a:r>
                        <a:rPr lang="tr-TR" sz="900" b="1" i="0" u="none" strike="noStrike" dirty="0">
                          <a:solidFill>
                            <a:srgbClr val="000000"/>
                          </a:solidFill>
                          <a:latin typeface="Bookman Old Style" pitchFamily="18" charset="0"/>
                        </a:rPr>
                        <a:t>4.051</a:t>
                      </a:r>
                    </a:p>
                  </a:txBody>
                  <a:tcPr marL="7144" marR="6429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4.195</a:t>
                      </a:r>
                    </a:p>
                  </a:txBody>
                  <a:tcPr marL="7144" marR="6429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algn="ctr" fontAlgn="ctr"/>
                      <a:r>
                        <a:rPr lang="tr-TR" sz="900" b="1" i="0" u="none" strike="noStrike" dirty="0">
                          <a:solidFill>
                            <a:srgbClr val="000000"/>
                          </a:solidFill>
                          <a:latin typeface="Bookman Old Style" pitchFamily="18" charset="0"/>
                        </a:rPr>
                        <a:t>295.358</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algn="ctr" fontAlgn="ctr"/>
                      <a:r>
                        <a:rPr lang="tr-TR" sz="900" b="1" i="0" u="none" strike="noStrike" dirty="0">
                          <a:solidFill>
                            <a:srgbClr val="000000"/>
                          </a:solidFill>
                          <a:latin typeface="Bookman Old Style" pitchFamily="18" charset="0"/>
                        </a:rPr>
                        <a:t>317.561</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algn="ctr" fontAlgn="ctr"/>
                      <a:r>
                        <a:rPr lang="tr-TR" sz="900" b="1" i="0" u="none" strike="noStrike" dirty="0">
                          <a:solidFill>
                            <a:srgbClr val="000000"/>
                          </a:solidFill>
                          <a:latin typeface="Bookman Old Style" pitchFamily="18" charset="0"/>
                        </a:rPr>
                        <a:t>8</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14"/>
                  </a:ext>
                </a:extLst>
              </a:tr>
            </a:tbl>
          </a:graphicData>
        </a:graphic>
      </p:graphicFrame>
      <p:sp>
        <p:nvSpPr>
          <p:cNvPr id="2" name="Slayt Numarası Yer Tutucusu 1">
            <a:extLst>
              <a:ext uri="{FF2B5EF4-FFF2-40B4-BE49-F238E27FC236}">
                <a16:creationId xmlns:a16="http://schemas.microsoft.com/office/drawing/2014/main" id="{D04D3C91-3538-4A75-9B0F-51391C7F12A8}"/>
              </a:ext>
            </a:extLst>
          </p:cNvPr>
          <p:cNvSpPr>
            <a:spLocks noGrp="1"/>
          </p:cNvSpPr>
          <p:nvPr>
            <p:ph type="sldNum" sz="quarter" idx="12"/>
          </p:nvPr>
        </p:nvSpPr>
        <p:spPr/>
        <p:txBody>
          <a:bodyPr/>
          <a:lstStyle/>
          <a:p>
            <a:pPr>
              <a:defRPr/>
            </a:pPr>
            <a:fld id="{B933E86D-47FE-4A98-B91B-91FFE54D33EE}" type="slidenum">
              <a:rPr lang="tr-TR" smtClean="0"/>
              <a:pPr>
                <a:defRPr/>
              </a:pPr>
              <a:t>10</a:t>
            </a:fld>
            <a:endParaRPr lang="tr-TR"/>
          </a:p>
        </p:txBody>
      </p:sp>
    </p:spTree>
  </p:cSld>
  <p:clrMapOvr>
    <a:masterClrMapping/>
  </p:clrMapOvr>
  <p:transition advClick="0" advTm="5000"/>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6" name="Rectangle 3"/>
          <p:cNvSpPr>
            <a:spLocks noChangeArrowheads="1"/>
          </p:cNvSpPr>
          <p:nvPr/>
        </p:nvSpPr>
        <p:spPr bwMode="auto">
          <a:xfrm>
            <a:off x="4468197" y="4029287"/>
            <a:ext cx="138550" cy="276993"/>
          </a:xfrm>
          <a:prstGeom prst="rect">
            <a:avLst/>
          </a:prstGeom>
          <a:noFill/>
          <a:ln w="9525">
            <a:noFill/>
            <a:miter lim="800000"/>
            <a:headEnd/>
            <a:tailEnd/>
          </a:ln>
        </p:spPr>
        <p:txBody>
          <a:bodyPr wrap="none" lIns="68573" tIns="34287" rIns="68573" bIns="34287" anchor="ctr">
            <a:spAutoFit/>
          </a:bodyPr>
          <a:lstStyle/>
          <a:p>
            <a:pPr algn="ctr">
              <a:defRPr/>
            </a:pPr>
            <a:endParaRPr lang="tr-TR" sz="1350"/>
          </a:p>
        </p:txBody>
      </p:sp>
      <p:graphicFrame>
        <p:nvGraphicFramePr>
          <p:cNvPr id="98308" name="Group 4"/>
          <p:cNvGraphicFramePr>
            <a:graphicFrameLocks noGrp="1"/>
          </p:cNvGraphicFramePr>
          <p:nvPr>
            <p:extLst>
              <p:ext uri="{D42A27DB-BD31-4B8C-83A1-F6EECF244321}">
                <p14:modId xmlns:p14="http://schemas.microsoft.com/office/powerpoint/2010/main" val="3679693916"/>
              </p:ext>
            </p:extLst>
          </p:nvPr>
        </p:nvGraphicFramePr>
        <p:xfrm>
          <a:off x="242887" y="487363"/>
          <a:ext cx="6372225" cy="3417805"/>
        </p:xfrm>
        <a:graphic>
          <a:graphicData uri="http://schemas.openxmlformats.org/drawingml/2006/table">
            <a:tbl>
              <a:tblPr/>
              <a:tblGrid>
                <a:gridCol w="2322910">
                  <a:extLst>
                    <a:ext uri="{9D8B030D-6E8A-4147-A177-3AD203B41FA5}">
                      <a16:colId xmlns:a16="http://schemas.microsoft.com/office/drawing/2014/main" val="20000"/>
                    </a:ext>
                  </a:extLst>
                </a:gridCol>
                <a:gridCol w="1143000">
                  <a:extLst>
                    <a:ext uri="{9D8B030D-6E8A-4147-A177-3AD203B41FA5}">
                      <a16:colId xmlns:a16="http://schemas.microsoft.com/office/drawing/2014/main" val="20001"/>
                    </a:ext>
                  </a:extLst>
                </a:gridCol>
                <a:gridCol w="1456134">
                  <a:extLst>
                    <a:ext uri="{9D8B030D-6E8A-4147-A177-3AD203B41FA5}">
                      <a16:colId xmlns:a16="http://schemas.microsoft.com/office/drawing/2014/main" val="20002"/>
                    </a:ext>
                  </a:extLst>
                </a:gridCol>
                <a:gridCol w="1450181">
                  <a:extLst>
                    <a:ext uri="{9D8B030D-6E8A-4147-A177-3AD203B41FA5}">
                      <a16:colId xmlns:a16="http://schemas.microsoft.com/office/drawing/2014/main" val="20003"/>
                    </a:ext>
                  </a:extLst>
                </a:gridCol>
              </a:tblGrid>
              <a:tr h="682229">
                <a:tc gridSpan="4">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a:ln>
                            <a:noFill/>
                          </a:ln>
                          <a:solidFill>
                            <a:srgbClr val="FF0000"/>
                          </a:solidFill>
                          <a:effectLst/>
                          <a:latin typeface="Bookman Old Style" pitchFamily="18" charset="0"/>
                          <a:cs typeface="Arial" pitchFamily="34" charset="0"/>
                        </a:rPr>
                        <a:t>2013 YILI EMNİYET-JANDARMA BÖLGESİ </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a:ln>
                            <a:noFill/>
                          </a:ln>
                          <a:solidFill>
                            <a:srgbClr val="FF0000"/>
                          </a:solidFill>
                          <a:effectLst/>
                          <a:latin typeface="Bookman Old Style" pitchFamily="18" charset="0"/>
                          <a:cs typeface="Arial" pitchFamily="34" charset="0"/>
                        </a:rPr>
                        <a:t>TRAFİK KAZALARI</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00"/>
                  </a:ext>
                </a:extLst>
              </a:tr>
              <a:tr h="55245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dirty="0">
                          <a:ln>
                            <a:noFill/>
                          </a:ln>
                          <a:solidFill>
                            <a:srgbClr val="000099"/>
                          </a:solidFill>
                          <a:effectLst/>
                          <a:latin typeface="Bookman Old Style" pitchFamily="18" charset="0"/>
                          <a:cs typeface="Arial" pitchFamily="34" charset="0"/>
                        </a:rPr>
                        <a:t>KAZANIN TÜRÜ</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dirty="0">
                          <a:ln>
                            <a:noFill/>
                          </a:ln>
                          <a:solidFill>
                            <a:srgbClr val="000099"/>
                          </a:solidFill>
                          <a:effectLst/>
                          <a:latin typeface="Bookman Old Style" pitchFamily="18" charset="0"/>
                          <a:cs typeface="Arial" pitchFamily="34" charset="0"/>
                        </a:rPr>
                        <a:t>EMNİYET</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dirty="0">
                          <a:ln>
                            <a:noFill/>
                          </a:ln>
                          <a:solidFill>
                            <a:srgbClr val="000099"/>
                          </a:solidFill>
                          <a:effectLst/>
                          <a:latin typeface="Bookman Old Style" pitchFamily="18" charset="0"/>
                          <a:cs typeface="Arial" pitchFamily="34" charset="0"/>
                        </a:rPr>
                        <a:t>JANDARMA</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dirty="0">
                          <a:ln>
                            <a:noFill/>
                          </a:ln>
                          <a:solidFill>
                            <a:srgbClr val="000099"/>
                          </a:solidFill>
                          <a:effectLst/>
                          <a:latin typeface="Bookman Old Style" pitchFamily="18" charset="0"/>
                          <a:cs typeface="Arial" pitchFamily="34" charset="0"/>
                        </a:rPr>
                        <a:t>TOPLAM</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1"/>
                  </a:ext>
                </a:extLst>
              </a:tr>
              <a:tr h="33218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dirty="0">
                          <a:ln>
                            <a:noFill/>
                          </a:ln>
                          <a:solidFill>
                            <a:schemeClr val="tx1"/>
                          </a:solidFill>
                          <a:effectLst/>
                          <a:latin typeface="Bookman Old Style" pitchFamily="18" charset="0"/>
                          <a:cs typeface="Arial" pitchFamily="34" charset="0"/>
                        </a:rPr>
                        <a:t>ÖLÜMLÜ KAZA</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ctr"/>
                      <a:r>
                        <a:rPr lang="tr-TR" sz="1500" b="0" i="0" u="none" strike="noStrike" dirty="0">
                          <a:latin typeface="Bookman Old Style" pitchFamily="18" charset="0"/>
                        </a:rPr>
                        <a:t>206</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a:ln>
                            <a:noFill/>
                          </a:ln>
                          <a:solidFill>
                            <a:schemeClr val="tx1"/>
                          </a:solidFill>
                          <a:effectLst/>
                          <a:latin typeface="Bookman Old Style" pitchFamily="18" charset="0"/>
                          <a:cs typeface="Arial" pitchFamily="34" charset="0"/>
                        </a:rPr>
                        <a:t>22</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fontAlgn="b"/>
                      <a:r>
                        <a:rPr lang="tr-TR" sz="1500" b="1" i="0" u="none" strike="noStrike" dirty="0">
                          <a:solidFill>
                            <a:schemeClr val="tx1"/>
                          </a:solidFill>
                          <a:latin typeface="Bookman Old Style" pitchFamily="18" charset="0"/>
                          <a:cs typeface="Arial" pitchFamily="34" charset="0"/>
                        </a:rPr>
                        <a:t>228</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2"/>
                  </a:ext>
                </a:extLst>
              </a:tr>
              <a:tr h="330994">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dirty="0">
                          <a:ln>
                            <a:noFill/>
                          </a:ln>
                          <a:solidFill>
                            <a:schemeClr val="tx1"/>
                          </a:solidFill>
                          <a:effectLst/>
                          <a:latin typeface="Bookman Old Style" pitchFamily="18" charset="0"/>
                          <a:cs typeface="Arial" pitchFamily="34" charset="0"/>
                        </a:rPr>
                        <a:t>YARALAMALI KAZA</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ctr"/>
                      <a:r>
                        <a:rPr lang="tr-TR" sz="1500" b="0" i="0" u="none" strike="noStrike" dirty="0">
                          <a:latin typeface="Bookman Old Style" pitchFamily="18" charset="0"/>
                        </a:rPr>
                        <a:t>14.441</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a:ln>
                            <a:noFill/>
                          </a:ln>
                          <a:solidFill>
                            <a:schemeClr val="tx1"/>
                          </a:solidFill>
                          <a:effectLst/>
                          <a:latin typeface="Bookman Old Style" pitchFamily="18" charset="0"/>
                          <a:cs typeface="Arial" pitchFamily="34" charset="0"/>
                        </a:rPr>
                        <a:t>546</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fontAlgn="b"/>
                      <a:r>
                        <a:rPr lang="tr-TR" sz="1500" b="1" i="0" u="none" strike="noStrike" dirty="0">
                          <a:solidFill>
                            <a:schemeClr val="tx1"/>
                          </a:solidFill>
                          <a:latin typeface="Bookman Old Style" pitchFamily="18" charset="0"/>
                          <a:cs typeface="Arial" pitchFamily="34" charset="0"/>
                        </a:rPr>
                        <a:t>14.987</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3"/>
                  </a:ext>
                </a:extLst>
              </a:tr>
              <a:tr h="525774">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dirty="0">
                          <a:ln>
                            <a:noFill/>
                          </a:ln>
                          <a:solidFill>
                            <a:schemeClr val="tx1"/>
                          </a:solidFill>
                          <a:effectLst/>
                          <a:latin typeface="Bookman Old Style" pitchFamily="18" charset="0"/>
                          <a:cs typeface="Arial" pitchFamily="34" charset="0"/>
                        </a:rPr>
                        <a:t>MADDİ HASARLI KAZA</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ctr"/>
                      <a:r>
                        <a:rPr lang="tr-TR" sz="1500" b="0" i="0" u="none" strike="noStrike" dirty="0">
                          <a:latin typeface="Bookman Old Style" pitchFamily="18" charset="0"/>
                        </a:rPr>
                        <a:t>38.430</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a:ln>
                            <a:noFill/>
                          </a:ln>
                          <a:solidFill>
                            <a:schemeClr val="tx1"/>
                          </a:solidFill>
                          <a:effectLst/>
                          <a:latin typeface="Bookman Old Style" pitchFamily="18" charset="0"/>
                          <a:cs typeface="Arial" pitchFamily="34" charset="0"/>
                        </a:rPr>
                        <a:t>651</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fontAlgn="b"/>
                      <a:r>
                        <a:rPr lang="tr-TR" sz="1500" b="1" i="0" u="none" strike="noStrike" dirty="0">
                          <a:solidFill>
                            <a:schemeClr val="tx1"/>
                          </a:solidFill>
                          <a:latin typeface="Bookman Old Style" pitchFamily="18" charset="0"/>
                          <a:cs typeface="Arial" pitchFamily="34" charset="0"/>
                        </a:rPr>
                        <a:t>39.080</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4"/>
                  </a:ext>
                </a:extLst>
              </a:tr>
              <a:tr h="33099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dirty="0">
                          <a:ln>
                            <a:noFill/>
                          </a:ln>
                          <a:solidFill>
                            <a:schemeClr val="tx1"/>
                          </a:solidFill>
                          <a:effectLst/>
                          <a:latin typeface="Bookman Old Style" pitchFamily="18" charset="0"/>
                          <a:cs typeface="Arial" pitchFamily="34" charset="0"/>
                        </a:rPr>
                        <a:t>TOPLAM </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ctr"/>
                      <a:r>
                        <a:rPr lang="tr-TR" sz="1500" b="0" i="0" u="none" strike="noStrike" dirty="0">
                          <a:solidFill>
                            <a:schemeClr val="tx1"/>
                          </a:solidFill>
                          <a:latin typeface="Bookman Old Style" pitchFamily="18" charset="0"/>
                        </a:rPr>
                        <a:t>53.077</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a:ln>
                            <a:noFill/>
                          </a:ln>
                          <a:solidFill>
                            <a:schemeClr val="tx1"/>
                          </a:solidFill>
                          <a:effectLst/>
                          <a:latin typeface="Bookman Old Style" pitchFamily="18" charset="0"/>
                          <a:cs typeface="Arial" pitchFamily="34" charset="0"/>
                        </a:rPr>
                        <a:t>1.219</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fontAlgn="b"/>
                      <a:r>
                        <a:rPr lang="tr-TR" sz="1500" b="1" i="0" u="none" strike="noStrike" dirty="0">
                          <a:solidFill>
                            <a:schemeClr val="tx1"/>
                          </a:solidFill>
                          <a:latin typeface="Bookman Old Style" pitchFamily="18" charset="0"/>
                          <a:cs typeface="Arial" pitchFamily="34" charset="0"/>
                        </a:rPr>
                        <a:t>54.296</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5"/>
                  </a:ext>
                </a:extLst>
              </a:tr>
              <a:tr h="33218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dirty="0">
                          <a:ln>
                            <a:noFill/>
                          </a:ln>
                          <a:solidFill>
                            <a:schemeClr val="tx1"/>
                          </a:solidFill>
                          <a:effectLst/>
                          <a:latin typeface="Bookman Old Style" pitchFamily="18" charset="0"/>
                          <a:cs typeface="Arial" pitchFamily="34" charset="0"/>
                        </a:rPr>
                        <a:t>ÖLÜ SAYISI</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ctr"/>
                      <a:r>
                        <a:rPr lang="tr-TR" sz="1500" b="0" i="0" u="none" strike="noStrike" dirty="0">
                          <a:latin typeface="Bookman Old Style" pitchFamily="18" charset="0"/>
                        </a:rPr>
                        <a:t>235</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a:ln>
                            <a:noFill/>
                          </a:ln>
                          <a:solidFill>
                            <a:schemeClr val="tx1"/>
                          </a:solidFill>
                          <a:effectLst/>
                          <a:latin typeface="Bookman Old Style" pitchFamily="18" charset="0"/>
                          <a:cs typeface="Arial" pitchFamily="34" charset="0"/>
                        </a:rPr>
                        <a:t>28</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fontAlgn="b"/>
                      <a:r>
                        <a:rPr lang="tr-TR" sz="1500" b="1" i="0" u="none" strike="noStrike" dirty="0">
                          <a:solidFill>
                            <a:schemeClr val="tx1"/>
                          </a:solidFill>
                          <a:latin typeface="Bookman Old Style" pitchFamily="18" charset="0"/>
                          <a:cs typeface="Arial" pitchFamily="34" charset="0"/>
                        </a:rPr>
                        <a:t>263</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6"/>
                  </a:ext>
                </a:extLst>
              </a:tr>
              <a:tr h="330994">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dirty="0">
                          <a:ln>
                            <a:noFill/>
                          </a:ln>
                          <a:solidFill>
                            <a:schemeClr val="tx1"/>
                          </a:solidFill>
                          <a:effectLst/>
                          <a:latin typeface="Bookman Old Style" pitchFamily="18" charset="0"/>
                          <a:cs typeface="Arial" pitchFamily="34" charset="0"/>
                        </a:rPr>
                        <a:t>YARALI SAYISI</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ctr"/>
                      <a:r>
                        <a:rPr lang="tr-TR" sz="1500" b="0" i="0" u="none" strike="noStrike" dirty="0">
                          <a:latin typeface="Bookman Old Style" pitchFamily="18" charset="0"/>
                        </a:rPr>
                        <a:t>21.283</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a:ln>
                            <a:noFill/>
                          </a:ln>
                          <a:solidFill>
                            <a:schemeClr val="tx1"/>
                          </a:solidFill>
                          <a:effectLst/>
                          <a:latin typeface="Bookman Old Style" pitchFamily="18" charset="0"/>
                          <a:cs typeface="Arial" pitchFamily="34" charset="0"/>
                        </a:rPr>
                        <a:t>1.054</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fontAlgn="b"/>
                      <a:r>
                        <a:rPr lang="tr-TR" sz="1500" b="1" i="0" u="none" strike="noStrike" dirty="0">
                          <a:solidFill>
                            <a:schemeClr val="tx1"/>
                          </a:solidFill>
                          <a:latin typeface="Bookman Old Style" pitchFamily="18" charset="0"/>
                          <a:cs typeface="Arial" pitchFamily="34" charset="0"/>
                        </a:rPr>
                        <a:t>22.337</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7"/>
                  </a:ext>
                </a:extLst>
              </a:tr>
            </a:tbl>
          </a:graphicData>
        </a:graphic>
      </p:graphicFrame>
      <p:sp>
        <p:nvSpPr>
          <p:cNvPr id="2" name="Dikdörtgen 1">
            <a:extLst>
              <a:ext uri="{FF2B5EF4-FFF2-40B4-BE49-F238E27FC236}">
                <a16:creationId xmlns:a16="http://schemas.microsoft.com/office/drawing/2014/main" id="{D66D695E-45CB-43ED-8A70-EE2C0EBD50B8}"/>
              </a:ext>
            </a:extLst>
          </p:cNvPr>
          <p:cNvSpPr/>
          <p:nvPr/>
        </p:nvSpPr>
        <p:spPr>
          <a:xfrm>
            <a:off x="242885" y="4491335"/>
            <a:ext cx="6372225" cy="646331"/>
          </a:xfrm>
          <a:prstGeom prst="rect">
            <a:avLst/>
          </a:prstGeom>
        </p:spPr>
        <p:txBody>
          <a:bodyPr wrap="square">
            <a:spAutoFit/>
          </a:bodyPr>
          <a:lstStyle/>
          <a:p>
            <a:pPr algn="ctr"/>
            <a:r>
              <a:rPr lang="tr-TR" b="1" dirty="0">
                <a:solidFill>
                  <a:srgbClr val="FF3300"/>
                </a:solidFill>
                <a:latin typeface="Bookman Old Style" pitchFamily="18" charset="0"/>
                <a:cs typeface="Arial" pitchFamily="34" charset="0"/>
              </a:rPr>
              <a:t>2013 YILI TERÖR OLAYLARI</a:t>
            </a:r>
            <a:r>
              <a:rPr lang="tr-TR" dirty="0">
                <a:solidFill>
                  <a:srgbClr val="FF3300"/>
                </a:solidFill>
                <a:latin typeface="Bookman Old Style" pitchFamily="18" charset="0"/>
                <a:cs typeface="Arial" pitchFamily="34" charset="0"/>
              </a:rPr>
              <a:t/>
            </a:r>
            <a:br>
              <a:rPr lang="tr-TR" dirty="0">
                <a:solidFill>
                  <a:srgbClr val="FF3300"/>
                </a:solidFill>
                <a:latin typeface="Bookman Old Style" pitchFamily="18" charset="0"/>
                <a:cs typeface="Arial" pitchFamily="34" charset="0"/>
              </a:rPr>
            </a:br>
            <a:endParaRPr lang="tr-TR" dirty="0"/>
          </a:p>
        </p:txBody>
      </p:sp>
      <p:graphicFrame>
        <p:nvGraphicFramePr>
          <p:cNvPr id="7" name="4 Tablo">
            <a:extLst>
              <a:ext uri="{FF2B5EF4-FFF2-40B4-BE49-F238E27FC236}">
                <a16:creationId xmlns:a16="http://schemas.microsoft.com/office/drawing/2014/main" id="{44976850-160F-4AA0-8784-72824D59EDEB}"/>
              </a:ext>
            </a:extLst>
          </p:cNvPr>
          <p:cNvGraphicFramePr>
            <a:graphicFrameLocks noGrp="1"/>
          </p:cNvGraphicFramePr>
          <p:nvPr>
            <p:extLst>
              <p:ext uri="{D42A27DB-BD31-4B8C-83A1-F6EECF244321}">
                <p14:modId xmlns:p14="http://schemas.microsoft.com/office/powerpoint/2010/main" val="1981919480"/>
              </p:ext>
            </p:extLst>
          </p:nvPr>
        </p:nvGraphicFramePr>
        <p:xfrm>
          <a:off x="242886" y="5322720"/>
          <a:ext cx="6372224" cy="3541880"/>
        </p:xfrm>
        <a:graphic>
          <a:graphicData uri="http://schemas.openxmlformats.org/drawingml/2006/table">
            <a:tbl>
              <a:tblPr/>
              <a:tblGrid>
                <a:gridCol w="2275793">
                  <a:extLst>
                    <a:ext uri="{9D8B030D-6E8A-4147-A177-3AD203B41FA5}">
                      <a16:colId xmlns:a16="http://schemas.microsoft.com/office/drawing/2014/main" val="20000"/>
                    </a:ext>
                  </a:extLst>
                </a:gridCol>
                <a:gridCol w="1365477">
                  <a:extLst>
                    <a:ext uri="{9D8B030D-6E8A-4147-A177-3AD203B41FA5}">
                      <a16:colId xmlns:a16="http://schemas.microsoft.com/office/drawing/2014/main" val="20001"/>
                    </a:ext>
                  </a:extLst>
                </a:gridCol>
                <a:gridCol w="1486410">
                  <a:extLst>
                    <a:ext uri="{9D8B030D-6E8A-4147-A177-3AD203B41FA5}">
                      <a16:colId xmlns:a16="http://schemas.microsoft.com/office/drawing/2014/main" val="20002"/>
                    </a:ext>
                  </a:extLst>
                </a:gridCol>
                <a:gridCol w="1244544">
                  <a:extLst>
                    <a:ext uri="{9D8B030D-6E8A-4147-A177-3AD203B41FA5}">
                      <a16:colId xmlns:a16="http://schemas.microsoft.com/office/drawing/2014/main" val="20003"/>
                    </a:ext>
                  </a:extLst>
                </a:gridCol>
              </a:tblGrid>
              <a:tr h="708376">
                <a:tc>
                  <a:txBody>
                    <a:bodyPr/>
                    <a:lstStyle/>
                    <a:p>
                      <a:pPr marL="0" marR="0" lvl="0" indent="0" algn="just" defTabSz="914400" rtl="0" eaLnBrk="1" fontAlgn="base" latinLnBrk="0" hangingPunct="1">
                        <a:lnSpc>
                          <a:spcPct val="100000"/>
                        </a:lnSpc>
                        <a:spcBef>
                          <a:spcPct val="0"/>
                        </a:spcBef>
                        <a:spcAft>
                          <a:spcPts val="600"/>
                        </a:spcAft>
                        <a:buClrTx/>
                        <a:buSzTx/>
                        <a:buFontTx/>
                        <a:buNone/>
                        <a:tabLst/>
                      </a:pPr>
                      <a:endParaRPr kumimoji="0" lang="tr-TR" sz="1400" b="1" i="0" u="none" strike="noStrike" cap="none" normalizeH="0" baseline="0" dirty="0">
                        <a:ln>
                          <a:noFill/>
                        </a:ln>
                        <a:solidFill>
                          <a:srgbClr val="000099"/>
                        </a:solidFill>
                        <a:effectLst/>
                        <a:latin typeface="Bookman Old Style" pitchFamily="18" charset="0"/>
                        <a:cs typeface="Arial" pitchFamily="34" charset="0"/>
                      </a:endParaRPr>
                    </a:p>
                  </a:txBody>
                  <a:tcPr marL="51435" marR="51435" marT="0" marB="0"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tr-TR" sz="1400" b="1" i="0" u="none" strike="noStrike" cap="none" normalizeH="0" baseline="0" dirty="0">
                          <a:ln>
                            <a:noFill/>
                          </a:ln>
                          <a:solidFill>
                            <a:srgbClr val="000099"/>
                          </a:solidFill>
                          <a:effectLst/>
                          <a:latin typeface="Bookman Old Style" pitchFamily="18" charset="0"/>
                          <a:cs typeface="Arial" pitchFamily="34" charset="0"/>
                        </a:rPr>
                        <a:t>EMNİYET</a:t>
                      </a: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tr-TR" sz="1400" b="1" i="0" u="none" strike="noStrike" cap="none" normalizeH="0" baseline="0" dirty="0">
                          <a:ln>
                            <a:noFill/>
                          </a:ln>
                          <a:solidFill>
                            <a:srgbClr val="000099"/>
                          </a:solidFill>
                          <a:effectLst/>
                          <a:latin typeface="Bookman Old Style" pitchFamily="18" charset="0"/>
                          <a:cs typeface="Arial" pitchFamily="34" charset="0"/>
                        </a:rPr>
                        <a:t>JANDARMA</a:t>
                      </a: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tr-TR" sz="1400" b="1" i="0" u="none" strike="noStrike" cap="none" normalizeH="0" baseline="0" dirty="0">
                          <a:ln>
                            <a:noFill/>
                          </a:ln>
                          <a:solidFill>
                            <a:srgbClr val="000099"/>
                          </a:solidFill>
                          <a:effectLst/>
                          <a:latin typeface="Bookman Old Style" pitchFamily="18" charset="0"/>
                          <a:cs typeface="Arial" pitchFamily="34" charset="0"/>
                        </a:rPr>
                        <a:t>TOPLAM</a:t>
                      </a: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0"/>
                  </a:ext>
                </a:extLst>
              </a:tr>
              <a:tr h="708376">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tr-TR" sz="1400" b="1" i="0" u="none" strike="noStrike" cap="none" normalizeH="0" baseline="0" dirty="0">
                          <a:ln>
                            <a:noFill/>
                          </a:ln>
                          <a:solidFill>
                            <a:srgbClr val="000000"/>
                          </a:solidFill>
                          <a:effectLst/>
                          <a:latin typeface="Bookman Old Style" pitchFamily="18" charset="0"/>
                          <a:cs typeface="Arial" pitchFamily="34" charset="0"/>
                        </a:rPr>
                        <a:t>OLAY SAYISI</a:t>
                      </a:r>
                      <a:endParaRPr kumimoji="0" lang="tr-TR" sz="1400" b="1" i="0" u="none" strike="noStrike" cap="none" normalizeH="0" baseline="0" dirty="0">
                        <a:ln>
                          <a:noFill/>
                        </a:ln>
                        <a:solidFill>
                          <a:schemeClr val="tx1"/>
                        </a:solidFill>
                        <a:effectLst/>
                        <a:latin typeface="Bookman Old Style" pitchFamily="18" charset="0"/>
                        <a:cs typeface="Arial" pitchFamily="34" charset="0"/>
                      </a:endParaRP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a:ln>
                            <a:noFill/>
                          </a:ln>
                          <a:solidFill>
                            <a:schemeClr val="tx1"/>
                          </a:solidFill>
                          <a:effectLst/>
                          <a:latin typeface="Bookman Old Style" pitchFamily="18" charset="0"/>
                          <a:cs typeface="Arial" pitchFamily="34" charset="0"/>
                        </a:rPr>
                        <a:t>340</a:t>
                      </a: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a:ln>
                            <a:noFill/>
                          </a:ln>
                          <a:solidFill>
                            <a:schemeClr val="tx1"/>
                          </a:solidFill>
                          <a:effectLst/>
                          <a:latin typeface="Bookman Old Style" pitchFamily="18" charset="0"/>
                          <a:cs typeface="Arial" pitchFamily="34" charset="0"/>
                        </a:rPr>
                        <a:t>1</a:t>
                      </a: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tr-TR" sz="1400" b="1" i="0" u="none" strike="noStrike" kern="1200" cap="none" normalizeH="0" baseline="0" dirty="0">
                          <a:ln>
                            <a:noFill/>
                          </a:ln>
                          <a:solidFill>
                            <a:schemeClr val="tx1"/>
                          </a:solidFill>
                          <a:effectLst/>
                          <a:latin typeface="Bookman Old Style" pitchFamily="18" charset="0"/>
                          <a:ea typeface="+mn-ea"/>
                          <a:cs typeface="Arial" pitchFamily="34" charset="0"/>
                        </a:rPr>
                        <a:t>341</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1"/>
                  </a:ext>
                </a:extLst>
              </a:tr>
              <a:tr h="708376">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tr-TR" sz="1400" b="1" i="0" u="none" strike="noStrike" cap="none" normalizeH="0" baseline="0" dirty="0">
                          <a:ln>
                            <a:noFill/>
                          </a:ln>
                          <a:solidFill>
                            <a:srgbClr val="000000"/>
                          </a:solidFill>
                          <a:effectLst/>
                          <a:latin typeface="Bookman Old Style" pitchFamily="18" charset="0"/>
                          <a:cs typeface="Arial" pitchFamily="34" charset="0"/>
                        </a:rPr>
                        <a:t>YAKALANAN</a:t>
                      </a:r>
                      <a:endParaRPr kumimoji="0" lang="tr-TR" sz="1400" b="1" i="0" u="none" strike="noStrike" cap="none" normalizeH="0" baseline="0" dirty="0">
                        <a:ln>
                          <a:noFill/>
                        </a:ln>
                        <a:solidFill>
                          <a:schemeClr val="tx1"/>
                        </a:solidFill>
                        <a:effectLst/>
                        <a:latin typeface="Bookman Old Style" pitchFamily="18" charset="0"/>
                        <a:cs typeface="Arial" pitchFamily="34" charset="0"/>
                      </a:endParaRP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tr-TR" sz="1400" b="0" i="0" u="none" strike="noStrike" cap="none" normalizeH="0" baseline="0" dirty="0">
                          <a:ln>
                            <a:noFill/>
                          </a:ln>
                          <a:solidFill>
                            <a:schemeClr val="tx1"/>
                          </a:solidFill>
                          <a:effectLst/>
                          <a:latin typeface="Bookman Old Style" pitchFamily="18" charset="0"/>
                          <a:cs typeface="Arial" pitchFamily="34" charset="0"/>
                        </a:rPr>
                        <a:t>850</a:t>
                      </a: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tr-TR" sz="1400" b="0" i="0" u="none" strike="noStrike" cap="none" normalizeH="0" baseline="0" dirty="0">
                          <a:ln>
                            <a:noFill/>
                          </a:ln>
                          <a:solidFill>
                            <a:schemeClr val="tx1"/>
                          </a:solidFill>
                          <a:effectLst/>
                          <a:latin typeface="Bookman Old Style" pitchFamily="18" charset="0"/>
                          <a:cs typeface="Arial" pitchFamily="34" charset="0"/>
                        </a:rPr>
                        <a:t>1</a:t>
                      </a: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tr-TR" sz="1400" b="1" i="0" u="none" strike="noStrike" kern="1200" cap="none" normalizeH="0" baseline="0" dirty="0">
                          <a:ln>
                            <a:noFill/>
                          </a:ln>
                          <a:solidFill>
                            <a:schemeClr val="tx1"/>
                          </a:solidFill>
                          <a:effectLst/>
                          <a:latin typeface="Bookman Old Style" pitchFamily="18" charset="0"/>
                          <a:ea typeface="+mn-ea"/>
                          <a:cs typeface="Arial" pitchFamily="34" charset="0"/>
                        </a:rPr>
                        <a:t>851</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2"/>
                  </a:ext>
                </a:extLst>
              </a:tr>
              <a:tr h="708376">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tr-TR" sz="1400" b="1" i="0" u="none" strike="noStrike" cap="none" normalizeH="0" baseline="0" dirty="0">
                          <a:ln>
                            <a:noFill/>
                          </a:ln>
                          <a:solidFill>
                            <a:srgbClr val="000000"/>
                          </a:solidFill>
                          <a:effectLst/>
                          <a:latin typeface="Bookman Old Style" pitchFamily="18" charset="0"/>
                          <a:cs typeface="Arial" pitchFamily="34" charset="0"/>
                        </a:rPr>
                        <a:t>TUTUKLANAN</a:t>
                      </a:r>
                      <a:endParaRPr kumimoji="0" lang="tr-TR" sz="1400" b="1" i="0" u="none" strike="noStrike" cap="none" normalizeH="0" baseline="0" dirty="0">
                        <a:ln>
                          <a:noFill/>
                        </a:ln>
                        <a:solidFill>
                          <a:schemeClr val="tx1"/>
                        </a:solidFill>
                        <a:effectLst/>
                        <a:latin typeface="Bookman Old Style" pitchFamily="18" charset="0"/>
                        <a:cs typeface="Arial" pitchFamily="34" charset="0"/>
                      </a:endParaRP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tr-TR" sz="1400" b="0" i="0" u="none" strike="noStrike" cap="none" normalizeH="0" baseline="0" dirty="0">
                          <a:ln>
                            <a:noFill/>
                          </a:ln>
                          <a:solidFill>
                            <a:schemeClr val="tx1"/>
                          </a:solidFill>
                          <a:effectLst/>
                          <a:latin typeface="Bookman Old Style" pitchFamily="18" charset="0"/>
                          <a:cs typeface="Arial" pitchFamily="34" charset="0"/>
                        </a:rPr>
                        <a:t>228</a:t>
                      </a: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tr-TR" sz="1400" b="0" i="0" u="none" strike="noStrike" cap="none" normalizeH="0" baseline="0" dirty="0">
                          <a:ln>
                            <a:noFill/>
                          </a:ln>
                          <a:solidFill>
                            <a:schemeClr val="tx1"/>
                          </a:solidFill>
                          <a:effectLst/>
                          <a:latin typeface="Bookman Old Style" pitchFamily="18" charset="0"/>
                          <a:cs typeface="Arial" pitchFamily="34" charset="0"/>
                        </a:rPr>
                        <a:t>-</a:t>
                      </a: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tr-TR" sz="1400" b="1" i="0" u="none" strike="noStrike" kern="1200" cap="none" normalizeH="0" baseline="0" dirty="0">
                          <a:ln>
                            <a:noFill/>
                          </a:ln>
                          <a:solidFill>
                            <a:schemeClr val="tx1"/>
                          </a:solidFill>
                          <a:effectLst/>
                          <a:latin typeface="Bookman Old Style" pitchFamily="18" charset="0"/>
                          <a:ea typeface="+mn-ea"/>
                          <a:cs typeface="Arial" pitchFamily="34" charset="0"/>
                        </a:rPr>
                        <a:t>228</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3"/>
                  </a:ext>
                </a:extLst>
              </a:tr>
              <a:tr h="708376">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tr-TR" sz="1400" b="1" i="0" u="none" strike="noStrike" cap="none" normalizeH="0" baseline="0" dirty="0">
                          <a:ln>
                            <a:noFill/>
                          </a:ln>
                          <a:solidFill>
                            <a:srgbClr val="000000"/>
                          </a:solidFill>
                          <a:effectLst/>
                          <a:latin typeface="Bookman Old Style" pitchFamily="18" charset="0"/>
                          <a:cs typeface="Arial" pitchFamily="34" charset="0"/>
                        </a:rPr>
                        <a:t>OPERASYON SAYISI</a:t>
                      </a:r>
                      <a:endParaRPr kumimoji="0" lang="tr-TR" sz="1400" b="1" i="0" u="none" strike="noStrike" cap="none" normalizeH="0" baseline="0" dirty="0">
                        <a:ln>
                          <a:noFill/>
                        </a:ln>
                        <a:solidFill>
                          <a:schemeClr val="tx1"/>
                        </a:solidFill>
                        <a:effectLst/>
                        <a:latin typeface="Bookman Old Style" pitchFamily="18" charset="0"/>
                        <a:cs typeface="Arial" pitchFamily="34" charset="0"/>
                      </a:endParaRP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tr-TR" sz="1400" b="0" i="0" u="none" strike="noStrike" cap="none" normalizeH="0" baseline="0" dirty="0">
                          <a:ln>
                            <a:noFill/>
                          </a:ln>
                          <a:solidFill>
                            <a:schemeClr val="tx1"/>
                          </a:solidFill>
                          <a:effectLst/>
                          <a:latin typeface="Bookman Old Style" pitchFamily="18" charset="0"/>
                          <a:cs typeface="Arial" pitchFamily="34" charset="0"/>
                        </a:rPr>
                        <a:t>56</a:t>
                      </a: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tr-TR" sz="1400" b="0" i="0" u="none" strike="noStrike" cap="none" normalizeH="0" baseline="0" dirty="0">
                          <a:ln>
                            <a:noFill/>
                          </a:ln>
                          <a:solidFill>
                            <a:schemeClr val="tx1"/>
                          </a:solidFill>
                          <a:effectLst/>
                          <a:latin typeface="Bookman Old Style" pitchFamily="18" charset="0"/>
                          <a:cs typeface="Arial" pitchFamily="34" charset="0"/>
                        </a:rPr>
                        <a:t>1</a:t>
                      </a: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tr-TR" sz="1400" b="1" i="0" u="none" strike="noStrike" kern="1200" cap="none" normalizeH="0" baseline="0" dirty="0">
                          <a:ln>
                            <a:noFill/>
                          </a:ln>
                          <a:solidFill>
                            <a:schemeClr val="tx1"/>
                          </a:solidFill>
                          <a:effectLst/>
                          <a:latin typeface="Bookman Old Style" pitchFamily="18" charset="0"/>
                          <a:ea typeface="+mn-ea"/>
                          <a:cs typeface="Arial" pitchFamily="34" charset="0"/>
                        </a:rPr>
                        <a:t>57</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4"/>
                  </a:ext>
                </a:extLst>
              </a:tr>
            </a:tbl>
          </a:graphicData>
        </a:graphic>
      </p:graphicFrame>
      <p:sp>
        <p:nvSpPr>
          <p:cNvPr id="3" name="Slayt Numarası Yer Tutucusu 2">
            <a:extLst>
              <a:ext uri="{FF2B5EF4-FFF2-40B4-BE49-F238E27FC236}">
                <a16:creationId xmlns:a16="http://schemas.microsoft.com/office/drawing/2014/main" id="{918E3BD7-C843-4707-A6FD-28DEDE293BB0}"/>
              </a:ext>
            </a:extLst>
          </p:cNvPr>
          <p:cNvSpPr>
            <a:spLocks noGrp="1"/>
          </p:cNvSpPr>
          <p:nvPr>
            <p:ph type="sldNum" sz="quarter" idx="12"/>
          </p:nvPr>
        </p:nvSpPr>
        <p:spPr/>
        <p:txBody>
          <a:bodyPr/>
          <a:lstStyle/>
          <a:p>
            <a:pPr>
              <a:defRPr/>
            </a:pPr>
            <a:fld id="{B933E86D-47FE-4A98-B91B-91FFE54D33EE}" type="slidenum">
              <a:rPr lang="tr-TR" smtClean="0"/>
              <a:pPr>
                <a:defRPr/>
              </a:pPr>
              <a:t>11</a:t>
            </a:fld>
            <a:endParaRPr lang="tr-T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20" name="Rectangle 3"/>
          <p:cNvSpPr>
            <a:spLocks noChangeArrowheads="1"/>
          </p:cNvSpPr>
          <p:nvPr/>
        </p:nvSpPr>
        <p:spPr bwMode="auto">
          <a:xfrm>
            <a:off x="4536063" y="4018438"/>
            <a:ext cx="138550" cy="230826"/>
          </a:xfrm>
          <a:prstGeom prst="rect">
            <a:avLst/>
          </a:prstGeom>
          <a:noFill/>
          <a:ln w="9525">
            <a:noFill/>
            <a:miter lim="800000"/>
            <a:headEnd/>
            <a:tailEnd/>
          </a:ln>
        </p:spPr>
        <p:txBody>
          <a:bodyPr wrap="none" lIns="68573" tIns="34287" rIns="68573" bIns="34287" anchor="ctr">
            <a:spAutoFit/>
          </a:bodyPr>
          <a:lstStyle/>
          <a:p>
            <a:pPr algn="ctr">
              <a:defRPr/>
            </a:pPr>
            <a:endParaRPr lang="tr-TR" sz="1050" b="1">
              <a:solidFill>
                <a:srgbClr val="FF0000"/>
              </a:solidFill>
              <a:cs typeface="Times New Roman" pitchFamily="18" charset="0"/>
            </a:endParaRPr>
          </a:p>
        </p:txBody>
      </p:sp>
      <p:graphicFrame>
        <p:nvGraphicFramePr>
          <p:cNvPr id="99384" name="Group 56"/>
          <p:cNvGraphicFramePr>
            <a:graphicFrameLocks noGrp="1"/>
          </p:cNvGraphicFramePr>
          <p:nvPr>
            <p:extLst>
              <p:ext uri="{D42A27DB-BD31-4B8C-83A1-F6EECF244321}">
                <p14:modId xmlns:p14="http://schemas.microsoft.com/office/powerpoint/2010/main" val="4219506695"/>
              </p:ext>
            </p:extLst>
          </p:nvPr>
        </p:nvGraphicFramePr>
        <p:xfrm>
          <a:off x="134373" y="444635"/>
          <a:ext cx="6589253" cy="3573803"/>
        </p:xfrm>
        <a:graphic>
          <a:graphicData uri="http://schemas.openxmlformats.org/drawingml/2006/table">
            <a:tbl>
              <a:tblPr/>
              <a:tblGrid>
                <a:gridCol w="3186875">
                  <a:extLst>
                    <a:ext uri="{9D8B030D-6E8A-4147-A177-3AD203B41FA5}">
                      <a16:colId xmlns:a16="http://schemas.microsoft.com/office/drawing/2014/main" val="20000"/>
                    </a:ext>
                  </a:extLst>
                </a:gridCol>
                <a:gridCol w="1134126">
                  <a:extLst>
                    <a:ext uri="{9D8B030D-6E8A-4147-A177-3AD203B41FA5}">
                      <a16:colId xmlns:a16="http://schemas.microsoft.com/office/drawing/2014/main" val="20001"/>
                    </a:ext>
                  </a:extLst>
                </a:gridCol>
                <a:gridCol w="1080120">
                  <a:extLst>
                    <a:ext uri="{9D8B030D-6E8A-4147-A177-3AD203B41FA5}">
                      <a16:colId xmlns:a16="http://schemas.microsoft.com/office/drawing/2014/main" val="20002"/>
                    </a:ext>
                  </a:extLst>
                </a:gridCol>
                <a:gridCol w="1188132">
                  <a:extLst>
                    <a:ext uri="{9D8B030D-6E8A-4147-A177-3AD203B41FA5}">
                      <a16:colId xmlns:a16="http://schemas.microsoft.com/office/drawing/2014/main" val="20003"/>
                    </a:ext>
                  </a:extLst>
                </a:gridCol>
              </a:tblGrid>
              <a:tr h="879432">
                <a:tc gridSpan="4">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a:ln>
                            <a:noFill/>
                          </a:ln>
                          <a:solidFill>
                            <a:srgbClr val="FF0000"/>
                          </a:solidFill>
                          <a:effectLst/>
                          <a:latin typeface="Bookman Old Style" pitchFamily="18" charset="0"/>
                        </a:rPr>
                        <a:t>2013 YIL  SONU EMNİYET - JANDARMA BÖLGESİ </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a:ln>
                            <a:noFill/>
                          </a:ln>
                          <a:solidFill>
                            <a:srgbClr val="FF0000"/>
                          </a:solidFill>
                          <a:effectLst/>
                          <a:latin typeface="Bookman Old Style" pitchFamily="18" charset="0"/>
                        </a:rPr>
                        <a:t>TRAFİK DENETİMLERİ</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00"/>
                  </a:ext>
                </a:extLst>
              </a:tr>
              <a:tr h="807829">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tr-TR" sz="1400" b="1" i="0" u="none" strike="noStrike" cap="none" normalizeH="0" baseline="0" dirty="0">
                        <a:ln>
                          <a:noFill/>
                        </a:ln>
                        <a:solidFill>
                          <a:srgbClr val="000099"/>
                        </a:solidFill>
                        <a:effectLst/>
                        <a:latin typeface="Bookman Old Style"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tr-TR" sz="1400" b="1" i="0" u="none" strike="noStrike" cap="none" normalizeH="0" baseline="0" dirty="0">
                          <a:ln>
                            <a:noFill/>
                          </a:ln>
                          <a:solidFill>
                            <a:srgbClr val="000099"/>
                          </a:solidFill>
                          <a:effectLst/>
                          <a:latin typeface="Bookman Old Style" pitchFamily="18" charset="0"/>
                          <a:cs typeface="Times New Roman" pitchFamily="18" charset="0"/>
                        </a:rPr>
                        <a:t> </a:t>
                      </a:r>
                      <a:endParaRPr kumimoji="0" lang="tr-TR" sz="1400" b="1" i="0" u="none" strike="noStrike" cap="none" normalizeH="0" baseline="0" dirty="0">
                        <a:ln>
                          <a:noFill/>
                        </a:ln>
                        <a:solidFill>
                          <a:srgbClr val="000099"/>
                        </a:solidFill>
                        <a:effectLst/>
                        <a:latin typeface="Bookman Old Style" pitchFamily="18" charset="0"/>
                      </a:endParaRP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000099"/>
                          </a:solidFill>
                          <a:effectLst/>
                          <a:latin typeface="Bookman Old Style" pitchFamily="18" charset="0"/>
                          <a:cs typeface="Times New Roman" pitchFamily="18" charset="0"/>
                        </a:rPr>
                        <a:t>EMNİYET</a:t>
                      </a:r>
                      <a:endParaRPr kumimoji="0" lang="tr-TR" sz="1200" b="1" i="0" u="none" strike="noStrike" cap="none" normalizeH="0" baseline="0" dirty="0">
                        <a:ln>
                          <a:noFill/>
                        </a:ln>
                        <a:solidFill>
                          <a:srgbClr val="000099"/>
                        </a:solidFill>
                        <a:effectLst/>
                        <a:latin typeface="Bookman Old Style" pitchFamily="18" charset="0"/>
                      </a:endParaRP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000099"/>
                          </a:solidFill>
                          <a:effectLst/>
                          <a:latin typeface="Bookman Old Style" pitchFamily="18" charset="0"/>
                          <a:cs typeface="Times New Roman" pitchFamily="18" charset="0"/>
                        </a:rPr>
                        <a:t>JANDARMA</a:t>
                      </a:r>
                      <a:endParaRPr kumimoji="0" lang="tr-TR" sz="1200" b="1" i="0" u="none" strike="noStrike" cap="none" normalizeH="0" baseline="0" dirty="0">
                        <a:ln>
                          <a:noFill/>
                        </a:ln>
                        <a:solidFill>
                          <a:srgbClr val="000099"/>
                        </a:solidFill>
                        <a:effectLst/>
                        <a:latin typeface="Bookman Old Style" pitchFamily="18" charset="0"/>
                      </a:endParaRP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000099"/>
                          </a:solidFill>
                          <a:effectLst/>
                          <a:latin typeface="Bookman Old Style" pitchFamily="18" charset="0"/>
                          <a:cs typeface="Times New Roman" pitchFamily="18" charset="0"/>
                        </a:rPr>
                        <a:t>TOPLAM</a:t>
                      </a:r>
                      <a:endParaRPr kumimoji="0" lang="tr-TR" sz="1200" b="1" i="0" u="none" strike="noStrike" cap="none" normalizeH="0" baseline="0" dirty="0">
                        <a:ln>
                          <a:noFill/>
                        </a:ln>
                        <a:solidFill>
                          <a:srgbClr val="000099"/>
                        </a:solidFill>
                        <a:effectLst/>
                        <a:latin typeface="Bookman Old Style" pitchFamily="18" charset="0"/>
                      </a:endParaRP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1"/>
                  </a:ext>
                </a:extLst>
              </a:tr>
              <a:tr h="480054">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a:ln>
                            <a:noFill/>
                          </a:ln>
                          <a:solidFill>
                            <a:schemeClr val="tx1"/>
                          </a:solidFill>
                          <a:effectLst/>
                          <a:latin typeface="Bookman Old Style" pitchFamily="18" charset="0"/>
                          <a:cs typeface="Times New Roman" pitchFamily="18" charset="0"/>
                        </a:rPr>
                        <a:t>CEZA UYGULANAN SÜRÜCÜ</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a:ln>
                            <a:noFill/>
                          </a:ln>
                          <a:solidFill>
                            <a:schemeClr val="tx1"/>
                          </a:solidFill>
                          <a:effectLst/>
                          <a:latin typeface="Bookman Old Style" pitchFamily="18" charset="0"/>
                          <a:cs typeface="Times New Roman" pitchFamily="18" charset="0"/>
                        </a:rPr>
                        <a:t>(MAKBUZ)</a:t>
                      </a:r>
                      <a:endParaRPr kumimoji="0" lang="tr-TR" sz="1400" b="1" i="0" u="none" strike="noStrike" cap="none" normalizeH="0" baseline="0" dirty="0">
                        <a:ln>
                          <a:noFill/>
                        </a:ln>
                        <a:solidFill>
                          <a:schemeClr val="tx1"/>
                        </a:solidFill>
                        <a:effectLst/>
                        <a:latin typeface="Bookman Old Style" pitchFamily="18" charset="0"/>
                      </a:endParaRP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ctr"/>
                      <a:r>
                        <a:rPr lang="tr-TR" sz="1200" b="0" i="0" u="none" strike="noStrike" dirty="0">
                          <a:latin typeface="Bookman Old Style" pitchFamily="18" charset="0"/>
                        </a:rPr>
                        <a:t>2.839.610</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200" b="0" i="0" u="none" strike="noStrike" kern="1200" cap="none" normalizeH="0" baseline="0" dirty="0">
                          <a:ln>
                            <a:noFill/>
                          </a:ln>
                          <a:solidFill>
                            <a:schemeClr val="tx1"/>
                          </a:solidFill>
                          <a:effectLst/>
                          <a:latin typeface="Bookman Old Style" pitchFamily="18" charset="0"/>
                          <a:ea typeface="+mn-ea"/>
                          <a:cs typeface="+mn-cs"/>
                        </a:rPr>
                        <a:t>17.146</a:t>
                      </a:r>
                    </a:p>
                  </a:txBody>
                  <a:tcPr marL="0" marR="0"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fontAlgn="ctr"/>
                      <a:r>
                        <a:rPr lang="tr-TR" sz="1300" b="1" i="0" u="none" strike="noStrike" dirty="0">
                          <a:solidFill>
                            <a:srgbClr val="000000"/>
                          </a:solidFill>
                          <a:latin typeface="Bookman Old Style" pitchFamily="18" charset="0"/>
                        </a:rPr>
                        <a:t>2.856.756</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2"/>
                  </a:ext>
                </a:extLst>
              </a:tr>
              <a:tr h="44063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a:ln>
                            <a:noFill/>
                          </a:ln>
                          <a:solidFill>
                            <a:schemeClr val="tx1"/>
                          </a:solidFill>
                          <a:effectLst/>
                          <a:latin typeface="Bookman Old Style" pitchFamily="18" charset="0"/>
                          <a:cs typeface="Times New Roman" pitchFamily="18" charset="0"/>
                        </a:rPr>
                        <a:t>CEZA TUTARI (TL)</a:t>
                      </a:r>
                      <a:endParaRPr kumimoji="0" lang="tr-TR" sz="1400" b="1" i="0" u="none" strike="noStrike" cap="none" normalizeH="0" baseline="0" dirty="0">
                        <a:ln>
                          <a:noFill/>
                        </a:ln>
                        <a:solidFill>
                          <a:schemeClr val="tx1"/>
                        </a:solidFill>
                        <a:effectLst/>
                        <a:latin typeface="Bookman Old Style" pitchFamily="18" charset="0"/>
                      </a:endParaRP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ctr"/>
                      <a:r>
                        <a:rPr lang="tr-TR" sz="1200" b="0" i="0" u="none" strike="noStrike" dirty="0">
                          <a:latin typeface="Bookman Old Style" pitchFamily="18" charset="0"/>
                        </a:rPr>
                        <a:t>422.225.775</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200" b="0" i="0" u="none" strike="noStrike" kern="1200" cap="none" normalizeH="0" baseline="0" dirty="0">
                          <a:ln>
                            <a:noFill/>
                          </a:ln>
                          <a:solidFill>
                            <a:schemeClr val="tx1"/>
                          </a:solidFill>
                          <a:effectLst/>
                          <a:latin typeface="Bookman Old Style" pitchFamily="18" charset="0"/>
                          <a:ea typeface="+mn-ea"/>
                          <a:cs typeface="+mn-cs"/>
                        </a:rPr>
                        <a:t>5.371.873</a:t>
                      </a:r>
                    </a:p>
                  </a:txBody>
                  <a:tcPr marL="0" marR="0"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fontAlgn="ctr"/>
                      <a:r>
                        <a:rPr lang="tr-TR" sz="1300" b="1" i="0" u="none" strike="noStrike" dirty="0">
                          <a:solidFill>
                            <a:srgbClr val="000000"/>
                          </a:solidFill>
                          <a:latin typeface="Bookman Old Style" pitchFamily="18" charset="0"/>
                        </a:rPr>
                        <a:t>427.597.648</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3"/>
                  </a:ext>
                </a:extLst>
              </a:tr>
              <a:tr h="455321">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a:ln>
                            <a:noFill/>
                          </a:ln>
                          <a:solidFill>
                            <a:schemeClr val="tx1"/>
                          </a:solidFill>
                          <a:effectLst/>
                          <a:latin typeface="Bookman Old Style" pitchFamily="18" charset="0"/>
                          <a:cs typeface="Times New Roman" pitchFamily="18" charset="0"/>
                        </a:rPr>
                        <a:t>TRAFİKTEN MEN EDİLEN ARAÇ</a:t>
                      </a:r>
                      <a:endParaRPr kumimoji="0" lang="tr-TR" sz="1400" b="1" i="0" u="none" strike="noStrike" cap="none" normalizeH="0" baseline="0" dirty="0">
                        <a:ln>
                          <a:noFill/>
                        </a:ln>
                        <a:solidFill>
                          <a:schemeClr val="tx1"/>
                        </a:solidFill>
                        <a:effectLst/>
                        <a:latin typeface="Bookman Old Style" pitchFamily="18" charset="0"/>
                      </a:endParaRP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ctr"/>
                      <a:r>
                        <a:rPr lang="tr-TR" sz="1200" b="0" i="0" u="none" strike="noStrike" dirty="0">
                          <a:latin typeface="Bookman Old Style" pitchFamily="18" charset="0"/>
                        </a:rPr>
                        <a:t>105.353</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rPr>
                        <a:t>4.242</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fontAlgn="ctr"/>
                      <a:r>
                        <a:rPr lang="tr-TR" sz="1300" b="1" i="0" u="none" strike="noStrike" dirty="0">
                          <a:solidFill>
                            <a:srgbClr val="000000"/>
                          </a:solidFill>
                          <a:latin typeface="Bookman Old Style" pitchFamily="18" charset="0"/>
                        </a:rPr>
                        <a:t>109.595</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4"/>
                  </a:ext>
                </a:extLst>
              </a:tr>
              <a:tr h="49430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a:ln>
                            <a:noFill/>
                          </a:ln>
                          <a:solidFill>
                            <a:schemeClr val="tx1"/>
                          </a:solidFill>
                          <a:effectLst/>
                          <a:latin typeface="Bookman Old Style" pitchFamily="18" charset="0"/>
                          <a:cs typeface="Times New Roman" pitchFamily="18" charset="0"/>
                        </a:rPr>
                        <a:t>MAHKEMEYE SEVK ED. SÜRÜCÜ</a:t>
                      </a:r>
                      <a:endParaRPr kumimoji="0" lang="tr-TR" sz="1400" b="1" i="0" u="none" strike="noStrike" cap="none" normalizeH="0" baseline="0" dirty="0">
                        <a:ln>
                          <a:noFill/>
                        </a:ln>
                        <a:solidFill>
                          <a:schemeClr val="tx1"/>
                        </a:solidFill>
                        <a:effectLst/>
                        <a:latin typeface="Bookman Old Style" pitchFamily="18" charset="0"/>
                      </a:endParaRP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ctr"/>
                      <a:r>
                        <a:rPr lang="tr-TR" sz="1200" b="0" i="0" u="none" strike="noStrike" dirty="0">
                          <a:latin typeface="Bookman Old Style" pitchFamily="18" charset="0"/>
                        </a:rPr>
                        <a:t>17.405</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rPr>
                        <a:t>555</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fontAlgn="ctr"/>
                      <a:r>
                        <a:rPr lang="tr-TR" sz="1300" b="1" i="0" u="none" strike="noStrike" dirty="0">
                          <a:solidFill>
                            <a:srgbClr val="000000"/>
                          </a:solidFill>
                          <a:latin typeface="Bookman Old Style" pitchFamily="18" charset="0"/>
                        </a:rPr>
                        <a:t>17.960</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5"/>
                  </a:ext>
                </a:extLst>
              </a:tr>
            </a:tbl>
          </a:graphicData>
        </a:graphic>
      </p:graphicFrame>
      <p:sp>
        <p:nvSpPr>
          <p:cNvPr id="2" name="Dikdörtgen 1">
            <a:extLst>
              <a:ext uri="{FF2B5EF4-FFF2-40B4-BE49-F238E27FC236}">
                <a16:creationId xmlns:a16="http://schemas.microsoft.com/office/drawing/2014/main" id="{77BA3091-5482-4066-A05B-94B88CC86F75}"/>
              </a:ext>
            </a:extLst>
          </p:cNvPr>
          <p:cNvSpPr/>
          <p:nvPr/>
        </p:nvSpPr>
        <p:spPr>
          <a:xfrm>
            <a:off x="134373" y="4350435"/>
            <a:ext cx="6589253" cy="369332"/>
          </a:xfrm>
          <a:prstGeom prst="rect">
            <a:avLst/>
          </a:prstGeom>
        </p:spPr>
        <p:txBody>
          <a:bodyPr wrap="square">
            <a:spAutoFit/>
          </a:bodyPr>
          <a:lstStyle/>
          <a:p>
            <a:pPr algn="ctr"/>
            <a:r>
              <a:rPr lang="tr-TR" b="1" dirty="0">
                <a:solidFill>
                  <a:srgbClr val="FF0000"/>
                </a:solidFill>
                <a:latin typeface="Bookman Old Style" pitchFamily="18" charset="0"/>
              </a:rPr>
              <a:t>KONTROL EDİLEN  GEMİ VE TEKNE SAYILARI</a:t>
            </a:r>
          </a:p>
        </p:txBody>
      </p:sp>
      <p:graphicFrame>
        <p:nvGraphicFramePr>
          <p:cNvPr id="7" name="4 Tablo Yer Tutucusu">
            <a:extLst>
              <a:ext uri="{FF2B5EF4-FFF2-40B4-BE49-F238E27FC236}">
                <a16:creationId xmlns:a16="http://schemas.microsoft.com/office/drawing/2014/main" id="{84B34361-0D8B-4A22-BD11-1865B43D76B9}"/>
              </a:ext>
            </a:extLst>
          </p:cNvPr>
          <p:cNvGraphicFramePr>
            <a:graphicFrameLocks/>
          </p:cNvGraphicFramePr>
          <p:nvPr>
            <p:extLst>
              <p:ext uri="{D42A27DB-BD31-4B8C-83A1-F6EECF244321}">
                <p14:modId xmlns:p14="http://schemas.microsoft.com/office/powerpoint/2010/main" val="3564878346"/>
              </p:ext>
            </p:extLst>
          </p:nvPr>
        </p:nvGraphicFramePr>
        <p:xfrm>
          <a:off x="134373" y="4820937"/>
          <a:ext cx="6589253" cy="4640427"/>
        </p:xfrm>
        <a:graphic>
          <a:graphicData uri="http://schemas.openxmlformats.org/drawingml/2006/table">
            <a:tbl>
              <a:tblPr/>
              <a:tblGrid>
                <a:gridCol w="3986775">
                  <a:extLst>
                    <a:ext uri="{9D8B030D-6E8A-4147-A177-3AD203B41FA5}">
                      <a16:colId xmlns:a16="http://schemas.microsoft.com/office/drawing/2014/main" val="20000"/>
                    </a:ext>
                  </a:extLst>
                </a:gridCol>
                <a:gridCol w="885950">
                  <a:extLst>
                    <a:ext uri="{9D8B030D-6E8A-4147-A177-3AD203B41FA5}">
                      <a16:colId xmlns:a16="http://schemas.microsoft.com/office/drawing/2014/main" val="20001"/>
                    </a:ext>
                  </a:extLst>
                </a:gridCol>
                <a:gridCol w="885950">
                  <a:extLst>
                    <a:ext uri="{9D8B030D-6E8A-4147-A177-3AD203B41FA5}">
                      <a16:colId xmlns:a16="http://schemas.microsoft.com/office/drawing/2014/main" val="20002"/>
                    </a:ext>
                  </a:extLst>
                </a:gridCol>
                <a:gridCol w="830578">
                  <a:extLst>
                    <a:ext uri="{9D8B030D-6E8A-4147-A177-3AD203B41FA5}">
                      <a16:colId xmlns:a16="http://schemas.microsoft.com/office/drawing/2014/main" val="20003"/>
                    </a:ext>
                  </a:extLst>
                </a:gridCol>
              </a:tblGrid>
              <a:tr h="8803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dirty="0">
                          <a:ln>
                            <a:noFill/>
                          </a:ln>
                          <a:solidFill>
                            <a:srgbClr val="000099"/>
                          </a:solidFill>
                          <a:effectLst/>
                          <a:latin typeface="Bookman Old Style" pitchFamily="18" charset="0"/>
                          <a:cs typeface="Arial" pitchFamily="34" charset="0"/>
                        </a:rPr>
                        <a:t>FAALİYET</a:t>
                      </a: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dirty="0">
                          <a:ln>
                            <a:noFill/>
                          </a:ln>
                          <a:solidFill>
                            <a:srgbClr val="000099"/>
                          </a:solidFill>
                          <a:effectLst/>
                          <a:latin typeface="Bookman Old Style" pitchFamily="18" charset="0"/>
                          <a:cs typeface="Arial" pitchFamily="34" charset="0"/>
                        </a:rPr>
                        <a:t>2012 </a:t>
                      </a: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dirty="0">
                          <a:ln>
                            <a:noFill/>
                          </a:ln>
                          <a:solidFill>
                            <a:srgbClr val="000099"/>
                          </a:solidFill>
                          <a:effectLst/>
                          <a:latin typeface="Bookman Old Style" pitchFamily="18" charset="0"/>
                          <a:cs typeface="Arial" pitchFamily="34" charset="0"/>
                        </a:rPr>
                        <a:t>2013</a:t>
                      </a: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dirty="0">
                          <a:ln>
                            <a:noFill/>
                          </a:ln>
                          <a:solidFill>
                            <a:srgbClr val="000099"/>
                          </a:solidFill>
                          <a:effectLst/>
                          <a:latin typeface="Bookman Old Style" pitchFamily="18" charset="0"/>
                          <a:cs typeface="Arial" pitchFamily="34" charset="0"/>
                        </a:rPr>
                        <a:t>DEĞİŞİM YÜZDESİ</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dirty="0">
                          <a:ln>
                            <a:noFill/>
                          </a:ln>
                          <a:solidFill>
                            <a:srgbClr val="000099"/>
                          </a:solidFill>
                          <a:effectLst/>
                          <a:latin typeface="Bookman Old Style" pitchFamily="18" charset="0"/>
                          <a:cs typeface="Arial" pitchFamily="34" charset="0"/>
                        </a:rPr>
                        <a:t>(%)</a:t>
                      </a: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0"/>
                  </a:ext>
                </a:extLst>
              </a:tr>
              <a:tr h="22695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İCRA EDİLEN SEYİR SAATİ  (SAAT)</a:t>
                      </a: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15.898</a:t>
                      </a: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16.195</a:t>
                      </a: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fontAlgn="ctr"/>
                      <a:r>
                        <a:rPr lang="tr-TR" sz="1100" b="1" i="0" u="none" strike="noStrike" dirty="0">
                          <a:solidFill>
                            <a:srgbClr val="000000"/>
                          </a:solidFill>
                          <a:latin typeface="Bookman Old Style" pitchFamily="18" charset="0"/>
                        </a:rPr>
                        <a:t>2</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22695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KONTROL EDİLEN GEMİ/TEKNE SAYISI</a:t>
                      </a: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13.661</a:t>
                      </a: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15.952</a:t>
                      </a: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fontAlgn="ctr"/>
                      <a:r>
                        <a:rPr lang="tr-TR" sz="1100" b="1" i="0" u="none" strike="noStrike" dirty="0">
                          <a:solidFill>
                            <a:srgbClr val="000000"/>
                          </a:solidFill>
                          <a:latin typeface="Bookman Old Style" pitchFamily="18" charset="0"/>
                        </a:rPr>
                        <a:t>17</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23037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YASAL İŞLEM UYGULANAN GEMİ/TEKNE SAYISI</a:t>
                      </a: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2.931</a:t>
                      </a: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3.956</a:t>
                      </a: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fontAlgn="ctr"/>
                      <a:r>
                        <a:rPr lang="tr-TR" sz="1100" b="1" i="0" u="none" strike="noStrike" dirty="0">
                          <a:solidFill>
                            <a:srgbClr val="000000"/>
                          </a:solidFill>
                          <a:latin typeface="Bookman Old Style" pitchFamily="18" charset="0"/>
                        </a:rPr>
                        <a:t>35</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22695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MOTORİN KAÇAKÇILIĞI OLAY SAYISI</a:t>
                      </a: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6</a:t>
                      </a: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2</a:t>
                      </a: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fontAlgn="ctr"/>
                      <a:r>
                        <a:rPr lang="tr-TR" sz="1100" b="1" i="0" u="none" strike="noStrike" dirty="0">
                          <a:solidFill>
                            <a:srgbClr val="000000"/>
                          </a:solidFill>
                          <a:latin typeface="Bookman Old Style" pitchFamily="18" charset="0"/>
                        </a:rPr>
                        <a:t>-67</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r h="23037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YAKALANAN KAÇAK MOTORİN MİKTARI   (TON)        </a:t>
                      </a: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416</a:t>
                      </a: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1.358</a:t>
                      </a: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fontAlgn="ctr"/>
                      <a:r>
                        <a:rPr lang="tr-TR" sz="1100" b="1" i="0" u="none" strike="noStrike" dirty="0">
                          <a:solidFill>
                            <a:srgbClr val="000000"/>
                          </a:solidFill>
                          <a:latin typeface="Bookman Old Style" pitchFamily="18" charset="0"/>
                        </a:rPr>
                        <a:t>-227</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5"/>
                  </a:ext>
                </a:extLst>
              </a:tr>
              <a:tr h="22695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İLLEGAL OLAY GEÇİŞ SAYISI   </a:t>
                      </a: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a:t>
                      </a: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11</a:t>
                      </a: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fontAlgn="ctr"/>
                      <a:r>
                        <a:rPr lang="tr-TR" sz="1100" b="1" i="0" u="none" strike="noStrike" dirty="0">
                          <a:solidFill>
                            <a:srgbClr val="000000"/>
                          </a:solidFill>
                          <a:latin typeface="Bookman Old Style" pitchFamily="18" charset="0"/>
                        </a:rPr>
                        <a:t>- </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6"/>
                  </a:ext>
                </a:extLst>
              </a:tr>
              <a:tr h="23037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İCRA EDİLEN ARAMA-KURTARMA HAREKAT SAYISI</a:t>
                      </a: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154</a:t>
                      </a: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175</a:t>
                      </a: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fontAlgn="ctr"/>
                      <a:r>
                        <a:rPr lang="tr-TR" sz="1100" b="1" i="0" u="none" strike="noStrike" dirty="0">
                          <a:solidFill>
                            <a:srgbClr val="000000"/>
                          </a:solidFill>
                          <a:latin typeface="Bookman Old Style" pitchFamily="18" charset="0"/>
                        </a:rPr>
                        <a:t>14</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7"/>
                  </a:ext>
                </a:extLst>
              </a:tr>
              <a:tr h="23037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A/K HAREKATINDA KURTARILAN İNSAN SAYISI</a:t>
                      </a: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141</a:t>
                      </a: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167</a:t>
                      </a: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fontAlgn="ctr"/>
                      <a:r>
                        <a:rPr lang="tr-TR" sz="1100" b="1" i="0" u="none" strike="noStrike" dirty="0">
                          <a:solidFill>
                            <a:srgbClr val="000000"/>
                          </a:solidFill>
                          <a:latin typeface="Bookman Old Style" pitchFamily="18" charset="0"/>
                        </a:rPr>
                        <a:t>-19</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8"/>
                  </a:ext>
                </a:extLst>
              </a:tr>
              <a:tr h="22695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A/K HAREKATINDA KURTARILAN TEKNE SAYISI</a:t>
                      </a: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47</a:t>
                      </a: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23</a:t>
                      </a: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fontAlgn="ctr"/>
                      <a:r>
                        <a:rPr lang="tr-TR" sz="1100" b="1" i="0" u="none" strike="noStrike" dirty="0">
                          <a:solidFill>
                            <a:srgbClr val="000000"/>
                          </a:solidFill>
                          <a:latin typeface="Bookman Old Style" pitchFamily="18" charset="0"/>
                        </a:rPr>
                        <a:t>-51</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9"/>
                  </a:ext>
                </a:extLst>
              </a:tr>
              <a:tr h="22695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DENİZDEN ÇIKARILAN CESET SAYISI</a:t>
                      </a: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30</a:t>
                      </a: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71</a:t>
                      </a: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fontAlgn="ctr"/>
                      <a:r>
                        <a:rPr lang="tr-TR" sz="1100" b="1" i="0" u="none" strike="noStrike" dirty="0">
                          <a:solidFill>
                            <a:srgbClr val="000000"/>
                          </a:solidFill>
                          <a:latin typeface="Bookman Old Style" pitchFamily="18" charset="0"/>
                        </a:rPr>
                        <a:t>137</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0"/>
                  </a:ext>
                </a:extLst>
              </a:tr>
              <a:tr h="43464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BOĞAZLARDAN GEÇEN VE REFAKAT YAPILAN TANKER SA.</a:t>
                      </a: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790</a:t>
                      </a: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785</a:t>
                      </a: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fontAlgn="ctr"/>
                      <a:r>
                        <a:rPr lang="tr-TR" sz="1100" b="1" i="0" u="none" strike="noStrike" dirty="0">
                          <a:solidFill>
                            <a:srgbClr val="000000"/>
                          </a:solidFill>
                          <a:latin typeface="Bookman Old Style" pitchFamily="18" charset="0"/>
                        </a:rPr>
                        <a:t>1</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1"/>
                  </a:ext>
                </a:extLst>
              </a:tr>
              <a:tr h="3511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ÇEVRE KİRLİLİĞİ OLAY SAYISI</a:t>
                      </a: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107</a:t>
                      </a: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93</a:t>
                      </a: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fontAlgn="ctr"/>
                      <a:r>
                        <a:rPr lang="tr-TR" sz="1100" b="1" i="0" u="none" strike="noStrike" dirty="0">
                          <a:solidFill>
                            <a:srgbClr val="000000"/>
                          </a:solidFill>
                          <a:latin typeface="Bookman Old Style" pitchFamily="18" charset="0"/>
                        </a:rPr>
                        <a:t>13</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2"/>
                  </a:ext>
                </a:extLst>
              </a:tr>
              <a:tr h="23037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UYGULANAN ÇEVRE KİRLİLİĞİ PARA CEZASI (TL)</a:t>
                      </a: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a:r>
                        <a:rPr lang="tr-TR" sz="1100" b="1" dirty="0">
                          <a:latin typeface="Bookman Old Style" pitchFamily="18" charset="0"/>
                          <a:cs typeface="Arial" pitchFamily="34" charset="0"/>
                        </a:rPr>
                        <a:t>97.911</a:t>
                      </a: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263.504</a:t>
                      </a: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fontAlgn="ctr"/>
                      <a:r>
                        <a:rPr lang="tr-TR" sz="1100" b="1" i="0" u="none" strike="noStrike" dirty="0">
                          <a:solidFill>
                            <a:srgbClr val="000000"/>
                          </a:solidFill>
                          <a:latin typeface="Bookman Old Style" pitchFamily="18" charset="0"/>
                        </a:rPr>
                        <a:t>170</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3"/>
                  </a:ext>
                </a:extLst>
              </a:tr>
              <a:tr h="23037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CEZA UYGULANAN KUM KOSTERİ SAYISI</a:t>
                      </a: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40</a:t>
                      </a: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27</a:t>
                      </a: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fontAlgn="ctr"/>
                      <a:r>
                        <a:rPr lang="tr-TR" sz="1100" b="1" i="0" u="none" strike="noStrike" dirty="0">
                          <a:solidFill>
                            <a:srgbClr val="000000"/>
                          </a:solidFill>
                          <a:latin typeface="Bookman Old Style" pitchFamily="18" charset="0"/>
                        </a:rPr>
                        <a:t>-33</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4"/>
                  </a:ext>
                </a:extLst>
              </a:tr>
              <a:tr h="23037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YAKALANAN YASA DIŞI GÖÇMEN SAYISI</a:t>
                      </a: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201</a:t>
                      </a: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766</a:t>
                      </a: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fontAlgn="ctr"/>
                      <a:r>
                        <a:rPr lang="tr-TR" sz="1100" b="1" i="0" u="none" strike="noStrike" dirty="0">
                          <a:solidFill>
                            <a:srgbClr val="000000"/>
                          </a:solidFill>
                          <a:latin typeface="Bookman Old Style" pitchFamily="18" charset="0"/>
                        </a:rPr>
                        <a:t>281</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5"/>
                  </a:ext>
                </a:extLst>
              </a:tr>
            </a:tbl>
          </a:graphicData>
        </a:graphic>
      </p:graphicFrame>
      <p:sp>
        <p:nvSpPr>
          <p:cNvPr id="3" name="Slayt Numarası Yer Tutucusu 2">
            <a:extLst>
              <a:ext uri="{FF2B5EF4-FFF2-40B4-BE49-F238E27FC236}">
                <a16:creationId xmlns:a16="http://schemas.microsoft.com/office/drawing/2014/main" id="{2B797436-1906-4F18-801A-3C3A2782CCA3}"/>
              </a:ext>
            </a:extLst>
          </p:cNvPr>
          <p:cNvSpPr>
            <a:spLocks noGrp="1"/>
          </p:cNvSpPr>
          <p:nvPr>
            <p:ph type="sldNum" sz="quarter" idx="12"/>
          </p:nvPr>
        </p:nvSpPr>
        <p:spPr/>
        <p:txBody>
          <a:bodyPr/>
          <a:lstStyle/>
          <a:p>
            <a:pPr>
              <a:defRPr/>
            </a:pPr>
            <a:fld id="{B933E86D-47FE-4A98-B91B-91FFE54D33EE}" type="slidenum">
              <a:rPr lang="tr-TR" smtClean="0"/>
              <a:pPr>
                <a:defRPr/>
              </a:pPr>
              <a:t>12</a:t>
            </a:fld>
            <a:endParaRPr lang="tr-T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1 Başlık"/>
          <p:cNvSpPr>
            <a:spLocks noGrp="1"/>
          </p:cNvSpPr>
          <p:nvPr>
            <p:ph type="title" idx="4294967295"/>
          </p:nvPr>
        </p:nvSpPr>
        <p:spPr>
          <a:xfrm>
            <a:off x="215899" y="390129"/>
            <a:ext cx="6426201" cy="583406"/>
          </a:xfrm>
        </p:spPr>
        <p:txBody>
          <a:bodyPr>
            <a:noAutofit/>
          </a:bodyPr>
          <a:lstStyle/>
          <a:p>
            <a:pPr algn="ctr" eaLnBrk="1" hangingPunct="1"/>
            <a:r>
              <a:rPr lang="tr-TR" sz="1800" b="1" dirty="0">
                <a:solidFill>
                  <a:srgbClr val="FF3300"/>
                </a:solidFill>
                <a:latin typeface="Arial" pitchFamily="34" charset="0"/>
                <a:cs typeface="Arial" pitchFamily="34" charset="0"/>
              </a:rPr>
              <a:t> </a:t>
            </a:r>
            <a:r>
              <a:rPr lang="tr-TR" sz="1800" b="1" dirty="0">
                <a:solidFill>
                  <a:srgbClr val="FF3300"/>
                </a:solidFill>
                <a:latin typeface="Bookman Old Style" pitchFamily="18" charset="0"/>
                <a:cs typeface="Arial" pitchFamily="34" charset="0"/>
              </a:rPr>
              <a:t>GÜMRÜK KAÇAKÇILIĞI (2012-2013) KARŞILAŞTIRMA</a:t>
            </a:r>
          </a:p>
        </p:txBody>
      </p:sp>
      <p:graphicFrame>
        <p:nvGraphicFramePr>
          <p:cNvPr id="5" name="4 Tablo"/>
          <p:cNvGraphicFramePr>
            <a:graphicFrameLocks noGrp="1"/>
          </p:cNvGraphicFramePr>
          <p:nvPr>
            <p:extLst>
              <p:ext uri="{D42A27DB-BD31-4B8C-83A1-F6EECF244321}">
                <p14:modId xmlns:p14="http://schemas.microsoft.com/office/powerpoint/2010/main" val="2349701884"/>
              </p:ext>
            </p:extLst>
          </p:nvPr>
        </p:nvGraphicFramePr>
        <p:xfrm>
          <a:off x="266700" y="973535"/>
          <a:ext cx="6375401" cy="8297464"/>
        </p:xfrm>
        <a:graphic>
          <a:graphicData uri="http://schemas.openxmlformats.org/drawingml/2006/table">
            <a:tbl>
              <a:tblPr/>
              <a:tblGrid>
                <a:gridCol w="1665410">
                  <a:extLst>
                    <a:ext uri="{9D8B030D-6E8A-4147-A177-3AD203B41FA5}">
                      <a16:colId xmlns:a16="http://schemas.microsoft.com/office/drawing/2014/main" val="20000"/>
                    </a:ext>
                  </a:extLst>
                </a:gridCol>
                <a:gridCol w="1015659">
                  <a:extLst>
                    <a:ext uri="{9D8B030D-6E8A-4147-A177-3AD203B41FA5}">
                      <a16:colId xmlns:a16="http://schemas.microsoft.com/office/drawing/2014/main" val="20001"/>
                    </a:ext>
                  </a:extLst>
                </a:gridCol>
                <a:gridCol w="1240813">
                  <a:extLst>
                    <a:ext uri="{9D8B030D-6E8A-4147-A177-3AD203B41FA5}">
                      <a16:colId xmlns:a16="http://schemas.microsoft.com/office/drawing/2014/main" val="20002"/>
                    </a:ext>
                  </a:extLst>
                </a:gridCol>
                <a:gridCol w="1226090">
                  <a:extLst>
                    <a:ext uri="{9D8B030D-6E8A-4147-A177-3AD203B41FA5}">
                      <a16:colId xmlns:a16="http://schemas.microsoft.com/office/drawing/2014/main" val="20003"/>
                    </a:ext>
                  </a:extLst>
                </a:gridCol>
                <a:gridCol w="1227429">
                  <a:extLst>
                    <a:ext uri="{9D8B030D-6E8A-4147-A177-3AD203B41FA5}">
                      <a16:colId xmlns:a16="http://schemas.microsoft.com/office/drawing/2014/main" val="20004"/>
                    </a:ext>
                  </a:extLst>
                </a:gridCol>
              </a:tblGrid>
              <a:tr h="699646">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200" b="1" i="0" u="none" strike="noStrike" cap="none" normalizeH="0" baseline="0" dirty="0">
                        <a:ln>
                          <a:noFill/>
                        </a:ln>
                        <a:solidFill>
                          <a:srgbClr val="000099"/>
                        </a:solidFill>
                        <a:effectLst/>
                        <a:latin typeface="Bookman Old Style"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000099"/>
                          </a:solidFill>
                          <a:effectLst/>
                          <a:latin typeface="Bookman Old Style" pitchFamily="18" charset="0"/>
                          <a:cs typeface="Arial" pitchFamily="34" charset="0"/>
                        </a:rPr>
                        <a:t>EŞYANIN CİNSİ</a:t>
                      </a:r>
                    </a:p>
                  </a:txBody>
                  <a:tcPr marL="45089" marR="45089"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kern="1200" cap="none" normalizeH="0" baseline="0" dirty="0">
                          <a:ln>
                            <a:noFill/>
                          </a:ln>
                          <a:solidFill>
                            <a:srgbClr val="000099"/>
                          </a:solidFill>
                          <a:effectLst/>
                          <a:latin typeface="Bookman Old Style" pitchFamily="18" charset="0"/>
                          <a:ea typeface="+mn-ea"/>
                          <a:cs typeface="Arial" pitchFamily="34" charset="0"/>
                        </a:rPr>
                        <a:t>2012 YIL SONU</a:t>
                      </a:r>
                    </a:p>
                  </a:txBody>
                  <a:tcPr marL="45089" marR="45089"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kern="1200" cap="none" normalizeH="0" baseline="0" dirty="0">
                          <a:ln>
                            <a:noFill/>
                          </a:ln>
                          <a:solidFill>
                            <a:srgbClr val="000099"/>
                          </a:solidFill>
                          <a:effectLst/>
                          <a:latin typeface="Bookman Old Style" pitchFamily="18" charset="0"/>
                          <a:ea typeface="+mn-ea"/>
                          <a:cs typeface="Arial" pitchFamily="34" charset="0"/>
                        </a:rPr>
                        <a:t>2013 YIL SONU</a:t>
                      </a:r>
                    </a:p>
                  </a:txBody>
                  <a:tcPr marL="45089" marR="45089"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extLst>
                  <a:ext uri="{0D108BD9-81ED-4DB2-BD59-A6C34878D82A}">
                    <a16:rowId xmlns:a16="http://schemas.microsoft.com/office/drawing/2014/main" val="10000"/>
                  </a:ext>
                </a:extLst>
              </a:tr>
              <a:tr h="817227">
                <a:tc vMerge="1">
                  <a:txBody>
                    <a:bodyPr/>
                    <a:lstStyle/>
                    <a:p>
                      <a:endParaRPr lang="tr-T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000099"/>
                          </a:solidFill>
                          <a:effectLst/>
                          <a:latin typeface="Bookman Old Style" pitchFamily="18" charset="0"/>
                          <a:cs typeface="Arial" pitchFamily="34" charset="0"/>
                        </a:rPr>
                        <a:t>OLAY SAYISI</a:t>
                      </a:r>
                    </a:p>
                  </a:txBody>
                  <a:tcPr marL="45089" marR="45089"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000099"/>
                          </a:solidFill>
                          <a:effectLst/>
                          <a:latin typeface="Bookman Old Style" pitchFamily="18" charset="0"/>
                          <a:cs typeface="Arial" pitchFamily="34" charset="0"/>
                        </a:rPr>
                        <a:t>TUTAR (TL.)</a:t>
                      </a:r>
                    </a:p>
                  </a:txBody>
                  <a:tcPr marL="45089" marR="45089"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000099"/>
                          </a:solidFill>
                          <a:effectLst/>
                          <a:latin typeface="Bookman Old Style" pitchFamily="18" charset="0"/>
                          <a:cs typeface="Arial" pitchFamily="34" charset="0"/>
                        </a:rPr>
                        <a:t>OLAY SAYISI</a:t>
                      </a:r>
                    </a:p>
                  </a:txBody>
                  <a:tcPr marL="45089" marR="45089"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000099"/>
                          </a:solidFill>
                          <a:effectLst/>
                          <a:latin typeface="Bookman Old Style" pitchFamily="18" charset="0"/>
                          <a:cs typeface="Arial" pitchFamily="34" charset="0"/>
                        </a:rPr>
                        <a:t>TUTAR (TL.)</a:t>
                      </a:r>
                    </a:p>
                  </a:txBody>
                  <a:tcPr marL="45089" marR="45089"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1"/>
                  </a:ext>
                </a:extLst>
              </a:tr>
              <a:tr h="40861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AKARYAKIT</a:t>
                      </a:r>
                    </a:p>
                  </a:txBody>
                  <a:tcPr marL="45089" marR="45089"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14</a:t>
                      </a:r>
                    </a:p>
                  </a:txBody>
                  <a:tcPr marL="45089" marR="45089"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18.975.446</a:t>
                      </a:r>
                    </a:p>
                  </a:txBody>
                  <a:tcPr marL="45089" marR="45089"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27</a:t>
                      </a:r>
                    </a:p>
                  </a:txBody>
                  <a:tcPr marL="45089" marR="45089"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15.637.199</a:t>
                      </a:r>
                    </a:p>
                  </a:txBody>
                  <a:tcPr marL="45089" marR="45089"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65138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ELEKTRONİK EŞYA</a:t>
                      </a:r>
                    </a:p>
                  </a:txBody>
                  <a:tcPr marL="45089" marR="45089"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136</a:t>
                      </a:r>
                    </a:p>
                  </a:txBody>
                  <a:tcPr marL="45089" marR="45089"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82.426.613</a:t>
                      </a:r>
                    </a:p>
                  </a:txBody>
                  <a:tcPr marL="45089" marR="45089"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321</a:t>
                      </a:r>
                    </a:p>
                  </a:txBody>
                  <a:tcPr marL="45089" marR="45089"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100.270.923</a:t>
                      </a:r>
                    </a:p>
                  </a:txBody>
                  <a:tcPr marL="45089" marR="45089"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40861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ARAÇ</a:t>
                      </a:r>
                    </a:p>
                  </a:txBody>
                  <a:tcPr marL="45089" marR="45089"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34</a:t>
                      </a:r>
                    </a:p>
                  </a:txBody>
                  <a:tcPr marL="45089" marR="45089"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5.313.590</a:t>
                      </a:r>
                    </a:p>
                  </a:txBody>
                  <a:tcPr marL="45089" marR="45089"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116</a:t>
                      </a:r>
                    </a:p>
                  </a:txBody>
                  <a:tcPr marL="45089" marR="45089"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22.959.288</a:t>
                      </a:r>
                    </a:p>
                  </a:txBody>
                  <a:tcPr marL="45089" marR="45089"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r h="40861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UYUŞTURUCU</a:t>
                      </a:r>
                    </a:p>
                  </a:txBody>
                  <a:tcPr marL="45089" marR="45089"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35</a:t>
                      </a:r>
                    </a:p>
                  </a:txBody>
                  <a:tcPr marL="45089" marR="45089"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4.427.393</a:t>
                      </a:r>
                    </a:p>
                  </a:txBody>
                  <a:tcPr marL="45089" marR="45089"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31</a:t>
                      </a:r>
                    </a:p>
                  </a:txBody>
                  <a:tcPr marL="45089" marR="45089"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9.867.375</a:t>
                      </a:r>
                    </a:p>
                  </a:txBody>
                  <a:tcPr marL="45089" marR="45089"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5"/>
                  </a:ext>
                </a:extLst>
              </a:tr>
              <a:tr h="40861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MAKİNA AKS.</a:t>
                      </a:r>
                    </a:p>
                  </a:txBody>
                  <a:tcPr marL="45089" marR="45089"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28</a:t>
                      </a:r>
                    </a:p>
                  </a:txBody>
                  <a:tcPr marL="45089" marR="45089"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4.059.125</a:t>
                      </a:r>
                    </a:p>
                  </a:txBody>
                  <a:tcPr marL="45089" marR="45089"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7</a:t>
                      </a:r>
                    </a:p>
                  </a:txBody>
                  <a:tcPr marL="45089" marR="45089"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697.559</a:t>
                      </a:r>
                    </a:p>
                  </a:txBody>
                  <a:tcPr marL="45089" marR="45089"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6"/>
                  </a:ext>
                </a:extLst>
              </a:tr>
              <a:tr h="40861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TEKSTİL-GİYİM</a:t>
                      </a:r>
                    </a:p>
                  </a:txBody>
                  <a:tcPr marL="45089" marR="45089"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89</a:t>
                      </a:r>
                    </a:p>
                  </a:txBody>
                  <a:tcPr marL="45089" marR="45089"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26.023.965</a:t>
                      </a:r>
                    </a:p>
                  </a:txBody>
                  <a:tcPr marL="45089" marR="45089"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75</a:t>
                      </a:r>
                    </a:p>
                  </a:txBody>
                  <a:tcPr marL="45089" marR="45089"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17.238.394</a:t>
                      </a:r>
                    </a:p>
                  </a:txBody>
                  <a:tcPr marL="45089" marR="45089"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7"/>
                  </a:ext>
                </a:extLst>
              </a:tr>
              <a:tr h="40861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TEKEL MAD.</a:t>
                      </a:r>
                    </a:p>
                  </a:txBody>
                  <a:tcPr marL="45089" marR="45089"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94</a:t>
                      </a:r>
                    </a:p>
                  </a:txBody>
                  <a:tcPr marL="45089" marR="45089"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27.314.703</a:t>
                      </a:r>
                    </a:p>
                  </a:txBody>
                  <a:tcPr marL="45089" marR="45089"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351</a:t>
                      </a:r>
                    </a:p>
                  </a:txBody>
                  <a:tcPr marL="45089" marR="45089"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11.164.983</a:t>
                      </a:r>
                    </a:p>
                  </a:txBody>
                  <a:tcPr marL="45089" marR="45089"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8"/>
                  </a:ext>
                </a:extLst>
              </a:tr>
              <a:tr h="40861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TIBBİ MALZ.</a:t>
                      </a:r>
                    </a:p>
                  </a:txBody>
                  <a:tcPr marL="45089" marR="45089"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25</a:t>
                      </a:r>
                    </a:p>
                  </a:txBody>
                  <a:tcPr marL="45089" marR="45089"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2.243.385</a:t>
                      </a:r>
                    </a:p>
                  </a:txBody>
                  <a:tcPr marL="45089" marR="45089"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56</a:t>
                      </a:r>
                    </a:p>
                  </a:txBody>
                  <a:tcPr marL="45089" marR="45089"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8.987.326</a:t>
                      </a:r>
                    </a:p>
                  </a:txBody>
                  <a:tcPr marL="45089" marR="45089"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9"/>
                  </a:ext>
                </a:extLst>
              </a:tr>
              <a:tr h="40861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ÇEŞİTLİ EŞYA</a:t>
                      </a:r>
                    </a:p>
                  </a:txBody>
                  <a:tcPr marL="45089" marR="45089"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90</a:t>
                      </a:r>
                    </a:p>
                  </a:txBody>
                  <a:tcPr marL="45089" marR="45089"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35.914.478</a:t>
                      </a:r>
                    </a:p>
                  </a:txBody>
                  <a:tcPr marL="45089" marR="45089"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127</a:t>
                      </a:r>
                    </a:p>
                  </a:txBody>
                  <a:tcPr marL="45089" marR="45089"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25.833.422</a:t>
                      </a:r>
                    </a:p>
                  </a:txBody>
                  <a:tcPr marL="45089" marR="45089"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0"/>
                  </a:ext>
                </a:extLst>
              </a:tr>
              <a:tr h="40861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SİLAH</a:t>
                      </a:r>
                    </a:p>
                  </a:txBody>
                  <a:tcPr marL="45089" marR="45089"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3</a:t>
                      </a:r>
                    </a:p>
                  </a:txBody>
                  <a:tcPr marL="45089" marR="45089"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1.455</a:t>
                      </a:r>
                    </a:p>
                  </a:txBody>
                  <a:tcPr marL="45089" marR="45089"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7</a:t>
                      </a:r>
                    </a:p>
                  </a:txBody>
                  <a:tcPr marL="45089" marR="45089"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1.429.608</a:t>
                      </a:r>
                    </a:p>
                  </a:txBody>
                  <a:tcPr marL="45089" marR="45089"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1"/>
                  </a:ext>
                </a:extLst>
              </a:tr>
              <a:tr h="40861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DEĞERLİ MADEN</a:t>
                      </a:r>
                    </a:p>
                  </a:txBody>
                  <a:tcPr marL="45089" marR="45089"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11</a:t>
                      </a:r>
                    </a:p>
                  </a:txBody>
                  <a:tcPr marL="45089" marR="45089"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4.023.764</a:t>
                      </a:r>
                    </a:p>
                  </a:txBody>
                  <a:tcPr marL="45089" marR="45089"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18</a:t>
                      </a:r>
                    </a:p>
                  </a:txBody>
                  <a:tcPr marL="45089" marR="45089"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185.319.131</a:t>
                      </a:r>
                    </a:p>
                  </a:txBody>
                  <a:tcPr marL="45089" marR="45089"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2"/>
                  </a:ext>
                </a:extLst>
              </a:tr>
              <a:tr h="40861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SAHTE EVRAK</a:t>
                      </a:r>
                    </a:p>
                  </a:txBody>
                  <a:tcPr marL="45089" marR="45089"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17</a:t>
                      </a:r>
                    </a:p>
                  </a:txBody>
                  <a:tcPr marL="45089" marR="45089"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a:t>
                      </a:r>
                    </a:p>
                  </a:txBody>
                  <a:tcPr marL="45089" marR="45089"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8</a:t>
                      </a:r>
                    </a:p>
                  </a:txBody>
                  <a:tcPr marL="45089" marR="45089"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a:t>
                      </a:r>
                    </a:p>
                  </a:txBody>
                  <a:tcPr marL="45089" marR="45089"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3"/>
                  </a:ext>
                </a:extLst>
              </a:tr>
              <a:tr h="40861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TARİHİ ESER</a:t>
                      </a:r>
                    </a:p>
                  </a:txBody>
                  <a:tcPr marL="45089" marR="45089"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a:t>
                      </a:r>
                    </a:p>
                  </a:txBody>
                  <a:tcPr marL="45089" marR="45089"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a:t>
                      </a:r>
                    </a:p>
                  </a:txBody>
                  <a:tcPr marL="45089" marR="45089"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a:t>
                      </a:r>
                    </a:p>
                  </a:txBody>
                  <a:tcPr marL="45089" marR="45089"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a:t>
                      </a:r>
                    </a:p>
                  </a:txBody>
                  <a:tcPr marL="45089" marR="45089"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4"/>
                  </a:ext>
                </a:extLst>
              </a:tr>
              <a:tr h="40861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KARA  PARA</a:t>
                      </a:r>
                    </a:p>
                  </a:txBody>
                  <a:tcPr marL="45089" marR="45089"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5</a:t>
                      </a:r>
                    </a:p>
                  </a:txBody>
                  <a:tcPr marL="45089" marR="45089"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240.820</a:t>
                      </a:r>
                    </a:p>
                  </a:txBody>
                  <a:tcPr marL="45089" marR="45089"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9</a:t>
                      </a:r>
                    </a:p>
                  </a:txBody>
                  <a:tcPr marL="45089" marR="45089"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2.916.069</a:t>
                      </a:r>
                    </a:p>
                  </a:txBody>
                  <a:tcPr marL="45089" marR="45089"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5"/>
                  </a:ext>
                </a:extLst>
              </a:tr>
              <a:tr h="40861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GIDA MADDESİ</a:t>
                      </a:r>
                    </a:p>
                  </a:txBody>
                  <a:tcPr marL="45089" marR="45089"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22</a:t>
                      </a:r>
                    </a:p>
                  </a:txBody>
                  <a:tcPr marL="45089" marR="45089"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7.975.067</a:t>
                      </a:r>
                    </a:p>
                  </a:txBody>
                  <a:tcPr marL="45089" marR="45089"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12</a:t>
                      </a:r>
                    </a:p>
                  </a:txBody>
                  <a:tcPr marL="45089" marR="45089"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2.011.915</a:t>
                      </a:r>
                    </a:p>
                  </a:txBody>
                  <a:tcPr marL="45089" marR="45089"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6"/>
                  </a:ext>
                </a:extLst>
              </a:tr>
              <a:tr h="40861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TOPLAM</a:t>
                      </a:r>
                    </a:p>
                  </a:txBody>
                  <a:tcPr marL="45089" marR="45089"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603</a:t>
                      </a:r>
                    </a:p>
                  </a:txBody>
                  <a:tcPr marL="45089" marR="45089"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218.939.808</a:t>
                      </a:r>
                    </a:p>
                  </a:txBody>
                  <a:tcPr marL="45089" marR="45089"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1.165</a:t>
                      </a:r>
                    </a:p>
                  </a:txBody>
                  <a:tcPr marL="45089" marR="45089"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404.333.917</a:t>
                      </a:r>
                    </a:p>
                  </a:txBody>
                  <a:tcPr marL="45089" marR="45089"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17"/>
                  </a:ext>
                </a:extLst>
              </a:tr>
            </a:tbl>
          </a:graphicData>
        </a:graphic>
      </p:graphicFrame>
      <p:sp>
        <p:nvSpPr>
          <p:cNvPr id="3" name="Slayt Numarası Yer Tutucusu 2">
            <a:extLst>
              <a:ext uri="{FF2B5EF4-FFF2-40B4-BE49-F238E27FC236}">
                <a16:creationId xmlns:a16="http://schemas.microsoft.com/office/drawing/2014/main" id="{0BCF3CB6-1B2F-4ECC-A4A9-684448B398EC}"/>
              </a:ext>
            </a:extLst>
          </p:cNvPr>
          <p:cNvSpPr>
            <a:spLocks noGrp="1"/>
          </p:cNvSpPr>
          <p:nvPr>
            <p:ph type="sldNum" sz="quarter" idx="12"/>
          </p:nvPr>
        </p:nvSpPr>
        <p:spPr/>
        <p:txBody>
          <a:bodyPr/>
          <a:lstStyle/>
          <a:p>
            <a:pPr>
              <a:defRPr/>
            </a:pPr>
            <a:fld id="{B933E86D-47FE-4A98-B91B-91FFE54D33EE}" type="slidenum">
              <a:rPr lang="tr-TR" smtClean="0"/>
              <a:pPr>
                <a:defRPr/>
              </a:pPr>
              <a:t>13</a:t>
            </a:fld>
            <a:endParaRPr lang="tr-T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bwMode="auto">
          <a:xfrm>
            <a:off x="241300" y="389425"/>
            <a:ext cx="6402410" cy="415497"/>
          </a:xfrm>
          <a:prstGeom prst="rect">
            <a:avLst/>
          </a:prstGeom>
          <a:noFill/>
          <a:ln w="9525">
            <a:noFill/>
            <a:miter lim="800000"/>
            <a:headEnd/>
            <a:tailEnd/>
          </a:ln>
          <a:effectLst/>
        </p:spPr>
        <p:txBody>
          <a:bodyPr anchor="ctr" anchorCtr="1"/>
          <a:lstStyle/>
          <a:p>
            <a:pPr algn="ctr" eaLnBrk="0" hangingPunct="0">
              <a:lnSpc>
                <a:spcPct val="100000"/>
              </a:lnSpc>
              <a:spcBef>
                <a:spcPct val="0"/>
              </a:spcBef>
              <a:buClrTx/>
              <a:buSzTx/>
              <a:buFontTx/>
              <a:buNone/>
              <a:defRPr/>
            </a:pPr>
            <a:r>
              <a:rPr lang="tr-TR" b="1" kern="0" dirty="0">
                <a:solidFill>
                  <a:srgbClr val="FF0000"/>
                </a:solidFill>
                <a:latin typeface="Bookman Old Style" pitchFamily="18" charset="0"/>
                <a:ea typeface="+mj-ea"/>
                <a:cs typeface="Arial" pitchFamily="34" charset="0"/>
              </a:rPr>
              <a:t>İŞ ve ÇALIŞMA HAYATI</a:t>
            </a:r>
          </a:p>
        </p:txBody>
      </p:sp>
      <p:graphicFrame>
        <p:nvGraphicFramePr>
          <p:cNvPr id="4" name="3 Tablo"/>
          <p:cNvGraphicFramePr>
            <a:graphicFrameLocks noGrp="1"/>
          </p:cNvGraphicFramePr>
          <p:nvPr>
            <p:extLst>
              <p:ext uri="{D42A27DB-BD31-4B8C-83A1-F6EECF244321}">
                <p14:modId xmlns:p14="http://schemas.microsoft.com/office/powerpoint/2010/main" val="1268920533"/>
              </p:ext>
            </p:extLst>
          </p:nvPr>
        </p:nvGraphicFramePr>
        <p:xfrm>
          <a:off x="241300" y="892161"/>
          <a:ext cx="6402410" cy="8208917"/>
        </p:xfrm>
        <a:graphic>
          <a:graphicData uri="http://schemas.openxmlformats.org/drawingml/2006/table">
            <a:tbl>
              <a:tblPr/>
              <a:tblGrid>
                <a:gridCol w="1465515">
                  <a:extLst>
                    <a:ext uri="{9D8B030D-6E8A-4147-A177-3AD203B41FA5}">
                      <a16:colId xmlns:a16="http://schemas.microsoft.com/office/drawing/2014/main" val="20000"/>
                    </a:ext>
                  </a:extLst>
                </a:gridCol>
                <a:gridCol w="1410542">
                  <a:extLst>
                    <a:ext uri="{9D8B030D-6E8A-4147-A177-3AD203B41FA5}">
                      <a16:colId xmlns:a16="http://schemas.microsoft.com/office/drawing/2014/main" val="20001"/>
                    </a:ext>
                  </a:extLst>
                </a:gridCol>
                <a:gridCol w="813774">
                  <a:extLst>
                    <a:ext uri="{9D8B030D-6E8A-4147-A177-3AD203B41FA5}">
                      <a16:colId xmlns:a16="http://schemas.microsoft.com/office/drawing/2014/main" val="20002"/>
                    </a:ext>
                  </a:extLst>
                </a:gridCol>
                <a:gridCol w="825640">
                  <a:extLst>
                    <a:ext uri="{9D8B030D-6E8A-4147-A177-3AD203B41FA5}">
                      <a16:colId xmlns:a16="http://schemas.microsoft.com/office/drawing/2014/main" val="20003"/>
                    </a:ext>
                  </a:extLst>
                </a:gridCol>
                <a:gridCol w="923489">
                  <a:extLst>
                    <a:ext uri="{9D8B030D-6E8A-4147-A177-3AD203B41FA5}">
                      <a16:colId xmlns:a16="http://schemas.microsoft.com/office/drawing/2014/main" val="20004"/>
                    </a:ext>
                  </a:extLst>
                </a:gridCol>
                <a:gridCol w="963450">
                  <a:extLst>
                    <a:ext uri="{9D8B030D-6E8A-4147-A177-3AD203B41FA5}">
                      <a16:colId xmlns:a16="http://schemas.microsoft.com/office/drawing/2014/main" val="20005"/>
                    </a:ext>
                  </a:extLst>
                </a:gridCol>
              </a:tblGrid>
              <a:tr h="798552">
                <a:tc gridSpan="2">
                  <a:txBody>
                    <a:bodyPr/>
                    <a:lstStyle/>
                    <a:p>
                      <a:pPr algn="ctr" fontAlgn="b"/>
                      <a:r>
                        <a:rPr lang="tr-TR" sz="1200" b="1" i="0" u="none" strike="noStrike" dirty="0">
                          <a:solidFill>
                            <a:srgbClr val="000099"/>
                          </a:solidFill>
                          <a:latin typeface="Bookman Old Style" pitchFamily="18" charset="0"/>
                          <a:cs typeface="Arial" pitchFamily="34" charset="0"/>
                        </a:rPr>
                        <a:t> ÇALIŞMA HAYATI</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hMerge="1">
                  <a:txBody>
                    <a:bodyPr/>
                    <a:lstStyle/>
                    <a:p>
                      <a:endParaRPr lang="tr-TR"/>
                    </a:p>
                  </a:txBody>
                  <a:tcPr/>
                </a:tc>
                <a:tc>
                  <a:txBody>
                    <a:bodyPr/>
                    <a:lstStyle/>
                    <a:p>
                      <a:pPr algn="ctr" fontAlgn="b"/>
                      <a:r>
                        <a:rPr lang="tr-TR" sz="1200" b="1" i="0" u="none" strike="noStrike" dirty="0">
                          <a:solidFill>
                            <a:srgbClr val="000099"/>
                          </a:solidFill>
                          <a:latin typeface="Bookman Old Style" pitchFamily="18" charset="0"/>
                          <a:cs typeface="Arial" pitchFamily="34" charset="0"/>
                        </a:rPr>
                        <a:t>2010</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b"/>
                      <a:r>
                        <a:rPr lang="tr-TR" sz="1200" b="1" i="0" u="none" strike="noStrike" dirty="0">
                          <a:solidFill>
                            <a:srgbClr val="000099"/>
                          </a:solidFill>
                          <a:latin typeface="Bookman Old Style" pitchFamily="18" charset="0"/>
                          <a:cs typeface="Arial" pitchFamily="34" charset="0"/>
                        </a:rPr>
                        <a:t>2011</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marL="0" algn="ctr" defTabSz="914400" rtl="0" eaLnBrk="1" fontAlgn="b" latinLnBrk="0" hangingPunct="1"/>
                      <a:r>
                        <a:rPr lang="tr-TR" sz="1200" b="1" i="0" u="none" strike="noStrike" kern="1200" dirty="0">
                          <a:solidFill>
                            <a:srgbClr val="000099"/>
                          </a:solidFill>
                          <a:latin typeface="Bookman Old Style" pitchFamily="18" charset="0"/>
                          <a:ea typeface="+mn-ea"/>
                          <a:cs typeface="Arial" pitchFamily="34" charset="0"/>
                        </a:rPr>
                        <a:t>2012</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marL="0" algn="ctr" defTabSz="914400" rtl="0" eaLnBrk="1" fontAlgn="b" latinLnBrk="0" hangingPunct="1"/>
                      <a:r>
                        <a:rPr lang="tr-TR" sz="1200" b="1" i="0" u="none" strike="noStrike" kern="1200" dirty="0">
                          <a:solidFill>
                            <a:srgbClr val="000099"/>
                          </a:solidFill>
                          <a:latin typeface="Bookman Old Style" pitchFamily="18" charset="0"/>
                          <a:ea typeface="+mn-ea"/>
                          <a:cs typeface="Arial" pitchFamily="34" charset="0"/>
                        </a:rPr>
                        <a:t>2013</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0"/>
                  </a:ext>
                </a:extLst>
              </a:tr>
              <a:tr h="365714">
                <a:tc gridSpan="2">
                  <a:txBody>
                    <a:bodyPr/>
                    <a:lstStyle/>
                    <a:p>
                      <a:pPr algn="just" fontAlgn="b"/>
                      <a:r>
                        <a:rPr lang="tr-TR" sz="1200" b="1" i="0" u="none" strike="noStrike" dirty="0">
                          <a:solidFill>
                            <a:schemeClr val="tx1"/>
                          </a:solidFill>
                          <a:latin typeface="Bookman Old Style" pitchFamily="18" charset="0"/>
                          <a:cs typeface="Arial" pitchFamily="34" charset="0"/>
                        </a:rPr>
                        <a:t>İSTİHDAM OLUNANLAR</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hMerge="1">
                  <a:txBody>
                    <a:bodyPr/>
                    <a:lstStyle/>
                    <a:p>
                      <a:endParaRPr lang="tr-TR"/>
                    </a:p>
                  </a:txBody>
                  <a:tcPr/>
                </a:tc>
                <a:tc>
                  <a:txBody>
                    <a:bodyPr/>
                    <a:lstStyle/>
                    <a:p>
                      <a:pPr algn="r" fontAlgn="b"/>
                      <a:r>
                        <a:rPr lang="tr-TR" sz="1200" b="1" i="0" u="none" strike="noStrike" dirty="0">
                          <a:solidFill>
                            <a:schemeClr val="tx1"/>
                          </a:solidFill>
                          <a:latin typeface="Bookman Old Style" pitchFamily="18" charset="0"/>
                          <a:cs typeface="Arial" pitchFamily="34" charset="0"/>
                        </a:rPr>
                        <a:t>3.953.950</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r" fontAlgn="b"/>
                      <a:r>
                        <a:rPr lang="tr-TR" sz="1200" b="1" i="0" u="none" strike="noStrike" dirty="0">
                          <a:solidFill>
                            <a:schemeClr val="tx1"/>
                          </a:solidFill>
                          <a:latin typeface="Bookman Old Style" pitchFamily="18" charset="0"/>
                          <a:cs typeface="Arial" pitchFamily="34" charset="0"/>
                        </a:rPr>
                        <a:t>4.211.000</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r" fontAlgn="b"/>
                      <a:r>
                        <a:rPr lang="tr-TR" sz="1200" b="1" i="0" u="none" strike="noStrike" dirty="0">
                          <a:solidFill>
                            <a:schemeClr val="tx1"/>
                          </a:solidFill>
                          <a:latin typeface="Bookman Old Style" pitchFamily="18" charset="0"/>
                          <a:cs typeface="Arial" pitchFamily="34" charset="0"/>
                        </a:rPr>
                        <a:t>4.493.000</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r" fontAlgn="b"/>
                      <a:r>
                        <a:rPr lang="tr-TR" sz="1200" b="1" i="0" u="none" strike="noStrike" dirty="0">
                          <a:solidFill>
                            <a:schemeClr val="tx1"/>
                          </a:solidFill>
                          <a:latin typeface="Bookman Old Style" pitchFamily="18" charset="0"/>
                          <a:cs typeface="Arial" pitchFamily="34" charset="0"/>
                        </a:rPr>
                        <a:t>-</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65714">
                <a:tc gridSpan="2">
                  <a:txBody>
                    <a:bodyPr/>
                    <a:lstStyle/>
                    <a:p>
                      <a:pPr algn="just" fontAlgn="b"/>
                      <a:r>
                        <a:rPr lang="tr-TR" sz="1200" b="1" i="0" u="none" strike="noStrike" dirty="0">
                          <a:solidFill>
                            <a:schemeClr val="tx1"/>
                          </a:solidFill>
                          <a:latin typeface="Bookman Old Style" pitchFamily="18" charset="0"/>
                          <a:cs typeface="Arial" pitchFamily="34" charset="0"/>
                        </a:rPr>
                        <a:t>İŞSİZ SAYISI</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hMerge="1">
                  <a:txBody>
                    <a:bodyPr/>
                    <a:lstStyle/>
                    <a:p>
                      <a:endParaRPr lang="tr-TR"/>
                    </a:p>
                  </a:txBody>
                  <a:tcPr/>
                </a:tc>
                <a:tc>
                  <a:txBody>
                    <a:bodyPr/>
                    <a:lstStyle/>
                    <a:p>
                      <a:pPr algn="r" fontAlgn="b"/>
                      <a:r>
                        <a:rPr lang="tr-TR" sz="1200" b="1" i="0" u="none" strike="noStrike" dirty="0">
                          <a:solidFill>
                            <a:schemeClr val="tx1"/>
                          </a:solidFill>
                          <a:latin typeface="Bookman Old Style" pitchFamily="18" charset="0"/>
                          <a:cs typeface="Arial" pitchFamily="34" charset="0"/>
                        </a:rPr>
                        <a:t>659.760</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r" fontAlgn="b"/>
                      <a:r>
                        <a:rPr lang="tr-TR" sz="1200" b="1" i="0" u="none" strike="noStrike" dirty="0">
                          <a:solidFill>
                            <a:schemeClr val="tx1"/>
                          </a:solidFill>
                          <a:latin typeface="Bookman Old Style" pitchFamily="18" charset="0"/>
                          <a:cs typeface="Arial" pitchFamily="34" charset="0"/>
                        </a:rPr>
                        <a:t>562.000</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r" fontAlgn="b"/>
                      <a:r>
                        <a:rPr lang="tr-TR" sz="1200" b="1" i="0" u="none" strike="noStrike" dirty="0">
                          <a:solidFill>
                            <a:schemeClr val="tx1"/>
                          </a:solidFill>
                          <a:latin typeface="Bookman Old Style" pitchFamily="18" charset="0"/>
                          <a:cs typeface="Arial" pitchFamily="34" charset="0"/>
                        </a:rPr>
                        <a:t>570.000</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r" fontAlgn="b"/>
                      <a:r>
                        <a:rPr lang="tr-TR" sz="1200" b="1" i="0" u="none" strike="noStrike" dirty="0">
                          <a:solidFill>
                            <a:schemeClr val="tx1"/>
                          </a:solidFill>
                          <a:latin typeface="Bookman Old Style" pitchFamily="18" charset="0"/>
                          <a:cs typeface="Arial" pitchFamily="34" charset="0"/>
                        </a:rPr>
                        <a:t>-</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65714">
                <a:tc gridSpan="2">
                  <a:txBody>
                    <a:bodyPr/>
                    <a:lstStyle/>
                    <a:p>
                      <a:pPr algn="just" fontAlgn="b"/>
                      <a:r>
                        <a:rPr lang="tr-TR" sz="1200" b="1" i="0" u="none" strike="noStrike" dirty="0">
                          <a:solidFill>
                            <a:schemeClr val="tx1"/>
                          </a:solidFill>
                          <a:latin typeface="Bookman Old Style" pitchFamily="18" charset="0"/>
                          <a:cs typeface="Arial" pitchFamily="34" charset="0"/>
                        </a:rPr>
                        <a:t>SSK MENSUBU </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hMerge="1">
                  <a:txBody>
                    <a:bodyPr/>
                    <a:lstStyle/>
                    <a:p>
                      <a:endParaRPr lang="tr-TR"/>
                    </a:p>
                  </a:txBody>
                  <a:tcPr/>
                </a:tc>
                <a:tc>
                  <a:txBody>
                    <a:bodyPr/>
                    <a:lstStyle/>
                    <a:p>
                      <a:pPr algn="r" fontAlgn="b"/>
                      <a:r>
                        <a:rPr lang="tr-TR" sz="1200" b="0" i="0" u="none" strike="noStrike" dirty="0">
                          <a:solidFill>
                            <a:schemeClr val="tx1"/>
                          </a:solidFill>
                          <a:latin typeface="Bookman Old Style" pitchFamily="18" charset="0"/>
                          <a:cs typeface="Arial" pitchFamily="34" charset="0"/>
                        </a:rPr>
                        <a:t>2.945.805</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r" fontAlgn="b"/>
                      <a:r>
                        <a:rPr lang="tr-TR" sz="1200" b="0" i="0" u="none" strike="noStrike" dirty="0">
                          <a:solidFill>
                            <a:schemeClr val="tx1"/>
                          </a:solidFill>
                          <a:latin typeface="Bookman Old Style" pitchFamily="18" charset="0"/>
                          <a:cs typeface="Arial" pitchFamily="34" charset="0"/>
                        </a:rPr>
                        <a:t>3.339.868</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marL="0" algn="r" defTabSz="914400" rtl="0" eaLnBrk="1" fontAlgn="b" latinLnBrk="0" hangingPunct="1">
                        <a:spcAft>
                          <a:spcPts val="0"/>
                        </a:spcAft>
                      </a:pPr>
                      <a:r>
                        <a:rPr lang="tr-TR" sz="1200" b="0" i="0" u="none" strike="noStrike" kern="1200" dirty="0">
                          <a:solidFill>
                            <a:schemeClr val="tx1"/>
                          </a:solidFill>
                          <a:latin typeface="Bookman Old Style" pitchFamily="18" charset="0"/>
                          <a:ea typeface="+mn-ea"/>
                          <a:cs typeface="Arial" pitchFamily="34" charset="0"/>
                        </a:rPr>
                        <a:t>3.653.299</a:t>
                      </a: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marL="0" algn="r" defTabSz="914400" rtl="0" eaLnBrk="1" fontAlgn="b" latinLnBrk="0" hangingPunct="1">
                        <a:spcAft>
                          <a:spcPts val="0"/>
                        </a:spcAft>
                      </a:pPr>
                      <a:r>
                        <a:rPr lang="tr-TR" sz="1200" b="0" i="0" u="none" strike="noStrike" kern="1200" dirty="0">
                          <a:solidFill>
                            <a:schemeClr val="tx1"/>
                          </a:solidFill>
                          <a:latin typeface="Bookman Old Style" pitchFamily="18" charset="0"/>
                          <a:ea typeface="+mn-ea"/>
                          <a:cs typeface="Arial" pitchFamily="34" charset="0"/>
                        </a:rPr>
                        <a:t>3.912.291</a:t>
                      </a: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65714">
                <a:tc gridSpan="2">
                  <a:txBody>
                    <a:bodyPr/>
                    <a:lstStyle/>
                    <a:p>
                      <a:pPr algn="just" fontAlgn="b"/>
                      <a:r>
                        <a:rPr lang="tr-TR" sz="1200" b="1" i="0" u="none" strike="noStrike" dirty="0">
                          <a:solidFill>
                            <a:schemeClr val="tx1"/>
                          </a:solidFill>
                          <a:latin typeface="Bookman Old Style" pitchFamily="18" charset="0"/>
                          <a:cs typeface="Arial" pitchFamily="34" charset="0"/>
                        </a:rPr>
                        <a:t>BAĞKURLU </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hMerge="1">
                  <a:txBody>
                    <a:bodyPr/>
                    <a:lstStyle/>
                    <a:p>
                      <a:endParaRPr lang="tr-TR"/>
                    </a:p>
                  </a:txBody>
                  <a:tcPr/>
                </a:tc>
                <a:tc>
                  <a:txBody>
                    <a:bodyPr/>
                    <a:lstStyle/>
                    <a:p>
                      <a:pPr algn="r" fontAlgn="b"/>
                      <a:r>
                        <a:rPr lang="tr-TR" sz="1200" b="0" i="0" u="none" strike="noStrike" dirty="0">
                          <a:solidFill>
                            <a:schemeClr val="tx1"/>
                          </a:solidFill>
                          <a:latin typeface="Bookman Old Style" pitchFamily="18" charset="0"/>
                          <a:cs typeface="Arial" pitchFamily="34" charset="0"/>
                        </a:rPr>
                        <a:t>490.645</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r" fontAlgn="b"/>
                      <a:r>
                        <a:rPr lang="tr-TR" sz="1200" b="0" i="0" u="none" strike="noStrike" dirty="0">
                          <a:solidFill>
                            <a:schemeClr val="tx1"/>
                          </a:solidFill>
                          <a:latin typeface="Bookman Old Style" pitchFamily="18" charset="0"/>
                          <a:cs typeface="Arial" pitchFamily="34" charset="0"/>
                        </a:rPr>
                        <a:t>503.902</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marL="0" algn="r" defTabSz="914400" rtl="0" eaLnBrk="1" fontAlgn="b" latinLnBrk="0" hangingPunct="1">
                        <a:spcAft>
                          <a:spcPts val="0"/>
                        </a:spcAft>
                      </a:pPr>
                      <a:r>
                        <a:rPr lang="tr-TR" sz="1200" b="0" i="0" u="none" strike="noStrike" kern="1200" dirty="0">
                          <a:solidFill>
                            <a:schemeClr val="tx1"/>
                          </a:solidFill>
                          <a:latin typeface="Bookman Old Style" pitchFamily="18" charset="0"/>
                          <a:ea typeface="+mn-ea"/>
                          <a:cs typeface="Arial" pitchFamily="34" charset="0"/>
                        </a:rPr>
                        <a:t>528.313</a:t>
                      </a: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marL="0" algn="r" defTabSz="914400" rtl="0" eaLnBrk="1" fontAlgn="b" latinLnBrk="0" hangingPunct="1">
                        <a:spcAft>
                          <a:spcPts val="0"/>
                        </a:spcAft>
                      </a:pPr>
                      <a:r>
                        <a:rPr lang="tr-TR" sz="1200" b="0" i="0" u="none" strike="noStrike" kern="1200" dirty="0">
                          <a:solidFill>
                            <a:schemeClr val="tx1"/>
                          </a:solidFill>
                          <a:latin typeface="Bookman Old Style" pitchFamily="18" charset="0"/>
                          <a:ea typeface="+mn-ea"/>
                          <a:cs typeface="Arial" pitchFamily="34" charset="0"/>
                        </a:rPr>
                        <a:t>514.306</a:t>
                      </a: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52191">
                <a:tc gridSpan="2">
                  <a:txBody>
                    <a:bodyPr/>
                    <a:lstStyle/>
                    <a:p>
                      <a:pPr algn="just" fontAlgn="b"/>
                      <a:r>
                        <a:rPr lang="tr-TR" sz="1200" b="1" i="0" u="none" strike="noStrike" dirty="0">
                          <a:solidFill>
                            <a:schemeClr val="tx1"/>
                          </a:solidFill>
                          <a:latin typeface="Bookman Old Style" pitchFamily="18" charset="0"/>
                          <a:cs typeface="Arial" pitchFamily="34" charset="0"/>
                        </a:rPr>
                        <a:t>EMEKLİ SANDIĞI MENSUBU </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hMerge="1">
                  <a:txBody>
                    <a:bodyPr/>
                    <a:lstStyle/>
                    <a:p>
                      <a:endParaRPr lang="tr-TR"/>
                    </a:p>
                  </a:txBody>
                  <a:tcPr/>
                </a:tc>
                <a:tc>
                  <a:txBody>
                    <a:bodyPr/>
                    <a:lstStyle/>
                    <a:p>
                      <a:pPr algn="r" fontAlgn="b"/>
                      <a:r>
                        <a:rPr lang="tr-TR" sz="1200" b="0" i="0" u="none" strike="noStrike" dirty="0">
                          <a:solidFill>
                            <a:schemeClr val="tx1"/>
                          </a:solidFill>
                          <a:latin typeface="Bookman Old Style" pitchFamily="18" charset="0"/>
                          <a:cs typeface="Arial" pitchFamily="34" charset="0"/>
                        </a:rPr>
                        <a:t>254.129</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r" fontAlgn="b"/>
                      <a:r>
                        <a:rPr lang="tr-TR" sz="1200" b="0" i="0" u="none" strike="noStrike" dirty="0">
                          <a:solidFill>
                            <a:schemeClr val="tx1"/>
                          </a:solidFill>
                          <a:latin typeface="Bookman Old Style" pitchFamily="18" charset="0"/>
                          <a:cs typeface="Arial" pitchFamily="34" charset="0"/>
                        </a:rPr>
                        <a:t>301.995</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marL="0" algn="r" defTabSz="914400" rtl="0" eaLnBrk="1" fontAlgn="b" latinLnBrk="0" hangingPunct="1">
                        <a:spcAft>
                          <a:spcPts val="0"/>
                        </a:spcAft>
                      </a:pPr>
                      <a:r>
                        <a:rPr lang="tr-TR" sz="1200" b="0" i="0" u="none" strike="noStrike" kern="1200" dirty="0">
                          <a:solidFill>
                            <a:schemeClr val="tx1"/>
                          </a:solidFill>
                          <a:latin typeface="Bookman Old Style" pitchFamily="18" charset="0"/>
                          <a:ea typeface="+mn-ea"/>
                          <a:cs typeface="Arial" pitchFamily="34" charset="0"/>
                        </a:rPr>
                        <a:t>301.080</a:t>
                      </a: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marL="0" algn="r" defTabSz="914400" rtl="0" eaLnBrk="1" fontAlgn="b" latinLnBrk="0" hangingPunct="1">
                        <a:spcAft>
                          <a:spcPts val="0"/>
                        </a:spcAft>
                      </a:pPr>
                      <a:r>
                        <a:rPr lang="tr-TR" sz="1200" b="0" i="0" u="none" strike="noStrike" kern="1200" dirty="0">
                          <a:solidFill>
                            <a:schemeClr val="tx1"/>
                          </a:solidFill>
                          <a:latin typeface="Bookman Old Style" pitchFamily="18" charset="0"/>
                          <a:ea typeface="+mn-ea"/>
                          <a:cs typeface="Arial" pitchFamily="34" charset="0"/>
                        </a:rPr>
                        <a:t>319.732</a:t>
                      </a: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65714">
                <a:tc gridSpan="2">
                  <a:txBody>
                    <a:bodyPr/>
                    <a:lstStyle/>
                    <a:p>
                      <a:pPr algn="just" fontAlgn="b"/>
                      <a:r>
                        <a:rPr lang="tr-TR" sz="1200" b="1" i="0" u="none" strike="noStrike" dirty="0">
                          <a:solidFill>
                            <a:srgbClr val="FF0000"/>
                          </a:solidFill>
                          <a:latin typeface="Bookman Old Style" pitchFamily="18" charset="0"/>
                          <a:cs typeface="Arial" pitchFamily="34" charset="0"/>
                        </a:rPr>
                        <a:t>TOPLAM SGK’LI ÇALIŞAN </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hMerge="1">
                  <a:txBody>
                    <a:bodyPr/>
                    <a:lstStyle/>
                    <a:p>
                      <a:endParaRPr lang="tr-TR"/>
                    </a:p>
                  </a:txBody>
                  <a:tcPr/>
                </a:tc>
                <a:tc>
                  <a:txBody>
                    <a:bodyPr/>
                    <a:lstStyle/>
                    <a:p>
                      <a:pPr algn="r" fontAlgn="b"/>
                      <a:r>
                        <a:rPr lang="tr-TR" sz="1200" b="1" i="0" u="none" strike="noStrike" dirty="0">
                          <a:solidFill>
                            <a:srgbClr val="FF0000"/>
                          </a:solidFill>
                          <a:latin typeface="Bookman Old Style" pitchFamily="18" charset="0"/>
                          <a:cs typeface="Arial" pitchFamily="34" charset="0"/>
                        </a:rPr>
                        <a:t>3.690.579</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r" fontAlgn="b"/>
                      <a:r>
                        <a:rPr lang="tr-TR" sz="1200" b="1" i="0" u="none" strike="noStrike" dirty="0">
                          <a:solidFill>
                            <a:srgbClr val="FF0000"/>
                          </a:solidFill>
                          <a:latin typeface="Bookman Old Style" pitchFamily="18" charset="0"/>
                          <a:cs typeface="Arial" pitchFamily="34" charset="0"/>
                        </a:rPr>
                        <a:t>4.145.765</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tr-TR" sz="1200" b="1" i="0" u="none" strike="noStrike" dirty="0">
                          <a:solidFill>
                            <a:srgbClr val="FF0000"/>
                          </a:solidFill>
                          <a:latin typeface="Bookman Old Style" pitchFamily="18" charset="0"/>
                          <a:cs typeface="Arial" pitchFamily="34" charset="0"/>
                        </a:rPr>
                        <a:t>4.482.692</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tr-TR" sz="1200" b="1" i="0" u="none" strike="noStrike" dirty="0">
                          <a:solidFill>
                            <a:srgbClr val="FF0000"/>
                          </a:solidFill>
                          <a:latin typeface="Bookman Old Style" pitchFamily="18" charset="0"/>
                          <a:cs typeface="Arial" pitchFamily="34" charset="0"/>
                        </a:rPr>
                        <a:t>4.746.329</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6"/>
                  </a:ext>
                </a:extLst>
              </a:tr>
              <a:tr h="365714">
                <a:tc gridSpan="2">
                  <a:txBody>
                    <a:bodyPr/>
                    <a:lstStyle/>
                    <a:p>
                      <a:pPr algn="just" fontAlgn="b"/>
                      <a:r>
                        <a:rPr lang="tr-TR" sz="1200" b="1" i="0" u="none" strike="noStrike" dirty="0">
                          <a:solidFill>
                            <a:schemeClr val="tx1"/>
                          </a:solidFill>
                          <a:latin typeface="Bookman Old Style" pitchFamily="18" charset="0"/>
                          <a:cs typeface="Arial" pitchFamily="34" charset="0"/>
                        </a:rPr>
                        <a:t>SSK EMEKLİSİ </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hMerge="1">
                  <a:txBody>
                    <a:bodyPr/>
                    <a:lstStyle/>
                    <a:p>
                      <a:endParaRPr lang="tr-TR"/>
                    </a:p>
                  </a:txBody>
                  <a:tcPr/>
                </a:tc>
                <a:tc>
                  <a:txBody>
                    <a:bodyPr/>
                    <a:lstStyle/>
                    <a:p>
                      <a:pPr algn="r" fontAlgn="b"/>
                      <a:r>
                        <a:rPr lang="tr-TR" sz="1200" b="0" i="0" u="none" strike="noStrike" dirty="0">
                          <a:solidFill>
                            <a:schemeClr val="tx1"/>
                          </a:solidFill>
                          <a:latin typeface="Bookman Old Style" pitchFamily="18" charset="0"/>
                          <a:cs typeface="Arial" pitchFamily="34" charset="0"/>
                        </a:rPr>
                        <a:t>1.191.666</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r" fontAlgn="b"/>
                      <a:r>
                        <a:rPr lang="tr-TR" sz="1200" b="0" i="0" u="none" strike="noStrike" dirty="0">
                          <a:solidFill>
                            <a:schemeClr val="tx1"/>
                          </a:solidFill>
                          <a:latin typeface="Bookman Old Style" pitchFamily="18" charset="0"/>
                          <a:cs typeface="Arial" pitchFamily="34" charset="0"/>
                        </a:rPr>
                        <a:t>1.348.937</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marL="0" algn="r" defTabSz="914400" rtl="0" eaLnBrk="1" fontAlgn="b" latinLnBrk="0" hangingPunct="1">
                        <a:spcAft>
                          <a:spcPts val="0"/>
                        </a:spcAft>
                      </a:pPr>
                      <a:r>
                        <a:rPr lang="tr-TR" sz="1200" b="0" i="0" u="none" strike="noStrike" kern="1200" dirty="0">
                          <a:solidFill>
                            <a:schemeClr val="tx1"/>
                          </a:solidFill>
                          <a:latin typeface="Bookman Old Style" pitchFamily="18" charset="0"/>
                          <a:ea typeface="+mn-ea"/>
                          <a:cs typeface="Arial" pitchFamily="34" charset="0"/>
                        </a:rPr>
                        <a:t>1.407.428</a:t>
                      </a: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marL="0" algn="r" defTabSz="914400" rtl="0" eaLnBrk="1" fontAlgn="b" latinLnBrk="0" hangingPunct="1">
                        <a:spcAft>
                          <a:spcPts val="0"/>
                        </a:spcAft>
                      </a:pPr>
                      <a:r>
                        <a:rPr lang="tr-TR" sz="1200" b="0" i="0" u="none" strike="noStrike" kern="1200" dirty="0">
                          <a:solidFill>
                            <a:schemeClr val="tx1"/>
                          </a:solidFill>
                          <a:latin typeface="Bookman Old Style" pitchFamily="18" charset="0"/>
                          <a:ea typeface="+mn-ea"/>
                          <a:cs typeface="Arial" pitchFamily="34" charset="0"/>
                        </a:rPr>
                        <a:t>1.466.149</a:t>
                      </a: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365714">
                <a:tc gridSpan="2">
                  <a:txBody>
                    <a:bodyPr/>
                    <a:lstStyle/>
                    <a:p>
                      <a:pPr algn="just" fontAlgn="b"/>
                      <a:r>
                        <a:rPr lang="tr-TR" sz="1200" b="1" i="0" u="none" strike="noStrike" dirty="0">
                          <a:solidFill>
                            <a:schemeClr val="tx1"/>
                          </a:solidFill>
                          <a:latin typeface="Bookman Old Style" pitchFamily="18" charset="0"/>
                          <a:cs typeface="Arial" pitchFamily="34" charset="0"/>
                        </a:rPr>
                        <a:t>BAĞKUR EMEKLİSİ </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hMerge="1">
                  <a:txBody>
                    <a:bodyPr/>
                    <a:lstStyle/>
                    <a:p>
                      <a:endParaRPr lang="tr-TR"/>
                    </a:p>
                  </a:txBody>
                  <a:tcPr/>
                </a:tc>
                <a:tc>
                  <a:txBody>
                    <a:bodyPr/>
                    <a:lstStyle/>
                    <a:p>
                      <a:pPr algn="r" fontAlgn="b"/>
                      <a:r>
                        <a:rPr lang="tr-TR" sz="1200" b="0" i="0" u="none" strike="noStrike" dirty="0">
                          <a:solidFill>
                            <a:schemeClr val="tx1"/>
                          </a:solidFill>
                          <a:latin typeface="Bookman Old Style" pitchFamily="18" charset="0"/>
                          <a:cs typeface="Arial" pitchFamily="34" charset="0"/>
                        </a:rPr>
                        <a:t>244.867</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r" fontAlgn="b"/>
                      <a:r>
                        <a:rPr lang="tr-TR" sz="1200" b="0" i="0" u="none" strike="noStrike" dirty="0">
                          <a:solidFill>
                            <a:schemeClr val="tx1"/>
                          </a:solidFill>
                          <a:latin typeface="Bookman Old Style" pitchFamily="18" charset="0"/>
                          <a:cs typeface="Arial" pitchFamily="34" charset="0"/>
                        </a:rPr>
                        <a:t>272.852</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marL="0" algn="r" defTabSz="914400" rtl="0" eaLnBrk="1" fontAlgn="b" latinLnBrk="0" hangingPunct="1">
                        <a:spcAft>
                          <a:spcPts val="0"/>
                        </a:spcAft>
                      </a:pPr>
                      <a:r>
                        <a:rPr lang="tr-TR" sz="1200" b="0" i="0" u="none" strike="noStrike" kern="1200" dirty="0">
                          <a:solidFill>
                            <a:schemeClr val="tx1"/>
                          </a:solidFill>
                          <a:latin typeface="Bookman Old Style" pitchFamily="18" charset="0"/>
                          <a:ea typeface="+mn-ea"/>
                          <a:cs typeface="Arial" pitchFamily="34" charset="0"/>
                        </a:rPr>
                        <a:t>278.025</a:t>
                      </a: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marL="0" algn="r" defTabSz="914400" rtl="0" eaLnBrk="1" fontAlgn="b" latinLnBrk="0" hangingPunct="1">
                        <a:spcAft>
                          <a:spcPts val="0"/>
                        </a:spcAft>
                      </a:pPr>
                      <a:r>
                        <a:rPr lang="tr-TR" sz="1200" b="0" i="0" u="none" strike="noStrike" kern="1200" dirty="0">
                          <a:solidFill>
                            <a:schemeClr val="tx1"/>
                          </a:solidFill>
                          <a:latin typeface="Bookman Old Style" pitchFamily="18" charset="0"/>
                          <a:ea typeface="+mn-ea"/>
                          <a:cs typeface="Arial" pitchFamily="34" charset="0"/>
                        </a:rPr>
                        <a:t>270.433</a:t>
                      </a: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365714">
                <a:tc gridSpan="2">
                  <a:txBody>
                    <a:bodyPr/>
                    <a:lstStyle/>
                    <a:p>
                      <a:pPr algn="just" fontAlgn="b"/>
                      <a:r>
                        <a:rPr lang="tr-TR" sz="1200" b="1" i="0" u="none" strike="noStrike" dirty="0">
                          <a:solidFill>
                            <a:schemeClr val="tx1"/>
                          </a:solidFill>
                          <a:latin typeface="Bookman Old Style" pitchFamily="18" charset="0"/>
                          <a:cs typeface="Arial" pitchFamily="34" charset="0"/>
                        </a:rPr>
                        <a:t>EMEKLİ SANDIĞI EMEKLİSİ </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hMerge="1">
                  <a:txBody>
                    <a:bodyPr/>
                    <a:lstStyle/>
                    <a:p>
                      <a:endParaRPr lang="tr-TR"/>
                    </a:p>
                  </a:txBody>
                  <a:tcPr/>
                </a:tc>
                <a:tc>
                  <a:txBody>
                    <a:bodyPr/>
                    <a:lstStyle/>
                    <a:p>
                      <a:pPr algn="r" fontAlgn="b"/>
                      <a:r>
                        <a:rPr lang="tr-TR" sz="1200" b="0" i="0" u="none" strike="noStrike" dirty="0">
                          <a:solidFill>
                            <a:schemeClr val="tx1"/>
                          </a:solidFill>
                          <a:latin typeface="Bookman Old Style" pitchFamily="18" charset="0"/>
                          <a:cs typeface="Arial" pitchFamily="34" charset="0"/>
                        </a:rPr>
                        <a:t>287.801</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r" fontAlgn="b"/>
                      <a:r>
                        <a:rPr lang="tr-TR" sz="1200" b="0" i="0" u="none" strike="noStrike" dirty="0">
                          <a:solidFill>
                            <a:schemeClr val="tx1"/>
                          </a:solidFill>
                          <a:latin typeface="Bookman Old Style" pitchFamily="18" charset="0"/>
                          <a:cs typeface="Arial" pitchFamily="34" charset="0"/>
                        </a:rPr>
                        <a:t>293.642</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marL="0" algn="r" defTabSz="914400" rtl="0" eaLnBrk="1" fontAlgn="b" latinLnBrk="0" hangingPunct="1">
                        <a:spcAft>
                          <a:spcPts val="0"/>
                        </a:spcAft>
                      </a:pPr>
                      <a:r>
                        <a:rPr lang="tr-TR" sz="1200" b="0" i="0" u="none" strike="noStrike" kern="1200" dirty="0">
                          <a:solidFill>
                            <a:schemeClr val="tx1"/>
                          </a:solidFill>
                          <a:latin typeface="Bookman Old Style" pitchFamily="18" charset="0"/>
                          <a:ea typeface="+mn-ea"/>
                          <a:cs typeface="Arial" pitchFamily="34" charset="0"/>
                        </a:rPr>
                        <a:t>300.367</a:t>
                      </a: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marL="0" algn="r" defTabSz="914400" rtl="0" eaLnBrk="1" fontAlgn="b" latinLnBrk="0" hangingPunct="1">
                        <a:spcAft>
                          <a:spcPts val="0"/>
                        </a:spcAft>
                      </a:pPr>
                      <a:r>
                        <a:rPr lang="tr-TR" sz="1200" b="0" i="0" u="none" strike="noStrike" kern="1200" dirty="0">
                          <a:solidFill>
                            <a:schemeClr val="tx1"/>
                          </a:solidFill>
                          <a:latin typeface="Bookman Old Style" pitchFamily="18" charset="0"/>
                          <a:ea typeface="+mn-ea"/>
                          <a:cs typeface="Arial" pitchFamily="34" charset="0"/>
                        </a:rPr>
                        <a:t>305.412</a:t>
                      </a: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9"/>
                  </a:ext>
                </a:extLst>
              </a:tr>
              <a:tr h="365714">
                <a:tc gridSpan="2">
                  <a:txBody>
                    <a:bodyPr/>
                    <a:lstStyle/>
                    <a:p>
                      <a:pPr algn="just" fontAlgn="b"/>
                      <a:r>
                        <a:rPr lang="tr-TR" sz="1200" b="1" i="0" u="none" strike="noStrike" dirty="0">
                          <a:solidFill>
                            <a:srgbClr val="FF0000"/>
                          </a:solidFill>
                          <a:latin typeface="Bookman Old Style" pitchFamily="18" charset="0"/>
                          <a:cs typeface="Arial" pitchFamily="34" charset="0"/>
                        </a:rPr>
                        <a:t>TOPLAM SGK EMEKLİSİ SAYISI</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hMerge="1">
                  <a:txBody>
                    <a:bodyPr/>
                    <a:lstStyle/>
                    <a:p>
                      <a:endParaRPr lang="tr-TR"/>
                    </a:p>
                  </a:txBody>
                  <a:tcPr/>
                </a:tc>
                <a:tc>
                  <a:txBody>
                    <a:bodyPr/>
                    <a:lstStyle/>
                    <a:p>
                      <a:pPr algn="r" fontAlgn="b"/>
                      <a:r>
                        <a:rPr lang="tr-TR" sz="1200" b="1" i="0" u="none" strike="noStrike" dirty="0">
                          <a:solidFill>
                            <a:srgbClr val="FF0000"/>
                          </a:solidFill>
                          <a:latin typeface="Bookman Old Style" pitchFamily="18" charset="0"/>
                          <a:cs typeface="Arial" pitchFamily="34" charset="0"/>
                        </a:rPr>
                        <a:t>1.724.334</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r" fontAlgn="b"/>
                      <a:r>
                        <a:rPr lang="tr-TR" sz="1200" b="1" i="0" u="none" strike="noStrike" dirty="0">
                          <a:solidFill>
                            <a:srgbClr val="FF0000"/>
                          </a:solidFill>
                          <a:latin typeface="Bookman Old Style" pitchFamily="18" charset="0"/>
                          <a:cs typeface="Arial" pitchFamily="34" charset="0"/>
                        </a:rPr>
                        <a:t>1.915.431</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marL="0" algn="r" defTabSz="914400" rtl="0" eaLnBrk="1" fontAlgn="b" latinLnBrk="0" hangingPunct="1">
                        <a:spcAft>
                          <a:spcPts val="0"/>
                        </a:spcAft>
                      </a:pPr>
                      <a:r>
                        <a:rPr lang="tr-TR" sz="1200" b="1" i="0" u="none" strike="noStrike" kern="1200" dirty="0">
                          <a:solidFill>
                            <a:srgbClr val="FF0000"/>
                          </a:solidFill>
                          <a:latin typeface="Bookman Old Style" pitchFamily="18" charset="0"/>
                          <a:ea typeface="+mn-ea"/>
                          <a:cs typeface="Arial" pitchFamily="34" charset="0"/>
                        </a:rPr>
                        <a:t>1.985.820</a:t>
                      </a: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marL="0" algn="r" defTabSz="914400" rtl="0" eaLnBrk="1" fontAlgn="b" latinLnBrk="0" hangingPunct="1">
                        <a:spcAft>
                          <a:spcPts val="0"/>
                        </a:spcAft>
                      </a:pPr>
                      <a:r>
                        <a:rPr lang="tr-TR" sz="1200" b="1" i="0" u="none" strike="noStrike" kern="1200" dirty="0">
                          <a:solidFill>
                            <a:srgbClr val="FF0000"/>
                          </a:solidFill>
                          <a:latin typeface="Bookman Old Style" pitchFamily="18" charset="0"/>
                          <a:ea typeface="+mn-ea"/>
                          <a:cs typeface="Arial" pitchFamily="34" charset="0"/>
                        </a:rPr>
                        <a:t>2.041.994</a:t>
                      </a: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10"/>
                  </a:ext>
                </a:extLst>
              </a:tr>
              <a:tr h="379151">
                <a:tc gridSpan="2">
                  <a:txBody>
                    <a:bodyPr/>
                    <a:lstStyle/>
                    <a:p>
                      <a:pPr algn="l" fontAlgn="b"/>
                      <a:r>
                        <a:rPr lang="tr-TR" sz="1200" b="1" i="0" u="none" strike="noStrike" dirty="0">
                          <a:solidFill>
                            <a:schemeClr val="tx1"/>
                          </a:solidFill>
                          <a:latin typeface="Bookman Old Style" pitchFamily="18" charset="0"/>
                          <a:cs typeface="Arial" pitchFamily="34" charset="0"/>
                        </a:rPr>
                        <a:t>PRİM ÖDEMEYEN GSS KİŞİ SAYISI (</a:t>
                      </a:r>
                      <a:r>
                        <a:rPr lang="tr-TR" sz="1200" b="1" i="0" u="none" strike="noStrike" baseline="0" dirty="0" err="1">
                          <a:solidFill>
                            <a:schemeClr val="tx1"/>
                          </a:solidFill>
                          <a:latin typeface="Bookman Old Style" pitchFamily="18" charset="0"/>
                          <a:cs typeface="Arial" pitchFamily="34" charset="0"/>
                        </a:rPr>
                        <a:t>Yeşilkart</a:t>
                      </a:r>
                      <a:r>
                        <a:rPr lang="tr-TR" sz="1200" b="1" i="0" u="none" strike="noStrike" baseline="0" dirty="0">
                          <a:solidFill>
                            <a:schemeClr val="tx1"/>
                          </a:solidFill>
                          <a:latin typeface="Bookman Old Style" pitchFamily="18" charset="0"/>
                          <a:cs typeface="Arial" pitchFamily="34" charset="0"/>
                        </a:rPr>
                        <a:t>)</a:t>
                      </a:r>
                      <a:endParaRPr lang="tr-TR" sz="1200" b="1" i="0" u="none" strike="noStrike" dirty="0">
                        <a:solidFill>
                          <a:schemeClr val="tx1"/>
                        </a:solidFill>
                        <a:latin typeface="Bookman Old Style" pitchFamily="18" charset="0"/>
                        <a:cs typeface="Arial" pitchFamily="34" charset="0"/>
                      </a:endParaRP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hMerge="1">
                  <a:txBody>
                    <a:bodyPr/>
                    <a:lstStyle/>
                    <a:p>
                      <a:endParaRPr lang="tr-TR"/>
                    </a:p>
                  </a:txBody>
                  <a:tcPr/>
                </a:tc>
                <a:tc>
                  <a:txBody>
                    <a:bodyPr/>
                    <a:lstStyle/>
                    <a:p>
                      <a:pPr algn="r" fontAlgn="b"/>
                      <a:r>
                        <a:rPr lang="tr-TR" sz="1200" b="1" i="0" u="none" strike="noStrike" dirty="0">
                          <a:solidFill>
                            <a:schemeClr val="tx1"/>
                          </a:solidFill>
                          <a:latin typeface="Bookman Old Style" pitchFamily="18" charset="0"/>
                          <a:cs typeface="Arial" pitchFamily="34" charset="0"/>
                        </a:rPr>
                        <a:t>-</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r" fontAlgn="b"/>
                      <a:r>
                        <a:rPr lang="tr-TR" sz="1200" b="1" i="0" u="none" strike="noStrike" dirty="0">
                          <a:solidFill>
                            <a:schemeClr val="tx1"/>
                          </a:solidFill>
                          <a:latin typeface="Bookman Old Style" pitchFamily="18" charset="0"/>
                          <a:cs typeface="Arial" pitchFamily="34" charset="0"/>
                        </a:rPr>
                        <a:t>-</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r" fontAlgn="b"/>
                      <a:r>
                        <a:rPr lang="tr-TR" sz="1200" b="1" i="0" u="none" strike="noStrike" dirty="0">
                          <a:solidFill>
                            <a:schemeClr val="tx1"/>
                          </a:solidFill>
                          <a:latin typeface="Bookman Old Style" pitchFamily="18" charset="0"/>
                          <a:cs typeface="Arial" pitchFamily="34" charset="0"/>
                        </a:rPr>
                        <a:t>153.711</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r" fontAlgn="b"/>
                      <a:r>
                        <a:rPr lang="tr-TR" sz="1200" b="1" i="0" u="none" strike="noStrike" dirty="0">
                          <a:solidFill>
                            <a:schemeClr val="tx1"/>
                          </a:solidFill>
                          <a:latin typeface="Bookman Old Style" pitchFamily="18" charset="0"/>
                          <a:cs typeface="Arial" pitchFamily="34" charset="0"/>
                        </a:rPr>
                        <a:t>225.118</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11"/>
                  </a:ext>
                </a:extLst>
              </a:tr>
              <a:tr h="379151">
                <a:tc gridSpan="2">
                  <a:txBody>
                    <a:bodyPr/>
                    <a:lstStyle/>
                    <a:p>
                      <a:pPr algn="l" fontAlgn="b"/>
                      <a:r>
                        <a:rPr lang="tr-TR" sz="1200" b="1" i="0" u="none" strike="noStrike" dirty="0">
                          <a:solidFill>
                            <a:schemeClr val="tx1"/>
                          </a:solidFill>
                          <a:latin typeface="Bookman Old Style" pitchFamily="18" charset="0"/>
                          <a:cs typeface="Arial" pitchFamily="34" charset="0"/>
                        </a:rPr>
                        <a:t>60/1-G1</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hMerge="1">
                  <a:txBody>
                    <a:bodyPr/>
                    <a:lstStyle/>
                    <a:p>
                      <a:endParaRPr lang="tr-TR"/>
                    </a:p>
                  </a:txBody>
                  <a:tcPr/>
                </a:tc>
                <a:tc>
                  <a:txBody>
                    <a:bodyPr/>
                    <a:lstStyle/>
                    <a:p>
                      <a:pPr algn="r" fontAlgn="b"/>
                      <a:r>
                        <a:rPr lang="tr-TR" sz="1200" b="1" i="0" u="none" strike="noStrike" dirty="0">
                          <a:solidFill>
                            <a:schemeClr val="tx1"/>
                          </a:solidFill>
                          <a:latin typeface="Bookman Old Style" pitchFamily="18" charset="0"/>
                          <a:cs typeface="Arial" pitchFamily="34" charset="0"/>
                        </a:rPr>
                        <a:t>-</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r" fontAlgn="b"/>
                      <a:r>
                        <a:rPr lang="tr-TR" sz="1200" b="1" i="0" u="none" strike="noStrike" dirty="0">
                          <a:solidFill>
                            <a:schemeClr val="tx1"/>
                          </a:solidFill>
                          <a:latin typeface="Bookman Old Style" pitchFamily="18" charset="0"/>
                          <a:cs typeface="Arial" pitchFamily="34" charset="0"/>
                        </a:rPr>
                        <a:t>-</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r" fontAlgn="b"/>
                      <a:r>
                        <a:rPr lang="tr-TR" sz="1200" b="1" i="0" u="none" strike="noStrike" dirty="0">
                          <a:solidFill>
                            <a:schemeClr val="tx1"/>
                          </a:solidFill>
                          <a:latin typeface="Bookman Old Style" pitchFamily="18" charset="0"/>
                          <a:cs typeface="Arial" pitchFamily="34" charset="0"/>
                        </a:rPr>
                        <a:t>-</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r" fontAlgn="b"/>
                      <a:r>
                        <a:rPr lang="tr-TR" sz="1200" b="1" i="0" u="none" strike="noStrike" dirty="0">
                          <a:solidFill>
                            <a:schemeClr val="tx1"/>
                          </a:solidFill>
                          <a:latin typeface="Bookman Old Style" pitchFamily="18" charset="0"/>
                          <a:cs typeface="Arial" pitchFamily="34" charset="0"/>
                        </a:rPr>
                        <a:t>291.297</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12"/>
                  </a:ext>
                </a:extLst>
              </a:tr>
              <a:tr h="379151">
                <a:tc gridSpan="2">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tr-TR" sz="1200" b="1" i="0" u="none" strike="noStrike" dirty="0">
                          <a:solidFill>
                            <a:schemeClr val="tx1"/>
                          </a:solidFill>
                          <a:latin typeface="Bookman Old Style" pitchFamily="18" charset="0"/>
                          <a:cs typeface="Arial" pitchFamily="34" charset="0"/>
                        </a:rPr>
                        <a:t>60/1-G2</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hMerge="1">
                  <a:txBody>
                    <a:bodyPr/>
                    <a:lstStyle/>
                    <a:p>
                      <a:endParaRPr lang="tr-TR"/>
                    </a:p>
                  </a:txBody>
                  <a:tcPr/>
                </a:tc>
                <a:tc>
                  <a:txBody>
                    <a:bodyPr/>
                    <a:lstStyle/>
                    <a:p>
                      <a:pPr algn="r" fontAlgn="b"/>
                      <a:r>
                        <a:rPr lang="tr-TR" sz="1200" b="1" i="0" u="none" strike="noStrike" dirty="0">
                          <a:solidFill>
                            <a:schemeClr val="tx1"/>
                          </a:solidFill>
                          <a:latin typeface="Bookman Old Style" pitchFamily="18" charset="0"/>
                          <a:cs typeface="Arial" pitchFamily="34" charset="0"/>
                        </a:rPr>
                        <a:t>-</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r" fontAlgn="b"/>
                      <a:r>
                        <a:rPr lang="tr-TR" sz="1200" b="1" i="0" u="none" strike="noStrike" dirty="0">
                          <a:solidFill>
                            <a:schemeClr val="tx1"/>
                          </a:solidFill>
                          <a:latin typeface="Bookman Old Style" pitchFamily="18" charset="0"/>
                          <a:cs typeface="Arial" pitchFamily="34" charset="0"/>
                        </a:rPr>
                        <a:t>-</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r" fontAlgn="b"/>
                      <a:r>
                        <a:rPr lang="tr-TR" sz="1200" b="1" i="0" u="none" strike="noStrike" dirty="0">
                          <a:solidFill>
                            <a:schemeClr val="tx1"/>
                          </a:solidFill>
                          <a:latin typeface="Bookman Old Style" pitchFamily="18" charset="0"/>
                          <a:cs typeface="Arial" pitchFamily="34" charset="0"/>
                        </a:rPr>
                        <a:t>-</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r" fontAlgn="b"/>
                      <a:r>
                        <a:rPr lang="tr-TR" sz="1200" b="1" i="0" u="none" strike="noStrike" dirty="0">
                          <a:solidFill>
                            <a:schemeClr val="tx1"/>
                          </a:solidFill>
                          <a:latin typeface="Bookman Old Style" pitchFamily="18" charset="0"/>
                          <a:cs typeface="Arial" pitchFamily="34" charset="0"/>
                        </a:rPr>
                        <a:t>33.128</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13"/>
                  </a:ext>
                </a:extLst>
              </a:tr>
              <a:tr h="379151">
                <a:tc gridSpan="2">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tr-TR" sz="1200" b="1" i="0" u="none" strike="noStrike" dirty="0">
                          <a:solidFill>
                            <a:schemeClr val="tx1"/>
                          </a:solidFill>
                          <a:latin typeface="Bookman Old Style" pitchFamily="18" charset="0"/>
                          <a:cs typeface="Arial" pitchFamily="34" charset="0"/>
                        </a:rPr>
                        <a:t>60/1-G3</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hMerge="1">
                  <a:txBody>
                    <a:bodyPr/>
                    <a:lstStyle/>
                    <a:p>
                      <a:endParaRPr lang="tr-TR"/>
                    </a:p>
                  </a:txBody>
                  <a:tcPr/>
                </a:tc>
                <a:tc>
                  <a:txBody>
                    <a:bodyPr/>
                    <a:lstStyle/>
                    <a:p>
                      <a:pPr algn="r" fontAlgn="b"/>
                      <a:r>
                        <a:rPr lang="tr-TR" sz="1200" b="1" i="0" u="none" strike="noStrike" dirty="0">
                          <a:solidFill>
                            <a:schemeClr val="tx1"/>
                          </a:solidFill>
                          <a:latin typeface="Bookman Old Style" pitchFamily="18" charset="0"/>
                          <a:cs typeface="Arial" pitchFamily="34" charset="0"/>
                        </a:rPr>
                        <a:t>-</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r" fontAlgn="b"/>
                      <a:r>
                        <a:rPr lang="tr-TR" sz="1200" b="1" i="0" u="none" strike="noStrike" dirty="0">
                          <a:solidFill>
                            <a:schemeClr val="tx1"/>
                          </a:solidFill>
                          <a:latin typeface="Bookman Old Style" pitchFamily="18" charset="0"/>
                          <a:cs typeface="Arial" pitchFamily="34" charset="0"/>
                        </a:rPr>
                        <a:t>-</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r" fontAlgn="b"/>
                      <a:r>
                        <a:rPr lang="tr-TR" sz="1200" b="1" i="0" u="none" strike="noStrike" dirty="0">
                          <a:solidFill>
                            <a:schemeClr val="tx1"/>
                          </a:solidFill>
                          <a:latin typeface="Bookman Old Style" pitchFamily="18" charset="0"/>
                          <a:cs typeface="Arial" pitchFamily="34" charset="0"/>
                        </a:rPr>
                        <a:t>-</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r" fontAlgn="b"/>
                      <a:r>
                        <a:rPr lang="tr-TR" sz="1200" b="1" i="0" u="none" strike="noStrike" dirty="0">
                          <a:solidFill>
                            <a:schemeClr val="tx1"/>
                          </a:solidFill>
                          <a:latin typeface="Bookman Old Style" pitchFamily="18" charset="0"/>
                          <a:cs typeface="Arial" pitchFamily="34" charset="0"/>
                        </a:rPr>
                        <a:t>6.743</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14"/>
                  </a:ext>
                </a:extLst>
              </a:tr>
              <a:tr h="379151">
                <a:tc gridSpan="2">
                  <a:txBody>
                    <a:bodyPr/>
                    <a:lstStyle/>
                    <a:p>
                      <a:pPr algn="just" fontAlgn="b"/>
                      <a:r>
                        <a:rPr lang="tr-TR" sz="1200" b="1" i="0" u="none" strike="noStrike" dirty="0">
                          <a:solidFill>
                            <a:srgbClr val="FF0000"/>
                          </a:solidFill>
                          <a:latin typeface="Bookman Old Style" pitchFamily="18" charset="0"/>
                          <a:cs typeface="Arial" pitchFamily="34" charset="0"/>
                        </a:rPr>
                        <a:t>TOPLAM GSS KİŞİ SAYISI</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hMerge="1">
                  <a:txBody>
                    <a:bodyPr/>
                    <a:lstStyle/>
                    <a:p>
                      <a:endParaRPr lang="tr-TR"/>
                    </a:p>
                  </a:txBody>
                  <a:tcPr/>
                </a:tc>
                <a:tc>
                  <a:txBody>
                    <a:bodyPr/>
                    <a:lstStyle/>
                    <a:p>
                      <a:pPr algn="r" fontAlgn="b"/>
                      <a:r>
                        <a:rPr lang="tr-TR" sz="1200" b="1" i="0" u="none" strike="noStrike" dirty="0">
                          <a:solidFill>
                            <a:srgbClr val="FF0000"/>
                          </a:solidFill>
                          <a:latin typeface="Bookman Old Style" pitchFamily="18" charset="0"/>
                          <a:cs typeface="Arial" pitchFamily="34" charset="0"/>
                        </a:rPr>
                        <a:t>826.025</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r" fontAlgn="b"/>
                      <a:r>
                        <a:rPr lang="tr-TR" sz="1200" b="1" i="0" u="none" strike="noStrike" dirty="0">
                          <a:solidFill>
                            <a:srgbClr val="FF0000"/>
                          </a:solidFill>
                          <a:latin typeface="Bookman Old Style" pitchFamily="18" charset="0"/>
                          <a:cs typeface="Arial" pitchFamily="34" charset="0"/>
                        </a:rPr>
                        <a:t>1.034.389</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r" fontAlgn="b"/>
                      <a:r>
                        <a:rPr lang="tr-TR" sz="1200" b="1" i="0" u="none" strike="noStrike" dirty="0">
                          <a:solidFill>
                            <a:srgbClr val="FF0000"/>
                          </a:solidFill>
                          <a:latin typeface="Bookman Old Style" pitchFamily="18" charset="0"/>
                          <a:cs typeface="Arial" pitchFamily="34" charset="0"/>
                        </a:rPr>
                        <a:t>408.323</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r" fontAlgn="b"/>
                      <a:r>
                        <a:rPr lang="tr-TR" sz="1200" b="1" i="0" u="none" strike="noStrike" dirty="0">
                          <a:solidFill>
                            <a:srgbClr val="FF0000"/>
                          </a:solidFill>
                          <a:latin typeface="Bookman Old Style" pitchFamily="18" charset="0"/>
                          <a:cs typeface="Arial" pitchFamily="34" charset="0"/>
                        </a:rPr>
                        <a:t>556.286</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15"/>
                  </a:ext>
                </a:extLst>
              </a:tr>
              <a:tr h="277945">
                <a:tc rowSpan="4">
                  <a:txBody>
                    <a:bodyPr/>
                    <a:lstStyle/>
                    <a:p>
                      <a:pPr algn="l" fontAlgn="b"/>
                      <a:r>
                        <a:rPr lang="tr-TR" sz="1200" b="1" i="0" u="none" strike="noStrike" dirty="0">
                          <a:solidFill>
                            <a:schemeClr val="tx1"/>
                          </a:solidFill>
                          <a:latin typeface="Bookman Old Style" pitchFamily="18" charset="0"/>
                          <a:cs typeface="Arial" pitchFamily="34" charset="0"/>
                        </a:rPr>
                        <a:t>MALUL</a:t>
                      </a:r>
                      <a:r>
                        <a:rPr lang="tr-TR" sz="1200" b="1" i="0" u="none" strike="noStrike" baseline="0" dirty="0">
                          <a:solidFill>
                            <a:schemeClr val="tx1"/>
                          </a:solidFill>
                          <a:latin typeface="Bookman Old Style" pitchFamily="18" charset="0"/>
                          <a:cs typeface="Arial" pitchFamily="34" charset="0"/>
                        </a:rPr>
                        <a:t> MAAŞI ALAN </a:t>
                      </a:r>
                      <a:endParaRPr lang="tr-TR" sz="1200" b="1" i="0" u="none" strike="noStrike" dirty="0">
                        <a:solidFill>
                          <a:schemeClr val="tx1"/>
                        </a:solidFill>
                        <a:latin typeface="Bookman Old Style" pitchFamily="18" charset="0"/>
                        <a:cs typeface="Arial" pitchFamily="34" charset="0"/>
                      </a:endParaRPr>
                    </a:p>
                  </a:txBody>
                  <a:tcPr marL="6724" marR="6724" marT="6724" marB="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l" fontAlgn="b"/>
                      <a:r>
                        <a:rPr lang="tr-TR" sz="1200" b="1" i="0" u="none" strike="noStrike" dirty="0">
                          <a:solidFill>
                            <a:schemeClr val="tx1"/>
                          </a:solidFill>
                          <a:latin typeface="Bookman Old Style" pitchFamily="18" charset="0"/>
                          <a:cs typeface="Arial" pitchFamily="34" charset="0"/>
                        </a:rPr>
                        <a:t>4A</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r" fontAlgn="b"/>
                      <a:r>
                        <a:rPr lang="tr-TR" sz="1200" b="1" i="0" u="none" strike="noStrike" dirty="0">
                          <a:solidFill>
                            <a:schemeClr val="tx1"/>
                          </a:solidFill>
                          <a:latin typeface="Bookman Old Style" pitchFamily="18" charset="0"/>
                          <a:cs typeface="Arial" pitchFamily="34" charset="0"/>
                        </a:rPr>
                        <a:t>-</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r" fontAlgn="b"/>
                      <a:r>
                        <a:rPr lang="tr-TR" sz="1200" b="1" i="0" u="none" strike="noStrike" dirty="0">
                          <a:solidFill>
                            <a:schemeClr val="tx1"/>
                          </a:solidFill>
                          <a:latin typeface="Bookman Old Style" pitchFamily="18" charset="0"/>
                          <a:cs typeface="Arial" pitchFamily="34" charset="0"/>
                        </a:rPr>
                        <a:t>-</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r" fontAlgn="b"/>
                      <a:r>
                        <a:rPr lang="tr-TR" sz="1200" b="1" i="0" u="none" strike="noStrike" dirty="0">
                          <a:solidFill>
                            <a:schemeClr val="tx1"/>
                          </a:solidFill>
                          <a:latin typeface="Bookman Old Style" pitchFamily="18" charset="0"/>
                          <a:cs typeface="Arial" pitchFamily="34" charset="0"/>
                        </a:rPr>
                        <a:t>-</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lvl="1" algn="r" fontAlgn="b"/>
                      <a:r>
                        <a:rPr lang="tr-TR" sz="1200" b="1" i="0" u="none" strike="noStrike" dirty="0">
                          <a:solidFill>
                            <a:schemeClr val="tx1"/>
                          </a:solidFill>
                          <a:latin typeface="Bookman Old Style" pitchFamily="18" charset="0"/>
                          <a:cs typeface="Arial" pitchFamily="34" charset="0"/>
                        </a:rPr>
                        <a:t>25.818</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16"/>
                  </a:ext>
                </a:extLst>
              </a:tr>
              <a:tr h="277945">
                <a:tc vMerge="1">
                  <a:txBody>
                    <a:bodyPr/>
                    <a:lstStyle/>
                    <a:p>
                      <a:endParaRPr lang="tr-TR"/>
                    </a:p>
                  </a:txBody>
                  <a:tcPr/>
                </a:tc>
                <a:tc>
                  <a:txBody>
                    <a:bodyPr/>
                    <a:lstStyle/>
                    <a:p>
                      <a:pPr algn="l" fontAlgn="b"/>
                      <a:r>
                        <a:rPr lang="tr-TR" sz="1200" b="1" i="0" u="none" strike="noStrike" dirty="0">
                          <a:solidFill>
                            <a:schemeClr val="tx1"/>
                          </a:solidFill>
                          <a:latin typeface="Bookman Old Style" pitchFamily="18" charset="0"/>
                          <a:cs typeface="Arial" pitchFamily="34" charset="0"/>
                        </a:rPr>
                        <a:t>4B</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r" fontAlgn="b"/>
                      <a:r>
                        <a:rPr lang="tr-TR" sz="1200" b="1" i="0" u="none" strike="noStrike" dirty="0">
                          <a:solidFill>
                            <a:schemeClr val="tx1"/>
                          </a:solidFill>
                          <a:latin typeface="Bookman Old Style" pitchFamily="18" charset="0"/>
                          <a:cs typeface="Arial" pitchFamily="34" charset="0"/>
                        </a:rPr>
                        <a:t>-</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r" fontAlgn="b"/>
                      <a:r>
                        <a:rPr lang="tr-TR" sz="1200" b="1" i="0" u="none" strike="noStrike" dirty="0">
                          <a:solidFill>
                            <a:schemeClr val="tx1"/>
                          </a:solidFill>
                          <a:latin typeface="Bookman Old Style" pitchFamily="18" charset="0"/>
                          <a:cs typeface="Arial" pitchFamily="34" charset="0"/>
                        </a:rPr>
                        <a:t>-</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r" fontAlgn="b"/>
                      <a:r>
                        <a:rPr lang="tr-TR" sz="1200" b="1" i="0" u="none" strike="noStrike" dirty="0">
                          <a:solidFill>
                            <a:schemeClr val="tx1"/>
                          </a:solidFill>
                          <a:latin typeface="Bookman Old Style" pitchFamily="18" charset="0"/>
                          <a:cs typeface="Arial" pitchFamily="34" charset="0"/>
                        </a:rPr>
                        <a:t>-</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lvl="1" algn="r" fontAlgn="b"/>
                      <a:r>
                        <a:rPr lang="tr-TR" sz="1200" b="1" i="0" u="none" strike="noStrike" dirty="0">
                          <a:solidFill>
                            <a:schemeClr val="tx1"/>
                          </a:solidFill>
                          <a:latin typeface="Bookman Old Style" pitchFamily="18" charset="0"/>
                          <a:cs typeface="Arial" pitchFamily="34" charset="0"/>
                        </a:rPr>
                        <a:t>1.597</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17"/>
                  </a:ext>
                </a:extLst>
              </a:tr>
              <a:tr h="401857">
                <a:tc vMerge="1">
                  <a:txBody>
                    <a:bodyPr/>
                    <a:lstStyle/>
                    <a:p>
                      <a:endParaRPr lang="tr-TR"/>
                    </a:p>
                  </a:txBody>
                  <a:tcPr/>
                </a:tc>
                <a:tc>
                  <a:txBody>
                    <a:bodyPr/>
                    <a:lstStyle/>
                    <a:p>
                      <a:pPr algn="l" fontAlgn="b"/>
                      <a:r>
                        <a:rPr lang="tr-TR" sz="1200" b="1" i="0" u="none" strike="noStrike" dirty="0">
                          <a:solidFill>
                            <a:schemeClr val="tx1"/>
                          </a:solidFill>
                          <a:latin typeface="Bookman Old Style" pitchFamily="18" charset="0"/>
                          <a:cs typeface="Arial" pitchFamily="34" charset="0"/>
                        </a:rPr>
                        <a:t>4C</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r" fontAlgn="b"/>
                      <a:r>
                        <a:rPr lang="tr-TR" sz="1200" b="1" i="0" u="none" strike="noStrike" dirty="0">
                          <a:solidFill>
                            <a:schemeClr val="tx1"/>
                          </a:solidFill>
                          <a:latin typeface="Bookman Old Style" pitchFamily="18" charset="0"/>
                          <a:cs typeface="Arial" pitchFamily="34" charset="0"/>
                        </a:rPr>
                        <a:t>-</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r" fontAlgn="b"/>
                      <a:r>
                        <a:rPr lang="tr-TR" sz="1200" b="1" i="0" u="none" strike="noStrike" dirty="0">
                          <a:solidFill>
                            <a:schemeClr val="tx1"/>
                          </a:solidFill>
                          <a:latin typeface="Bookman Old Style" pitchFamily="18" charset="0"/>
                          <a:cs typeface="Arial" pitchFamily="34" charset="0"/>
                        </a:rPr>
                        <a:t>-</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r" fontAlgn="b"/>
                      <a:r>
                        <a:rPr lang="tr-TR" sz="1200" b="1" i="0" u="none" strike="noStrike" dirty="0">
                          <a:solidFill>
                            <a:schemeClr val="tx1"/>
                          </a:solidFill>
                          <a:latin typeface="Bookman Old Style" pitchFamily="18" charset="0"/>
                          <a:cs typeface="Arial" pitchFamily="34" charset="0"/>
                        </a:rPr>
                        <a:t>-</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lvl="1" algn="r" fontAlgn="b"/>
                      <a:r>
                        <a:rPr lang="tr-TR" sz="1200" b="1" i="0" u="none" strike="noStrike" dirty="0">
                          <a:solidFill>
                            <a:schemeClr val="tx1"/>
                          </a:solidFill>
                          <a:latin typeface="Bookman Old Style" pitchFamily="18" charset="0"/>
                          <a:cs typeface="Arial" pitchFamily="34" charset="0"/>
                        </a:rPr>
                        <a:t>4.460</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18"/>
                  </a:ext>
                </a:extLst>
              </a:tr>
              <a:tr h="301653">
                <a:tc vMerge="1">
                  <a:txBody>
                    <a:bodyPr/>
                    <a:lstStyle/>
                    <a:p>
                      <a:pPr algn="l" fontAlgn="b"/>
                      <a:endParaRPr lang="tr-TR" sz="1200" b="1" i="0" u="none" strike="noStrike" dirty="0">
                        <a:solidFill>
                          <a:schemeClr val="tx1"/>
                        </a:solidFill>
                        <a:latin typeface="Arial" pitchFamily="34" charset="0"/>
                        <a:cs typeface="Arial" pitchFamily="34" charset="0"/>
                      </a:endParaRPr>
                    </a:p>
                  </a:txBody>
                  <a:tcPr marL="8965" marR="8965" marT="8965" marB="0" anchor="b">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l" fontAlgn="b"/>
                      <a:r>
                        <a:rPr lang="tr-TR" sz="1200" b="1" i="0" u="none" strike="noStrike" dirty="0">
                          <a:solidFill>
                            <a:schemeClr val="tx1"/>
                          </a:solidFill>
                          <a:latin typeface="Bookman Old Style" pitchFamily="18" charset="0"/>
                          <a:cs typeface="Arial" pitchFamily="34" charset="0"/>
                        </a:rPr>
                        <a:t>2022 Sayılı</a:t>
                      </a:r>
                      <a:r>
                        <a:rPr lang="tr-TR" sz="1200" b="1" i="0" u="none" strike="noStrike" baseline="0" dirty="0">
                          <a:solidFill>
                            <a:schemeClr val="tx1"/>
                          </a:solidFill>
                          <a:latin typeface="Bookman Old Style" pitchFamily="18" charset="0"/>
                          <a:cs typeface="Arial" pitchFamily="34" charset="0"/>
                        </a:rPr>
                        <a:t> Kanun</a:t>
                      </a:r>
                      <a:endParaRPr lang="tr-TR" sz="1200" b="1" i="0" u="none" strike="noStrike" dirty="0">
                        <a:solidFill>
                          <a:schemeClr val="tx1"/>
                        </a:solidFill>
                        <a:latin typeface="Bookman Old Style" pitchFamily="18" charset="0"/>
                        <a:cs typeface="Arial" pitchFamily="34" charset="0"/>
                      </a:endParaRP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r" fontAlgn="b"/>
                      <a:r>
                        <a:rPr lang="tr-TR" sz="1200" b="1" i="0" u="none" strike="noStrike" dirty="0">
                          <a:solidFill>
                            <a:schemeClr val="tx1"/>
                          </a:solidFill>
                          <a:latin typeface="Bookman Old Style" pitchFamily="18" charset="0"/>
                          <a:cs typeface="Arial" pitchFamily="34" charset="0"/>
                        </a:rPr>
                        <a:t>-</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r" fontAlgn="b"/>
                      <a:r>
                        <a:rPr lang="tr-TR" sz="1200" b="1" i="0" u="none" strike="noStrike" dirty="0">
                          <a:solidFill>
                            <a:schemeClr val="tx1"/>
                          </a:solidFill>
                          <a:latin typeface="Bookman Old Style" pitchFamily="18" charset="0"/>
                          <a:cs typeface="Arial" pitchFamily="34" charset="0"/>
                        </a:rPr>
                        <a:t>-</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r" fontAlgn="b"/>
                      <a:r>
                        <a:rPr lang="tr-TR" sz="1200" b="1" i="0" u="none" strike="noStrike" dirty="0">
                          <a:solidFill>
                            <a:schemeClr val="tx1"/>
                          </a:solidFill>
                          <a:latin typeface="Bookman Old Style" pitchFamily="18" charset="0"/>
                          <a:cs typeface="Arial" pitchFamily="34" charset="0"/>
                        </a:rPr>
                        <a:t>-</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r" fontAlgn="b"/>
                      <a:r>
                        <a:rPr lang="tr-TR" sz="1200" b="1" i="0" u="none" strike="noStrike" dirty="0">
                          <a:solidFill>
                            <a:schemeClr val="tx1"/>
                          </a:solidFill>
                          <a:latin typeface="Bookman Old Style" pitchFamily="18" charset="0"/>
                          <a:cs typeface="Arial" pitchFamily="34" charset="0"/>
                        </a:rPr>
                        <a:t>           33.422</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19"/>
                  </a:ext>
                </a:extLst>
              </a:tr>
              <a:tr h="425913">
                <a:tc gridSpan="2">
                  <a:txBody>
                    <a:bodyPr/>
                    <a:lstStyle/>
                    <a:p>
                      <a:pPr marL="0" marR="0" indent="0" algn="just" defTabSz="914400" rtl="0" eaLnBrk="1" fontAlgn="b" latinLnBrk="0" hangingPunct="1">
                        <a:lnSpc>
                          <a:spcPct val="100000"/>
                        </a:lnSpc>
                        <a:spcBef>
                          <a:spcPts val="0"/>
                        </a:spcBef>
                        <a:spcAft>
                          <a:spcPts val="0"/>
                        </a:spcAft>
                        <a:buClrTx/>
                        <a:buSzTx/>
                        <a:buFontTx/>
                        <a:buNone/>
                        <a:tabLst/>
                        <a:defRPr/>
                      </a:pPr>
                      <a:r>
                        <a:rPr lang="tr-TR" sz="1200" b="1" i="0" u="none" strike="noStrike" kern="1200" dirty="0">
                          <a:solidFill>
                            <a:srgbClr val="FF0000"/>
                          </a:solidFill>
                          <a:latin typeface="Bookman Old Style" pitchFamily="18" charset="0"/>
                          <a:ea typeface="+mn-ea"/>
                          <a:cs typeface="Arial" pitchFamily="34" charset="0"/>
                        </a:rPr>
                        <a:t>TOPLAM</a:t>
                      </a:r>
                      <a:r>
                        <a:rPr lang="tr-TR" sz="1200" b="1" i="0" u="none" strike="noStrike" kern="1200" baseline="0" dirty="0">
                          <a:solidFill>
                            <a:srgbClr val="FF0000"/>
                          </a:solidFill>
                          <a:latin typeface="Bookman Old Style" pitchFamily="18" charset="0"/>
                          <a:ea typeface="+mn-ea"/>
                          <a:cs typeface="Arial" pitchFamily="34" charset="0"/>
                        </a:rPr>
                        <a:t> </a:t>
                      </a:r>
                      <a:r>
                        <a:rPr lang="tr-TR" sz="1200" b="1" i="0" u="none" strike="noStrike" kern="1200" dirty="0">
                          <a:solidFill>
                            <a:srgbClr val="FF0000"/>
                          </a:solidFill>
                          <a:latin typeface="Bookman Old Style" pitchFamily="18" charset="0"/>
                          <a:ea typeface="+mn-ea"/>
                          <a:cs typeface="Arial" pitchFamily="34" charset="0"/>
                        </a:rPr>
                        <a:t>MALUL MAAŞI ALAN KİŞİ</a:t>
                      </a:r>
                      <a:r>
                        <a:rPr lang="tr-TR" sz="1200" b="1" i="0" u="none" strike="noStrike" kern="1200" baseline="0" dirty="0">
                          <a:solidFill>
                            <a:srgbClr val="FF0000"/>
                          </a:solidFill>
                          <a:latin typeface="Bookman Old Style" pitchFamily="18" charset="0"/>
                          <a:ea typeface="+mn-ea"/>
                          <a:cs typeface="Arial" pitchFamily="34" charset="0"/>
                        </a:rPr>
                        <a:t> </a:t>
                      </a:r>
                      <a:r>
                        <a:rPr lang="tr-TR" sz="1200" b="1" i="0" u="none" strike="noStrike" kern="1200" dirty="0">
                          <a:solidFill>
                            <a:srgbClr val="FF0000"/>
                          </a:solidFill>
                          <a:latin typeface="Bookman Old Style" pitchFamily="18" charset="0"/>
                          <a:ea typeface="+mn-ea"/>
                          <a:cs typeface="Arial" pitchFamily="34" charset="0"/>
                        </a:rPr>
                        <a:t>SAYISI</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hMerge="1">
                  <a:txBody>
                    <a:bodyPr/>
                    <a:lstStyle/>
                    <a:p>
                      <a:pPr algn="r" fontAlgn="b"/>
                      <a:endParaRPr lang="tr-TR" sz="1200" b="1" i="0" u="none" strike="noStrike" dirty="0">
                        <a:solidFill>
                          <a:srgbClr val="FF0000"/>
                        </a:solidFill>
                        <a:latin typeface="Bookman Old Style" pitchFamily="18" charset="0"/>
                        <a:cs typeface="Arial" pitchFamily="34" charset="0"/>
                      </a:endParaRPr>
                    </a:p>
                  </a:txBody>
                  <a:tcPr marL="8965" marR="8965" marT="8965"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r" fontAlgn="b"/>
                      <a:r>
                        <a:rPr lang="tr-TR" sz="1200" b="1" i="0" u="none" strike="noStrike" dirty="0">
                          <a:solidFill>
                            <a:srgbClr val="FF0000"/>
                          </a:solidFill>
                          <a:latin typeface="Bookman Old Style" pitchFamily="18" charset="0"/>
                          <a:cs typeface="Arial" pitchFamily="34" charset="0"/>
                        </a:rPr>
                        <a:t>-</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r" fontAlgn="b"/>
                      <a:r>
                        <a:rPr lang="tr-TR" sz="1200" b="1" i="0" u="none" strike="noStrike" dirty="0">
                          <a:solidFill>
                            <a:srgbClr val="FF0000"/>
                          </a:solidFill>
                          <a:latin typeface="Bookman Old Style" pitchFamily="18" charset="0"/>
                          <a:cs typeface="Arial" pitchFamily="34" charset="0"/>
                        </a:rPr>
                        <a:t>-</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r" fontAlgn="b"/>
                      <a:r>
                        <a:rPr lang="tr-TR" sz="1200" b="1" i="0" u="none" strike="noStrike" dirty="0">
                          <a:solidFill>
                            <a:srgbClr val="FF0000"/>
                          </a:solidFill>
                          <a:latin typeface="Bookman Old Style" pitchFamily="18" charset="0"/>
                          <a:cs typeface="Arial" pitchFamily="34" charset="0"/>
                        </a:rPr>
                        <a:t>-</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tr-TR" sz="1200" b="1" i="0" u="none" strike="noStrike" dirty="0">
                          <a:solidFill>
                            <a:srgbClr val="FF0000"/>
                          </a:solidFill>
                          <a:latin typeface="Bookman Old Style" pitchFamily="18" charset="0"/>
                          <a:cs typeface="Arial" pitchFamily="34" charset="0"/>
                        </a:rPr>
                        <a:t>65.297</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20"/>
                  </a:ext>
                </a:extLst>
              </a:tr>
            </a:tbl>
          </a:graphicData>
        </a:graphic>
      </p:graphicFrame>
      <p:sp>
        <p:nvSpPr>
          <p:cNvPr id="5" name="4 Metin kutusu"/>
          <p:cNvSpPr txBox="1"/>
          <p:nvPr/>
        </p:nvSpPr>
        <p:spPr>
          <a:xfrm>
            <a:off x="134634" y="9308826"/>
            <a:ext cx="6509076" cy="415498"/>
          </a:xfrm>
          <a:prstGeom prst="rect">
            <a:avLst/>
          </a:prstGeom>
          <a:noFill/>
        </p:spPr>
        <p:txBody>
          <a:bodyPr wrap="square" rtlCol="0">
            <a:spAutoFit/>
          </a:bodyPr>
          <a:lstStyle/>
          <a:p>
            <a:pPr marL="70247">
              <a:buFont typeface="Arial" charset="0"/>
              <a:buChar char="•"/>
            </a:pPr>
            <a:r>
              <a:rPr lang="tr-TR" sz="1050" b="1" dirty="0">
                <a:latin typeface="Bookman Old Style" pitchFamily="18" charset="0"/>
                <a:cs typeface="Arial" pitchFamily="34" charset="0"/>
              </a:rPr>
              <a:t>İstihdam olunanlar ve işsiz sayısına ilişkin 2013 verileri henüz yayınlanmamıştır.  </a:t>
            </a:r>
          </a:p>
          <a:p>
            <a:pPr marL="70247"/>
            <a:endParaRPr lang="tr-TR" sz="1050" b="1" dirty="0">
              <a:latin typeface="Bookman Old Style" pitchFamily="18" charset="0"/>
              <a:cs typeface="Arial" pitchFamily="34" charset="0"/>
            </a:endParaRPr>
          </a:p>
        </p:txBody>
      </p:sp>
      <p:sp>
        <p:nvSpPr>
          <p:cNvPr id="2" name="Slayt Numarası Yer Tutucusu 1">
            <a:extLst>
              <a:ext uri="{FF2B5EF4-FFF2-40B4-BE49-F238E27FC236}">
                <a16:creationId xmlns:a16="http://schemas.microsoft.com/office/drawing/2014/main" id="{C13941B6-A715-4778-A41C-4D60D181E590}"/>
              </a:ext>
            </a:extLst>
          </p:cNvPr>
          <p:cNvSpPr>
            <a:spLocks noGrp="1"/>
          </p:cNvSpPr>
          <p:nvPr>
            <p:ph type="sldNum" sz="quarter" idx="12"/>
          </p:nvPr>
        </p:nvSpPr>
        <p:spPr/>
        <p:txBody>
          <a:bodyPr/>
          <a:lstStyle/>
          <a:p>
            <a:pPr>
              <a:defRPr/>
            </a:pPr>
            <a:fld id="{B933E86D-47FE-4A98-B91B-91FFE54D33EE}" type="slidenum">
              <a:rPr lang="tr-TR" smtClean="0"/>
              <a:pPr>
                <a:defRPr/>
              </a:pPr>
              <a:t>14</a:t>
            </a:fld>
            <a:endParaRPr lang="tr-TR"/>
          </a:p>
        </p:txBody>
      </p:sp>
    </p:spTree>
    <p:extLst>
      <p:ext uri="{BB962C8B-B14F-4D97-AF65-F5344CB8AC3E}">
        <p14:creationId xmlns:p14="http://schemas.microsoft.com/office/powerpoint/2010/main" val="271022102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350713" y="519336"/>
            <a:ext cx="6318647" cy="476250"/>
          </a:xfrm>
        </p:spPr>
        <p:txBody>
          <a:bodyPr/>
          <a:lstStyle/>
          <a:p>
            <a:pPr algn="ctr" eaLnBrk="1" hangingPunct="1"/>
            <a:r>
              <a:rPr lang="tr-TR" sz="1800" b="1" dirty="0">
                <a:solidFill>
                  <a:srgbClr val="FF0000"/>
                </a:solidFill>
                <a:latin typeface="Bookman Old Style" pitchFamily="18" charset="0"/>
                <a:cs typeface="Arial" pitchFamily="34" charset="0"/>
              </a:rPr>
              <a:t>İŞ ve ÇALIŞMA HAYATI</a:t>
            </a:r>
          </a:p>
        </p:txBody>
      </p:sp>
      <p:graphicFrame>
        <p:nvGraphicFramePr>
          <p:cNvPr id="11311" name="Group 47"/>
          <p:cNvGraphicFramePr>
            <a:graphicFrameLocks noGrp="1"/>
          </p:cNvGraphicFramePr>
          <p:nvPr>
            <p:ph idx="4294967295"/>
            <p:extLst>
              <p:ext uri="{D42A27DB-BD31-4B8C-83A1-F6EECF244321}">
                <p14:modId xmlns:p14="http://schemas.microsoft.com/office/powerpoint/2010/main" val="2370360237"/>
              </p:ext>
            </p:extLst>
          </p:nvPr>
        </p:nvGraphicFramePr>
        <p:xfrm>
          <a:off x="215643" y="995586"/>
          <a:ext cx="6426714" cy="4496726"/>
        </p:xfrm>
        <a:graphic>
          <a:graphicData uri="http://schemas.openxmlformats.org/drawingml/2006/table">
            <a:tbl>
              <a:tblPr/>
              <a:tblGrid>
                <a:gridCol w="2197167">
                  <a:extLst>
                    <a:ext uri="{9D8B030D-6E8A-4147-A177-3AD203B41FA5}">
                      <a16:colId xmlns:a16="http://schemas.microsoft.com/office/drawing/2014/main" val="20000"/>
                    </a:ext>
                  </a:extLst>
                </a:gridCol>
                <a:gridCol w="1316935">
                  <a:extLst>
                    <a:ext uri="{9D8B030D-6E8A-4147-A177-3AD203B41FA5}">
                      <a16:colId xmlns:a16="http://schemas.microsoft.com/office/drawing/2014/main" val="20001"/>
                    </a:ext>
                  </a:extLst>
                </a:gridCol>
                <a:gridCol w="1348254">
                  <a:extLst>
                    <a:ext uri="{9D8B030D-6E8A-4147-A177-3AD203B41FA5}">
                      <a16:colId xmlns:a16="http://schemas.microsoft.com/office/drawing/2014/main" val="20002"/>
                    </a:ext>
                  </a:extLst>
                </a:gridCol>
                <a:gridCol w="1564358">
                  <a:extLst>
                    <a:ext uri="{9D8B030D-6E8A-4147-A177-3AD203B41FA5}">
                      <a16:colId xmlns:a16="http://schemas.microsoft.com/office/drawing/2014/main" val="20003"/>
                    </a:ext>
                  </a:extLst>
                </a:gridCol>
              </a:tblGrid>
              <a:tr h="630088">
                <a:tc gridSpan="4">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500" b="1" i="0" u="none" strike="noStrike" cap="none" normalizeH="0" baseline="0" dirty="0">
                          <a:ln>
                            <a:noFill/>
                          </a:ln>
                          <a:solidFill>
                            <a:srgbClr val="000099"/>
                          </a:solidFill>
                          <a:effectLst/>
                          <a:latin typeface="Bookman Old Style" pitchFamily="18" charset="0"/>
                        </a:rPr>
                        <a:t>İŞSİZLİK  VE  İŞGÜCÜ  *</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00"/>
                  </a:ext>
                </a:extLst>
              </a:tr>
              <a:tr h="93031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1500" b="1" i="0" u="none" strike="noStrike" cap="none" normalizeH="0" baseline="0" dirty="0">
                        <a:ln>
                          <a:noFill/>
                        </a:ln>
                        <a:solidFill>
                          <a:schemeClr val="tx1"/>
                        </a:solidFill>
                        <a:effectLst/>
                        <a:latin typeface="Bookman Old Style" pitchFamily="18" charset="0"/>
                      </a:endParaRP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185738"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dirty="0">
                          <a:ln>
                            <a:noFill/>
                          </a:ln>
                          <a:solidFill>
                            <a:schemeClr val="tx1"/>
                          </a:solidFill>
                          <a:effectLst/>
                          <a:latin typeface="Bookman Old Style" pitchFamily="18" charset="0"/>
                          <a:cs typeface="Times New Roman" pitchFamily="18" charset="0"/>
                        </a:rPr>
                        <a:t>TÜRKİYE</a:t>
                      </a:r>
                      <a:endParaRPr kumimoji="0" lang="tr-TR" sz="1500" b="1" i="0" u="none" strike="noStrike" cap="none" normalizeH="0" baseline="0" dirty="0">
                        <a:ln>
                          <a:noFill/>
                        </a:ln>
                        <a:solidFill>
                          <a:schemeClr val="tx1"/>
                        </a:solidFill>
                        <a:effectLst/>
                        <a:latin typeface="Bookman Old Style" pitchFamily="18" charset="0"/>
                      </a:endParaRP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dirty="0">
                          <a:ln>
                            <a:noFill/>
                          </a:ln>
                          <a:solidFill>
                            <a:schemeClr val="tx1"/>
                          </a:solidFill>
                          <a:effectLst/>
                          <a:latin typeface="Bookman Old Style" pitchFamily="18" charset="0"/>
                          <a:cs typeface="Times New Roman" pitchFamily="18" charset="0"/>
                        </a:rPr>
                        <a:t>İSTANBUL</a:t>
                      </a:r>
                      <a:endParaRPr kumimoji="0" lang="tr-TR" sz="1500" b="1" i="0" u="none" strike="noStrike" cap="none" normalizeH="0" baseline="0" dirty="0">
                        <a:ln>
                          <a:noFill/>
                        </a:ln>
                        <a:solidFill>
                          <a:schemeClr val="tx1"/>
                        </a:solidFill>
                        <a:effectLst/>
                        <a:latin typeface="Bookman Old Style" pitchFamily="18" charset="0"/>
                      </a:endParaRP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dirty="0">
                          <a:ln>
                            <a:noFill/>
                          </a:ln>
                          <a:solidFill>
                            <a:schemeClr val="tx1"/>
                          </a:solidFill>
                          <a:effectLst/>
                          <a:latin typeface="Bookman Old Style" pitchFamily="18" charset="0"/>
                        </a:rPr>
                        <a:t>İSTANBUL’UN PAYI   (%)</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1"/>
                  </a:ext>
                </a:extLst>
              </a:tr>
              <a:tr h="6518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dirty="0">
                          <a:ln>
                            <a:noFill/>
                          </a:ln>
                          <a:solidFill>
                            <a:schemeClr val="tx1"/>
                          </a:solidFill>
                          <a:effectLst/>
                          <a:latin typeface="Bookman Old Style" pitchFamily="18" charset="0"/>
                          <a:cs typeface="Times New Roman" pitchFamily="18" charset="0"/>
                        </a:rPr>
                        <a:t>İŞ GÜCÜ</a:t>
                      </a:r>
                      <a:endParaRPr kumimoji="0" lang="tr-TR" sz="1500" b="0" i="0" u="none" strike="noStrike" cap="none" normalizeH="0" baseline="0" dirty="0">
                        <a:ln>
                          <a:noFill/>
                        </a:ln>
                        <a:solidFill>
                          <a:schemeClr val="tx1"/>
                        </a:solidFill>
                        <a:effectLst/>
                        <a:latin typeface="Bookman Old Style" pitchFamily="18" charset="0"/>
                      </a:endParaRP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dirty="0">
                          <a:ln>
                            <a:noFill/>
                          </a:ln>
                          <a:solidFill>
                            <a:schemeClr val="tx1"/>
                          </a:solidFill>
                          <a:effectLst/>
                          <a:latin typeface="Bookman Old Style" pitchFamily="18" charset="0"/>
                        </a:rPr>
                        <a:t>27.339.000</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dirty="0">
                          <a:ln>
                            <a:noFill/>
                          </a:ln>
                          <a:solidFill>
                            <a:schemeClr val="tx1"/>
                          </a:solidFill>
                          <a:effectLst/>
                          <a:latin typeface="Bookman Old Style" pitchFamily="18" charset="0"/>
                        </a:rPr>
                        <a:t>5.063.000</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r" fontAlgn="b"/>
                      <a:r>
                        <a:rPr kumimoji="0" lang="tr-TR" sz="1500" b="1" i="0" u="none" strike="noStrike" kern="1200" cap="none" normalizeH="0" baseline="0" dirty="0">
                          <a:ln>
                            <a:noFill/>
                          </a:ln>
                          <a:solidFill>
                            <a:schemeClr val="tx1"/>
                          </a:solidFill>
                          <a:effectLst/>
                          <a:latin typeface="Bookman Old Style" pitchFamily="18" charset="0"/>
                          <a:ea typeface="+mn-ea"/>
                          <a:cs typeface="+mn-cs"/>
                        </a:rPr>
                        <a:t>18,5</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87224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dirty="0">
                          <a:ln>
                            <a:noFill/>
                          </a:ln>
                          <a:solidFill>
                            <a:schemeClr val="tx1"/>
                          </a:solidFill>
                          <a:effectLst/>
                          <a:latin typeface="Bookman Old Style" pitchFamily="18" charset="0"/>
                          <a:cs typeface="Times New Roman" pitchFamily="18" charset="0"/>
                        </a:rPr>
                        <a:t>İSTİHDAM EDİLENLER</a:t>
                      </a:r>
                      <a:endParaRPr kumimoji="0" lang="tr-TR" sz="1500" b="0" i="0" u="none" strike="noStrike" cap="none" normalizeH="0" baseline="0" dirty="0">
                        <a:ln>
                          <a:noFill/>
                        </a:ln>
                        <a:solidFill>
                          <a:schemeClr val="tx1"/>
                        </a:solidFill>
                        <a:effectLst/>
                        <a:latin typeface="Bookman Old Style" pitchFamily="18" charset="0"/>
                      </a:endParaRP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dirty="0">
                          <a:ln>
                            <a:noFill/>
                          </a:ln>
                          <a:solidFill>
                            <a:schemeClr val="tx1"/>
                          </a:solidFill>
                          <a:effectLst/>
                          <a:latin typeface="Bookman Old Style" pitchFamily="18" charset="0"/>
                        </a:rPr>
                        <a:t>24.821.000</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dirty="0">
                          <a:ln>
                            <a:noFill/>
                          </a:ln>
                          <a:solidFill>
                            <a:schemeClr val="tx1"/>
                          </a:solidFill>
                          <a:effectLst/>
                          <a:latin typeface="Bookman Old Style" pitchFamily="18" charset="0"/>
                        </a:rPr>
                        <a:t>4.493.000</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r" fontAlgn="b"/>
                      <a:r>
                        <a:rPr kumimoji="0" lang="tr-TR" sz="1500" b="1" i="0" u="none" strike="noStrike" kern="1200" cap="none" normalizeH="0" baseline="0" dirty="0">
                          <a:ln>
                            <a:noFill/>
                          </a:ln>
                          <a:solidFill>
                            <a:schemeClr val="tx1"/>
                          </a:solidFill>
                          <a:effectLst/>
                          <a:latin typeface="Bookman Old Style" pitchFamily="18" charset="0"/>
                          <a:ea typeface="+mn-ea"/>
                          <a:cs typeface="+mn-cs"/>
                        </a:rPr>
                        <a:t>18,1</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649839">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dirty="0">
                          <a:ln>
                            <a:noFill/>
                          </a:ln>
                          <a:solidFill>
                            <a:schemeClr val="tx1"/>
                          </a:solidFill>
                          <a:effectLst/>
                          <a:latin typeface="Bookman Old Style" pitchFamily="18" charset="0"/>
                          <a:cs typeface="Times New Roman" pitchFamily="18" charset="0"/>
                        </a:rPr>
                        <a:t>İŞSİZ</a:t>
                      </a:r>
                      <a:endParaRPr kumimoji="0" lang="tr-TR" sz="1500" b="0" i="0" u="none" strike="noStrike" cap="none" normalizeH="0" baseline="0" dirty="0">
                        <a:ln>
                          <a:noFill/>
                        </a:ln>
                        <a:solidFill>
                          <a:schemeClr val="tx1"/>
                        </a:solidFill>
                        <a:effectLst/>
                        <a:latin typeface="Bookman Old Style" pitchFamily="18" charset="0"/>
                      </a:endParaRP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dirty="0">
                          <a:ln>
                            <a:noFill/>
                          </a:ln>
                          <a:solidFill>
                            <a:schemeClr val="tx1"/>
                          </a:solidFill>
                          <a:effectLst/>
                          <a:latin typeface="Bookman Old Style" pitchFamily="18" charset="0"/>
                        </a:rPr>
                        <a:t>2.518.000</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dirty="0">
                          <a:ln>
                            <a:noFill/>
                          </a:ln>
                          <a:solidFill>
                            <a:schemeClr val="tx1"/>
                          </a:solidFill>
                          <a:effectLst/>
                          <a:latin typeface="Bookman Old Style" pitchFamily="18" charset="0"/>
                        </a:rPr>
                        <a:t>570.000</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r" fontAlgn="b"/>
                      <a:r>
                        <a:rPr kumimoji="0" lang="tr-TR" sz="1500" b="1" i="0" u="none" strike="noStrike" kern="1200" cap="none" normalizeH="0" baseline="0" dirty="0">
                          <a:ln>
                            <a:noFill/>
                          </a:ln>
                          <a:solidFill>
                            <a:schemeClr val="tx1"/>
                          </a:solidFill>
                          <a:effectLst/>
                          <a:latin typeface="Bookman Old Style" pitchFamily="18" charset="0"/>
                          <a:ea typeface="+mn-ea"/>
                          <a:cs typeface="+mn-cs"/>
                        </a:rPr>
                        <a:t>22,6</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r h="762424">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dirty="0">
                          <a:ln>
                            <a:noFill/>
                          </a:ln>
                          <a:solidFill>
                            <a:schemeClr val="tx1"/>
                          </a:solidFill>
                          <a:effectLst/>
                          <a:latin typeface="Bookman Old Style" pitchFamily="18" charset="0"/>
                          <a:cs typeface="Times New Roman" pitchFamily="18" charset="0"/>
                        </a:rPr>
                        <a:t>İŞSİZLİK  ORANI (%)</a:t>
                      </a:r>
                      <a:endParaRPr kumimoji="0" lang="tr-TR" sz="1500" b="0" i="0" u="none" strike="noStrike" cap="none" normalizeH="0" baseline="0" dirty="0">
                        <a:ln>
                          <a:noFill/>
                        </a:ln>
                        <a:solidFill>
                          <a:schemeClr val="tx1"/>
                        </a:solidFill>
                        <a:effectLst/>
                        <a:latin typeface="Bookman Old Style" pitchFamily="18" charset="0"/>
                      </a:endParaRP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dirty="0">
                          <a:ln>
                            <a:noFill/>
                          </a:ln>
                          <a:solidFill>
                            <a:schemeClr val="tx1"/>
                          </a:solidFill>
                          <a:effectLst/>
                          <a:latin typeface="Bookman Old Style" pitchFamily="18" charset="0"/>
                        </a:rPr>
                        <a:t>9,2</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dirty="0">
                          <a:ln>
                            <a:noFill/>
                          </a:ln>
                          <a:solidFill>
                            <a:schemeClr val="tx1"/>
                          </a:solidFill>
                          <a:effectLst/>
                          <a:latin typeface="Bookman Old Style" pitchFamily="18" charset="0"/>
                        </a:rPr>
                        <a:t>11,3</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tr-TR" sz="1500" b="1" i="0" u="none" strike="noStrike" kern="1200" cap="none" normalizeH="0" baseline="0" dirty="0">
                          <a:ln>
                            <a:noFill/>
                          </a:ln>
                          <a:solidFill>
                            <a:schemeClr val="tx1"/>
                          </a:solidFill>
                          <a:effectLst/>
                          <a:latin typeface="Bookman Old Style" pitchFamily="18" charset="0"/>
                          <a:ea typeface="+mn-ea"/>
                          <a:cs typeface="+mn-cs"/>
                        </a:rPr>
                        <a:t>-</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5"/>
                  </a:ext>
                </a:extLst>
              </a:tr>
            </a:tbl>
          </a:graphicData>
        </a:graphic>
      </p:graphicFrame>
      <p:sp>
        <p:nvSpPr>
          <p:cNvPr id="11267" name="Rectangle 3"/>
          <p:cNvSpPr>
            <a:spLocks noChangeArrowheads="1"/>
          </p:cNvSpPr>
          <p:nvPr/>
        </p:nvSpPr>
        <p:spPr bwMode="auto">
          <a:xfrm>
            <a:off x="0" y="3709009"/>
            <a:ext cx="138550" cy="276993"/>
          </a:xfrm>
          <a:prstGeom prst="rect">
            <a:avLst/>
          </a:prstGeom>
          <a:noFill/>
          <a:ln w="9525">
            <a:noFill/>
            <a:miter lim="800000"/>
            <a:headEnd/>
            <a:tailEnd/>
          </a:ln>
          <a:effectLst/>
        </p:spPr>
        <p:txBody>
          <a:bodyPr wrap="none" lIns="68573" tIns="34287" rIns="68573" bIns="34287" anchor="ctr">
            <a:spAutoFit/>
          </a:bodyPr>
          <a:lstStyle/>
          <a:p>
            <a:pPr>
              <a:defRPr/>
            </a:pPr>
            <a:endParaRPr lang="tr-TR" sz="1350"/>
          </a:p>
        </p:txBody>
      </p:sp>
      <p:graphicFrame>
        <p:nvGraphicFramePr>
          <p:cNvPr id="6" name="5 Tablo"/>
          <p:cNvGraphicFramePr>
            <a:graphicFrameLocks noGrp="1"/>
          </p:cNvGraphicFramePr>
          <p:nvPr>
            <p:extLst>
              <p:ext uri="{D42A27DB-BD31-4B8C-83A1-F6EECF244321}">
                <p14:modId xmlns:p14="http://schemas.microsoft.com/office/powerpoint/2010/main" val="3757351323"/>
              </p:ext>
            </p:extLst>
          </p:nvPr>
        </p:nvGraphicFramePr>
        <p:xfrm>
          <a:off x="188640" y="7086600"/>
          <a:ext cx="6426714" cy="1823814"/>
        </p:xfrm>
        <a:graphic>
          <a:graphicData uri="http://schemas.openxmlformats.org/drawingml/2006/table">
            <a:tbl>
              <a:tblPr/>
              <a:tblGrid>
                <a:gridCol w="1606981">
                  <a:extLst>
                    <a:ext uri="{9D8B030D-6E8A-4147-A177-3AD203B41FA5}">
                      <a16:colId xmlns:a16="http://schemas.microsoft.com/office/drawing/2014/main" val="20000"/>
                    </a:ext>
                  </a:extLst>
                </a:gridCol>
                <a:gridCol w="1606982">
                  <a:extLst>
                    <a:ext uri="{9D8B030D-6E8A-4147-A177-3AD203B41FA5}">
                      <a16:colId xmlns:a16="http://schemas.microsoft.com/office/drawing/2014/main" val="20001"/>
                    </a:ext>
                  </a:extLst>
                </a:gridCol>
                <a:gridCol w="1605770">
                  <a:extLst>
                    <a:ext uri="{9D8B030D-6E8A-4147-A177-3AD203B41FA5}">
                      <a16:colId xmlns:a16="http://schemas.microsoft.com/office/drawing/2014/main" val="20002"/>
                    </a:ext>
                  </a:extLst>
                </a:gridCol>
                <a:gridCol w="1606981">
                  <a:extLst>
                    <a:ext uri="{9D8B030D-6E8A-4147-A177-3AD203B41FA5}">
                      <a16:colId xmlns:a16="http://schemas.microsoft.com/office/drawing/2014/main" val="20003"/>
                    </a:ext>
                  </a:extLst>
                </a:gridCol>
              </a:tblGrid>
              <a:tr h="535929">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900" b="0" i="0" u="none" strike="noStrike" cap="none" normalizeH="0" baseline="0" dirty="0">
                        <a:ln>
                          <a:noFill/>
                        </a:ln>
                        <a:solidFill>
                          <a:schemeClr val="tx1"/>
                        </a:solidFill>
                        <a:effectLst/>
                        <a:latin typeface="Bookman Old Style" pitchFamily="18" charset="0"/>
                        <a:cs typeface="Arial" pitchFamily="34" charset="0"/>
                      </a:endParaRP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dirty="0">
                          <a:ln>
                            <a:noFill/>
                          </a:ln>
                          <a:solidFill>
                            <a:srgbClr val="FF0000"/>
                          </a:solidFill>
                          <a:effectLst/>
                          <a:latin typeface="Arial" pitchFamily="34" charset="0"/>
                          <a:cs typeface="Arial" pitchFamily="34" charset="0"/>
                        </a:rPr>
                        <a:t>İŞYERİ SAYISI</a:t>
                      </a: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00"/>
                  </a:ext>
                </a:extLst>
              </a:tr>
              <a:tr h="535929">
                <a:tc vMerge="1">
                  <a:txBody>
                    <a:bodyPr/>
                    <a:lstStyle/>
                    <a:p>
                      <a:endParaRPr lang="tr-T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dirty="0">
                          <a:ln>
                            <a:noFill/>
                          </a:ln>
                          <a:solidFill>
                            <a:srgbClr val="000099"/>
                          </a:solidFill>
                          <a:effectLst/>
                          <a:latin typeface="Bookman Old Style" pitchFamily="18" charset="0"/>
                          <a:cs typeface="Arial" pitchFamily="34" charset="0"/>
                        </a:rPr>
                        <a:t>TÜRKİYE</a:t>
                      </a: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dirty="0">
                          <a:ln>
                            <a:noFill/>
                          </a:ln>
                          <a:solidFill>
                            <a:srgbClr val="000099"/>
                          </a:solidFill>
                          <a:effectLst/>
                          <a:latin typeface="Bookman Old Style" pitchFamily="18" charset="0"/>
                          <a:cs typeface="Arial" pitchFamily="34" charset="0"/>
                        </a:rPr>
                        <a:t>İSTANBUL</a:t>
                      </a: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dirty="0">
                          <a:ln>
                            <a:noFill/>
                          </a:ln>
                          <a:solidFill>
                            <a:srgbClr val="000099"/>
                          </a:solidFill>
                          <a:effectLst/>
                          <a:latin typeface="Bookman Old Style" pitchFamily="18" charset="0"/>
                          <a:cs typeface="Arial" pitchFamily="34" charset="0"/>
                        </a:rPr>
                        <a:t>İST.’UN PAYI</a:t>
                      </a: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1"/>
                  </a:ext>
                </a:extLst>
              </a:tr>
              <a:tr h="75195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dirty="0">
                          <a:ln>
                            <a:noFill/>
                          </a:ln>
                          <a:solidFill>
                            <a:schemeClr val="tx1"/>
                          </a:solidFill>
                          <a:effectLst/>
                          <a:latin typeface="Bookman Old Style" pitchFamily="18" charset="0"/>
                          <a:ea typeface="Times New Roman" pitchFamily="18" charset="0"/>
                          <a:cs typeface="Arial" pitchFamily="34" charset="0"/>
                        </a:rPr>
                        <a:t>İŞYERİ SAYISI</a:t>
                      </a: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a:spcAft>
                          <a:spcPts val="0"/>
                        </a:spcAft>
                      </a:pPr>
                      <a:r>
                        <a:rPr lang="tr-TR" sz="1500" b="1" dirty="0">
                          <a:solidFill>
                            <a:schemeClr val="tx1"/>
                          </a:solidFill>
                          <a:latin typeface="Bookman Old Style" pitchFamily="18" charset="0"/>
                          <a:ea typeface="Times New Roman"/>
                          <a:cs typeface="Arial" pitchFamily="34" charset="0"/>
                        </a:rPr>
                        <a:t>1.597.250</a:t>
                      </a: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a:spcAft>
                          <a:spcPts val="0"/>
                        </a:spcAft>
                      </a:pPr>
                      <a:r>
                        <a:rPr lang="tr-TR" sz="1500" b="1" dirty="0">
                          <a:solidFill>
                            <a:schemeClr val="tx1"/>
                          </a:solidFill>
                          <a:latin typeface="Bookman Old Style" pitchFamily="18" charset="0"/>
                          <a:ea typeface="Times New Roman"/>
                          <a:cs typeface="Arial" pitchFamily="34" charset="0"/>
                        </a:rPr>
                        <a:t>462.534</a:t>
                      </a: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a:spcAft>
                          <a:spcPts val="0"/>
                        </a:spcAft>
                      </a:pPr>
                      <a:r>
                        <a:rPr lang="tr-TR" sz="1500" b="1" dirty="0">
                          <a:solidFill>
                            <a:schemeClr val="tx1"/>
                          </a:solidFill>
                          <a:latin typeface="Bookman Old Style" pitchFamily="18" charset="0"/>
                          <a:ea typeface="Times New Roman"/>
                          <a:cs typeface="Arial" pitchFamily="34" charset="0"/>
                        </a:rPr>
                        <a:t>%29</a:t>
                      </a: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bl>
          </a:graphicData>
        </a:graphic>
      </p:graphicFrame>
      <p:sp>
        <p:nvSpPr>
          <p:cNvPr id="8" name="7 Metin kutusu"/>
          <p:cNvSpPr txBox="1"/>
          <p:nvPr/>
        </p:nvSpPr>
        <p:spPr>
          <a:xfrm>
            <a:off x="107631" y="6070165"/>
            <a:ext cx="6534726" cy="438582"/>
          </a:xfrm>
          <a:prstGeom prst="rect">
            <a:avLst/>
          </a:prstGeom>
          <a:noFill/>
        </p:spPr>
        <p:txBody>
          <a:bodyPr wrap="square" rtlCol="0">
            <a:spAutoFit/>
          </a:bodyPr>
          <a:lstStyle/>
          <a:p>
            <a:r>
              <a:rPr lang="tr-TR" sz="1200" b="1" dirty="0">
                <a:latin typeface="Arial" panose="020B0604020202020204" pitchFamily="34" charset="0"/>
                <a:cs typeface="Arial" panose="020B0604020202020204" pitchFamily="34" charset="0"/>
              </a:rPr>
              <a:t>*  TUİK 2013 yılı verileri, Mart 2014’ de açıklanacağından dolayı  TÜİK  2012 verileridir.</a:t>
            </a:r>
          </a:p>
          <a:p>
            <a:endParaRPr lang="tr-TR" sz="1050" dirty="0">
              <a:latin typeface="Arial" pitchFamily="34" charset="0"/>
              <a:cs typeface="Arial" pitchFamily="34" charset="0"/>
            </a:endParaRPr>
          </a:p>
        </p:txBody>
      </p:sp>
      <p:sp>
        <p:nvSpPr>
          <p:cNvPr id="2" name="Slayt Numarası Yer Tutucusu 1">
            <a:extLst>
              <a:ext uri="{FF2B5EF4-FFF2-40B4-BE49-F238E27FC236}">
                <a16:creationId xmlns:a16="http://schemas.microsoft.com/office/drawing/2014/main" id="{B3DDE9AE-5BFD-4FDF-80D0-183A967AF1F3}"/>
              </a:ext>
            </a:extLst>
          </p:cNvPr>
          <p:cNvSpPr>
            <a:spLocks noGrp="1"/>
          </p:cNvSpPr>
          <p:nvPr>
            <p:ph type="sldNum" sz="quarter" idx="12"/>
          </p:nvPr>
        </p:nvSpPr>
        <p:spPr/>
        <p:txBody>
          <a:bodyPr/>
          <a:lstStyle/>
          <a:p>
            <a:pPr>
              <a:defRPr/>
            </a:pPr>
            <a:fld id="{B933E86D-47FE-4A98-B91B-91FFE54D33EE}" type="slidenum">
              <a:rPr lang="tr-TR" smtClean="0"/>
              <a:pPr>
                <a:defRPr/>
              </a:pPr>
              <a:t>15</a:t>
            </a:fld>
            <a:endParaRPr lang="tr-TR"/>
          </a:p>
        </p:txBody>
      </p:sp>
    </p:spTree>
    <p:extLst>
      <p:ext uri="{BB962C8B-B14F-4D97-AF65-F5344CB8AC3E}">
        <p14:creationId xmlns:p14="http://schemas.microsoft.com/office/powerpoint/2010/main" val="400813273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11266"/>
                                        </p:tgtEl>
                                        <p:attrNameLst>
                                          <p:attrName>style.visibility</p:attrName>
                                        </p:attrNameLst>
                                      </p:cBhvr>
                                      <p:to>
                                        <p:strVal val="visible"/>
                                      </p:to>
                                    </p:set>
                                    <p:anim calcmode="lin" valueType="num">
                                      <p:cBhvr>
                                        <p:cTn id="7" dur="500" fill="hold"/>
                                        <p:tgtEl>
                                          <p:spTgt spid="11266"/>
                                        </p:tgtEl>
                                        <p:attrNameLst>
                                          <p:attrName>ppt_w</p:attrName>
                                        </p:attrNameLst>
                                      </p:cBhvr>
                                      <p:tavLst>
                                        <p:tav tm="0">
                                          <p:val>
                                            <p:fltVal val="0"/>
                                          </p:val>
                                        </p:tav>
                                        <p:tav tm="100000">
                                          <p:val>
                                            <p:strVal val="#ppt_w"/>
                                          </p:val>
                                        </p:tav>
                                      </p:tavLst>
                                    </p:anim>
                                    <p:anim calcmode="lin" valueType="num">
                                      <p:cBhvr>
                                        <p:cTn id="8" dur="500" fill="hold"/>
                                        <p:tgtEl>
                                          <p:spTgt spid="1126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Tablo"/>
          <p:cNvGraphicFramePr>
            <a:graphicFrameLocks noGrp="1"/>
          </p:cNvGraphicFramePr>
          <p:nvPr>
            <p:extLst>
              <p:ext uri="{D42A27DB-BD31-4B8C-83A1-F6EECF244321}">
                <p14:modId xmlns:p14="http://schemas.microsoft.com/office/powerpoint/2010/main" val="166579450"/>
              </p:ext>
            </p:extLst>
          </p:nvPr>
        </p:nvGraphicFramePr>
        <p:xfrm>
          <a:off x="296652" y="762000"/>
          <a:ext cx="6264699" cy="7975604"/>
        </p:xfrm>
        <a:graphic>
          <a:graphicData uri="http://schemas.openxmlformats.org/drawingml/2006/table">
            <a:tbl>
              <a:tblPr firstRow="1" bandRow="1">
                <a:tableStyleId>{5C22544A-7EE6-4342-B048-85BDC9FD1C3A}</a:tableStyleId>
              </a:tblPr>
              <a:tblGrid>
                <a:gridCol w="2923523">
                  <a:extLst>
                    <a:ext uri="{9D8B030D-6E8A-4147-A177-3AD203B41FA5}">
                      <a16:colId xmlns:a16="http://schemas.microsoft.com/office/drawing/2014/main" val="20000"/>
                    </a:ext>
                  </a:extLst>
                </a:gridCol>
                <a:gridCol w="715966">
                  <a:extLst>
                    <a:ext uri="{9D8B030D-6E8A-4147-A177-3AD203B41FA5}">
                      <a16:colId xmlns:a16="http://schemas.microsoft.com/office/drawing/2014/main" val="20001"/>
                    </a:ext>
                  </a:extLst>
                </a:gridCol>
                <a:gridCol w="715966">
                  <a:extLst>
                    <a:ext uri="{9D8B030D-6E8A-4147-A177-3AD203B41FA5}">
                      <a16:colId xmlns:a16="http://schemas.microsoft.com/office/drawing/2014/main" val="20002"/>
                    </a:ext>
                  </a:extLst>
                </a:gridCol>
                <a:gridCol w="633101">
                  <a:extLst>
                    <a:ext uri="{9D8B030D-6E8A-4147-A177-3AD203B41FA5}">
                      <a16:colId xmlns:a16="http://schemas.microsoft.com/office/drawing/2014/main" val="20003"/>
                    </a:ext>
                  </a:extLst>
                </a:gridCol>
                <a:gridCol w="638072">
                  <a:extLst>
                    <a:ext uri="{9D8B030D-6E8A-4147-A177-3AD203B41FA5}">
                      <a16:colId xmlns:a16="http://schemas.microsoft.com/office/drawing/2014/main" val="20004"/>
                    </a:ext>
                  </a:extLst>
                </a:gridCol>
                <a:gridCol w="638071">
                  <a:extLst>
                    <a:ext uri="{9D8B030D-6E8A-4147-A177-3AD203B41FA5}">
                      <a16:colId xmlns:a16="http://schemas.microsoft.com/office/drawing/2014/main" val="20005"/>
                    </a:ext>
                  </a:extLst>
                </a:gridCol>
              </a:tblGrid>
              <a:tr h="514107">
                <a:tc>
                  <a:txBody>
                    <a:bodyPr/>
                    <a:lstStyle/>
                    <a:p>
                      <a:pPr algn="ctr"/>
                      <a:r>
                        <a:rPr lang="tr-TR" sz="1400" b="1" dirty="0">
                          <a:solidFill>
                            <a:srgbClr val="000099"/>
                          </a:solidFill>
                          <a:latin typeface="Bookman Old Style" pitchFamily="18" charset="0"/>
                          <a:cs typeface="Arial" pitchFamily="34" charset="0"/>
                        </a:rPr>
                        <a:t>İBBS1</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a:r>
                        <a:rPr lang="tr-TR" sz="1400" b="1" dirty="0">
                          <a:solidFill>
                            <a:srgbClr val="000099"/>
                          </a:solidFill>
                          <a:latin typeface="Bookman Old Style" pitchFamily="18" charset="0"/>
                          <a:cs typeface="Arial" pitchFamily="34" charset="0"/>
                        </a:rPr>
                        <a:t>2004</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a:r>
                        <a:rPr lang="tr-TR" sz="1400" b="1" dirty="0">
                          <a:solidFill>
                            <a:srgbClr val="000099"/>
                          </a:solidFill>
                          <a:latin typeface="Bookman Old Style" pitchFamily="18" charset="0"/>
                          <a:cs typeface="Arial" pitchFamily="34" charset="0"/>
                        </a:rPr>
                        <a:t>2005</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a:r>
                        <a:rPr lang="tr-TR" sz="1400" b="1" dirty="0">
                          <a:solidFill>
                            <a:srgbClr val="000099"/>
                          </a:solidFill>
                          <a:latin typeface="Bookman Old Style" pitchFamily="18" charset="0"/>
                          <a:cs typeface="Arial" pitchFamily="34" charset="0"/>
                        </a:rPr>
                        <a:t>2006</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a:r>
                        <a:rPr lang="tr-TR" sz="1400" b="1" dirty="0">
                          <a:solidFill>
                            <a:srgbClr val="000099"/>
                          </a:solidFill>
                          <a:latin typeface="Bookman Old Style" pitchFamily="18" charset="0"/>
                          <a:cs typeface="Arial" pitchFamily="34" charset="0"/>
                        </a:rPr>
                        <a:t>2007</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a:r>
                        <a:rPr lang="tr-TR" sz="1400" b="1" dirty="0">
                          <a:solidFill>
                            <a:srgbClr val="000099"/>
                          </a:solidFill>
                          <a:latin typeface="Bookman Old Style" pitchFamily="18" charset="0"/>
                          <a:cs typeface="Arial" pitchFamily="34" charset="0"/>
                        </a:rPr>
                        <a:t>2008</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0"/>
                  </a:ext>
                </a:extLst>
              </a:tr>
              <a:tr h="514107">
                <a:tc>
                  <a:txBody>
                    <a:bodyPr/>
                    <a:lstStyle/>
                    <a:p>
                      <a:r>
                        <a:rPr lang="tr-TR" sz="1400" b="1" dirty="0">
                          <a:latin typeface="Bookman Old Style" pitchFamily="18" charset="0"/>
                          <a:cs typeface="Arial" pitchFamily="34" charset="0"/>
                        </a:rPr>
                        <a:t>TR    TÜRKİYE</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noFill/>
                  </a:tcPr>
                </a:tc>
                <a:tc>
                  <a:txBody>
                    <a:bodyPr/>
                    <a:lstStyle/>
                    <a:p>
                      <a:pPr algn="ctr"/>
                      <a:r>
                        <a:rPr lang="tr-TR" sz="1400" b="1" dirty="0">
                          <a:latin typeface="Bookman Old Style" pitchFamily="18" charset="0"/>
                          <a:cs typeface="Arial" pitchFamily="34" charset="0"/>
                        </a:rPr>
                        <a:t>100</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noFill/>
                  </a:tcPr>
                </a:tc>
                <a:tc>
                  <a:txBody>
                    <a:bodyPr/>
                    <a:lstStyle/>
                    <a:p>
                      <a:pPr algn="ctr"/>
                      <a:r>
                        <a:rPr lang="tr-TR" sz="1400" b="1" dirty="0">
                          <a:latin typeface="Bookman Old Style" pitchFamily="18" charset="0"/>
                          <a:cs typeface="Arial" pitchFamily="34" charset="0"/>
                        </a:rPr>
                        <a:t>100</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noFill/>
                  </a:tcPr>
                </a:tc>
                <a:tc>
                  <a:txBody>
                    <a:bodyPr/>
                    <a:lstStyle/>
                    <a:p>
                      <a:pPr algn="ctr"/>
                      <a:r>
                        <a:rPr lang="tr-TR" sz="1400" b="1" dirty="0">
                          <a:latin typeface="Bookman Old Style" pitchFamily="18" charset="0"/>
                          <a:cs typeface="Arial" pitchFamily="34" charset="0"/>
                        </a:rPr>
                        <a:t>100</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noFill/>
                  </a:tcPr>
                </a:tc>
                <a:tc>
                  <a:txBody>
                    <a:bodyPr/>
                    <a:lstStyle/>
                    <a:p>
                      <a:pPr algn="ctr"/>
                      <a:r>
                        <a:rPr lang="tr-TR" sz="1400" b="1" dirty="0">
                          <a:latin typeface="Bookman Old Style" pitchFamily="18" charset="0"/>
                          <a:cs typeface="Arial" pitchFamily="34" charset="0"/>
                        </a:rPr>
                        <a:t>100</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noFill/>
                  </a:tcPr>
                </a:tc>
                <a:tc>
                  <a:txBody>
                    <a:bodyPr/>
                    <a:lstStyle/>
                    <a:p>
                      <a:pPr algn="ctr"/>
                      <a:r>
                        <a:rPr lang="tr-TR" sz="1400" b="1" dirty="0">
                          <a:latin typeface="Bookman Old Style" pitchFamily="18" charset="0"/>
                          <a:cs typeface="Arial" pitchFamily="34" charset="0"/>
                        </a:rPr>
                        <a:t>100</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noFill/>
                  </a:tcPr>
                </a:tc>
                <a:extLst>
                  <a:ext uri="{0D108BD9-81ED-4DB2-BD59-A6C34878D82A}">
                    <a16:rowId xmlns:a16="http://schemas.microsoft.com/office/drawing/2014/main" val="10001"/>
                  </a:ext>
                </a:extLst>
              </a:tr>
              <a:tr h="514107">
                <a:tc>
                  <a:txBody>
                    <a:bodyPr/>
                    <a:lstStyle/>
                    <a:p>
                      <a:r>
                        <a:rPr lang="tr-TR" sz="1400" b="1" dirty="0">
                          <a:latin typeface="Bookman Old Style" pitchFamily="18" charset="0"/>
                          <a:cs typeface="Arial" pitchFamily="34" charset="0"/>
                        </a:rPr>
                        <a:t>TR1   İSTANBUL</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noFill/>
                  </a:tcPr>
                </a:tc>
                <a:tc>
                  <a:txBody>
                    <a:bodyPr/>
                    <a:lstStyle/>
                    <a:p>
                      <a:pPr algn="ctr"/>
                      <a:r>
                        <a:rPr lang="tr-TR" sz="1400" b="1" dirty="0">
                          <a:latin typeface="Bookman Old Style" pitchFamily="18" charset="0"/>
                          <a:cs typeface="Arial" pitchFamily="34" charset="0"/>
                        </a:rPr>
                        <a:t>27,8</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noFill/>
                  </a:tcPr>
                </a:tc>
                <a:tc>
                  <a:txBody>
                    <a:bodyPr/>
                    <a:lstStyle/>
                    <a:p>
                      <a:pPr algn="ctr"/>
                      <a:r>
                        <a:rPr lang="tr-TR" sz="1400" b="1" dirty="0">
                          <a:latin typeface="Bookman Old Style" pitchFamily="18" charset="0"/>
                          <a:cs typeface="Arial" pitchFamily="34" charset="0"/>
                        </a:rPr>
                        <a:t>27,4</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noFill/>
                  </a:tcPr>
                </a:tc>
                <a:tc>
                  <a:txBody>
                    <a:bodyPr/>
                    <a:lstStyle/>
                    <a:p>
                      <a:pPr algn="ctr"/>
                      <a:r>
                        <a:rPr lang="tr-TR" sz="1400" b="1" dirty="0">
                          <a:latin typeface="Bookman Old Style" pitchFamily="18" charset="0"/>
                          <a:cs typeface="Arial" pitchFamily="34" charset="0"/>
                        </a:rPr>
                        <a:t>27,5</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noFill/>
                  </a:tcPr>
                </a:tc>
                <a:tc>
                  <a:txBody>
                    <a:bodyPr/>
                    <a:lstStyle/>
                    <a:p>
                      <a:pPr algn="ctr"/>
                      <a:r>
                        <a:rPr lang="tr-TR" sz="1400" b="1" dirty="0">
                          <a:latin typeface="Bookman Old Style" pitchFamily="18" charset="0"/>
                          <a:cs typeface="Arial" pitchFamily="34" charset="0"/>
                        </a:rPr>
                        <a:t>27,9</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noFill/>
                  </a:tcPr>
                </a:tc>
                <a:tc>
                  <a:txBody>
                    <a:bodyPr/>
                    <a:lstStyle/>
                    <a:p>
                      <a:pPr algn="ctr"/>
                      <a:r>
                        <a:rPr lang="tr-TR" sz="1400" b="1" dirty="0">
                          <a:latin typeface="Bookman Old Style" pitchFamily="18" charset="0"/>
                          <a:cs typeface="Arial" pitchFamily="34" charset="0"/>
                        </a:rPr>
                        <a:t>27,7</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noFill/>
                  </a:tcPr>
                </a:tc>
                <a:extLst>
                  <a:ext uri="{0D108BD9-81ED-4DB2-BD59-A6C34878D82A}">
                    <a16:rowId xmlns:a16="http://schemas.microsoft.com/office/drawing/2014/main" val="10002"/>
                  </a:ext>
                </a:extLst>
              </a:tr>
              <a:tr h="514107">
                <a:tc>
                  <a:txBody>
                    <a:bodyPr/>
                    <a:lstStyle/>
                    <a:p>
                      <a:r>
                        <a:rPr lang="tr-TR" sz="1400" b="1" dirty="0">
                          <a:latin typeface="Bookman Old Style" pitchFamily="18" charset="0"/>
                          <a:cs typeface="Arial" pitchFamily="34" charset="0"/>
                        </a:rPr>
                        <a:t>TR2   BATI  MARMARA</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noFill/>
                  </a:tcPr>
                </a:tc>
                <a:tc>
                  <a:txBody>
                    <a:bodyPr/>
                    <a:lstStyle/>
                    <a:p>
                      <a:pPr algn="ctr"/>
                      <a:r>
                        <a:rPr lang="tr-TR" sz="1400" b="1" dirty="0">
                          <a:latin typeface="Bookman Old Style" pitchFamily="18" charset="0"/>
                          <a:cs typeface="Arial" pitchFamily="34" charset="0"/>
                        </a:rPr>
                        <a:t>4,6</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noFill/>
                  </a:tcPr>
                </a:tc>
                <a:tc>
                  <a:txBody>
                    <a:bodyPr/>
                    <a:lstStyle/>
                    <a:p>
                      <a:pPr algn="ctr"/>
                      <a:r>
                        <a:rPr lang="tr-TR" sz="1400" b="1" dirty="0">
                          <a:latin typeface="Bookman Old Style" pitchFamily="18" charset="0"/>
                          <a:cs typeface="Arial" pitchFamily="34" charset="0"/>
                        </a:rPr>
                        <a:t>4,7</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noFill/>
                  </a:tcPr>
                </a:tc>
                <a:tc>
                  <a:txBody>
                    <a:bodyPr/>
                    <a:lstStyle/>
                    <a:p>
                      <a:pPr algn="ctr"/>
                      <a:r>
                        <a:rPr lang="tr-TR" sz="1400" b="1" dirty="0">
                          <a:latin typeface="Bookman Old Style" pitchFamily="18" charset="0"/>
                          <a:cs typeface="Arial" pitchFamily="34" charset="0"/>
                        </a:rPr>
                        <a:t>4,6</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noFill/>
                  </a:tcPr>
                </a:tc>
                <a:tc>
                  <a:txBody>
                    <a:bodyPr/>
                    <a:lstStyle/>
                    <a:p>
                      <a:pPr algn="ctr"/>
                      <a:r>
                        <a:rPr lang="tr-TR" sz="1400" b="1" dirty="0">
                          <a:latin typeface="Bookman Old Style" pitchFamily="18" charset="0"/>
                          <a:cs typeface="Arial" pitchFamily="34" charset="0"/>
                        </a:rPr>
                        <a:t>4,7</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noFill/>
                  </a:tcPr>
                </a:tc>
                <a:tc>
                  <a:txBody>
                    <a:bodyPr/>
                    <a:lstStyle/>
                    <a:p>
                      <a:pPr algn="ctr"/>
                      <a:r>
                        <a:rPr lang="tr-TR" sz="1400" b="1" dirty="0">
                          <a:latin typeface="Bookman Old Style" pitchFamily="18" charset="0"/>
                          <a:cs typeface="Arial" pitchFamily="34" charset="0"/>
                        </a:rPr>
                        <a:t>4,9</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noFill/>
                  </a:tcPr>
                </a:tc>
                <a:extLst>
                  <a:ext uri="{0D108BD9-81ED-4DB2-BD59-A6C34878D82A}">
                    <a16:rowId xmlns:a16="http://schemas.microsoft.com/office/drawing/2014/main" val="10003"/>
                  </a:ext>
                </a:extLst>
              </a:tr>
              <a:tr h="514107">
                <a:tc>
                  <a:txBody>
                    <a:bodyPr/>
                    <a:lstStyle/>
                    <a:p>
                      <a:r>
                        <a:rPr lang="tr-TR" sz="1400" b="1" dirty="0">
                          <a:latin typeface="Bookman Old Style" pitchFamily="18" charset="0"/>
                          <a:cs typeface="Arial" pitchFamily="34" charset="0"/>
                        </a:rPr>
                        <a:t>TR3   EGE</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noFill/>
                  </a:tcPr>
                </a:tc>
                <a:tc>
                  <a:txBody>
                    <a:bodyPr/>
                    <a:lstStyle/>
                    <a:p>
                      <a:pPr algn="ctr"/>
                      <a:r>
                        <a:rPr lang="tr-TR" sz="1400" b="1" dirty="0">
                          <a:latin typeface="Bookman Old Style" pitchFamily="18" charset="0"/>
                          <a:cs typeface="Arial" pitchFamily="34" charset="0"/>
                        </a:rPr>
                        <a:t>14,1</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noFill/>
                  </a:tcPr>
                </a:tc>
                <a:tc>
                  <a:txBody>
                    <a:bodyPr/>
                    <a:lstStyle/>
                    <a:p>
                      <a:pPr algn="ctr"/>
                      <a:r>
                        <a:rPr lang="tr-TR" sz="1400" b="1" dirty="0">
                          <a:latin typeface="Bookman Old Style" pitchFamily="18" charset="0"/>
                          <a:cs typeface="Arial" pitchFamily="34" charset="0"/>
                        </a:rPr>
                        <a:t>14,0</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noFill/>
                  </a:tcPr>
                </a:tc>
                <a:tc>
                  <a:txBody>
                    <a:bodyPr/>
                    <a:lstStyle/>
                    <a:p>
                      <a:pPr algn="ctr"/>
                      <a:r>
                        <a:rPr lang="tr-TR" sz="1400" b="1" dirty="0">
                          <a:latin typeface="Bookman Old Style" pitchFamily="18" charset="0"/>
                          <a:cs typeface="Arial" pitchFamily="34" charset="0"/>
                        </a:rPr>
                        <a:t>14,0</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noFill/>
                  </a:tcPr>
                </a:tc>
                <a:tc>
                  <a:txBody>
                    <a:bodyPr/>
                    <a:lstStyle/>
                    <a:p>
                      <a:pPr algn="ctr"/>
                      <a:r>
                        <a:rPr lang="tr-TR" sz="1400" b="1" dirty="0">
                          <a:latin typeface="Bookman Old Style" pitchFamily="18" charset="0"/>
                          <a:cs typeface="Arial" pitchFamily="34" charset="0"/>
                        </a:rPr>
                        <a:t>13,8</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noFill/>
                  </a:tcPr>
                </a:tc>
                <a:tc>
                  <a:txBody>
                    <a:bodyPr/>
                    <a:lstStyle/>
                    <a:p>
                      <a:pPr algn="ctr"/>
                      <a:r>
                        <a:rPr lang="tr-TR" sz="1400" b="1" dirty="0">
                          <a:latin typeface="Bookman Old Style" pitchFamily="18" charset="0"/>
                          <a:cs typeface="Arial" pitchFamily="34" charset="0"/>
                        </a:rPr>
                        <a:t>13,8</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noFill/>
                  </a:tcPr>
                </a:tc>
                <a:extLst>
                  <a:ext uri="{0D108BD9-81ED-4DB2-BD59-A6C34878D82A}">
                    <a16:rowId xmlns:a16="http://schemas.microsoft.com/office/drawing/2014/main" val="10004"/>
                  </a:ext>
                </a:extLst>
              </a:tr>
              <a:tr h="514107">
                <a:tc>
                  <a:txBody>
                    <a:bodyPr/>
                    <a:lstStyle/>
                    <a:p>
                      <a:r>
                        <a:rPr lang="tr-TR" sz="1400" b="1" dirty="0">
                          <a:latin typeface="Bookman Old Style" pitchFamily="18" charset="0"/>
                          <a:cs typeface="Arial" pitchFamily="34" charset="0"/>
                        </a:rPr>
                        <a:t>TR4   DOĞU  MARMARA</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noFill/>
                  </a:tcPr>
                </a:tc>
                <a:tc>
                  <a:txBody>
                    <a:bodyPr/>
                    <a:lstStyle/>
                    <a:p>
                      <a:pPr algn="ctr"/>
                      <a:r>
                        <a:rPr lang="tr-TR" sz="1400" b="1" dirty="0">
                          <a:latin typeface="Bookman Old Style" pitchFamily="18" charset="0"/>
                          <a:cs typeface="Arial" pitchFamily="34" charset="0"/>
                        </a:rPr>
                        <a:t>12,2</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noFill/>
                  </a:tcPr>
                </a:tc>
                <a:tc>
                  <a:txBody>
                    <a:bodyPr/>
                    <a:lstStyle/>
                    <a:p>
                      <a:pPr algn="ctr"/>
                      <a:r>
                        <a:rPr lang="tr-TR" sz="1400" b="1" dirty="0">
                          <a:latin typeface="Bookman Old Style" pitchFamily="18" charset="0"/>
                          <a:cs typeface="Arial" pitchFamily="34" charset="0"/>
                        </a:rPr>
                        <a:t>12,4</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noFill/>
                  </a:tcPr>
                </a:tc>
                <a:tc>
                  <a:txBody>
                    <a:bodyPr/>
                    <a:lstStyle/>
                    <a:p>
                      <a:pPr algn="ctr"/>
                      <a:r>
                        <a:rPr lang="tr-TR" sz="1400" b="1" dirty="0">
                          <a:latin typeface="Bookman Old Style" pitchFamily="18" charset="0"/>
                          <a:cs typeface="Arial" pitchFamily="34" charset="0"/>
                        </a:rPr>
                        <a:t>12,7</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noFill/>
                  </a:tcPr>
                </a:tc>
                <a:tc>
                  <a:txBody>
                    <a:bodyPr/>
                    <a:lstStyle/>
                    <a:p>
                      <a:pPr algn="ctr"/>
                      <a:r>
                        <a:rPr lang="tr-TR" sz="1400" b="1" dirty="0">
                          <a:latin typeface="Bookman Old Style" pitchFamily="18" charset="0"/>
                          <a:cs typeface="Arial" pitchFamily="34" charset="0"/>
                        </a:rPr>
                        <a:t>12,7</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noFill/>
                  </a:tcPr>
                </a:tc>
                <a:tc>
                  <a:txBody>
                    <a:bodyPr/>
                    <a:lstStyle/>
                    <a:p>
                      <a:pPr algn="ctr"/>
                      <a:r>
                        <a:rPr lang="tr-TR" sz="1400" b="1" dirty="0">
                          <a:latin typeface="Bookman Old Style" pitchFamily="18" charset="0"/>
                          <a:cs typeface="Arial" pitchFamily="34" charset="0"/>
                        </a:rPr>
                        <a:t>12,8</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noFill/>
                  </a:tcPr>
                </a:tc>
                <a:extLst>
                  <a:ext uri="{0D108BD9-81ED-4DB2-BD59-A6C34878D82A}">
                    <a16:rowId xmlns:a16="http://schemas.microsoft.com/office/drawing/2014/main" val="10005"/>
                  </a:ext>
                </a:extLst>
              </a:tr>
              <a:tr h="514107">
                <a:tc>
                  <a:txBody>
                    <a:bodyPr/>
                    <a:lstStyle/>
                    <a:p>
                      <a:r>
                        <a:rPr lang="tr-TR" sz="1400" b="1" dirty="0">
                          <a:latin typeface="Bookman Old Style" pitchFamily="18" charset="0"/>
                          <a:cs typeface="Arial" pitchFamily="34" charset="0"/>
                        </a:rPr>
                        <a:t>TR5   BATI   ANADOLU</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noFill/>
                  </a:tcPr>
                </a:tc>
                <a:tc>
                  <a:txBody>
                    <a:bodyPr/>
                    <a:lstStyle/>
                    <a:p>
                      <a:pPr algn="ctr"/>
                      <a:r>
                        <a:rPr lang="tr-TR" sz="1400" b="1" dirty="0">
                          <a:latin typeface="Bookman Old Style" pitchFamily="18" charset="0"/>
                          <a:cs typeface="Arial" pitchFamily="34" charset="0"/>
                        </a:rPr>
                        <a:t>10,8</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noFill/>
                  </a:tcPr>
                </a:tc>
                <a:tc>
                  <a:txBody>
                    <a:bodyPr/>
                    <a:lstStyle/>
                    <a:p>
                      <a:pPr algn="ctr"/>
                      <a:r>
                        <a:rPr lang="tr-TR" sz="1400" b="1" dirty="0">
                          <a:latin typeface="Bookman Old Style" pitchFamily="18" charset="0"/>
                          <a:cs typeface="Arial" pitchFamily="34" charset="0"/>
                        </a:rPr>
                        <a:t>10,7</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noFill/>
                  </a:tcPr>
                </a:tc>
                <a:tc>
                  <a:txBody>
                    <a:bodyPr/>
                    <a:lstStyle/>
                    <a:p>
                      <a:pPr algn="ctr"/>
                      <a:r>
                        <a:rPr lang="tr-TR" sz="1400" b="1" dirty="0">
                          <a:latin typeface="Bookman Old Style" pitchFamily="18" charset="0"/>
                          <a:cs typeface="Arial" pitchFamily="34" charset="0"/>
                        </a:rPr>
                        <a:t>10,8</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noFill/>
                  </a:tcPr>
                </a:tc>
                <a:tc>
                  <a:txBody>
                    <a:bodyPr/>
                    <a:lstStyle/>
                    <a:p>
                      <a:pPr algn="ctr"/>
                      <a:r>
                        <a:rPr lang="tr-TR" sz="1400" b="1" dirty="0">
                          <a:latin typeface="Bookman Old Style" pitchFamily="18" charset="0"/>
                          <a:cs typeface="Arial" pitchFamily="34" charset="0"/>
                        </a:rPr>
                        <a:t>10,8</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noFill/>
                  </a:tcPr>
                </a:tc>
                <a:tc>
                  <a:txBody>
                    <a:bodyPr/>
                    <a:lstStyle/>
                    <a:p>
                      <a:pPr algn="ctr"/>
                      <a:r>
                        <a:rPr lang="tr-TR" sz="1400" b="1" dirty="0">
                          <a:latin typeface="Bookman Old Style" pitchFamily="18" charset="0"/>
                          <a:cs typeface="Arial" pitchFamily="34" charset="0"/>
                        </a:rPr>
                        <a:t>10,9</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noFill/>
                  </a:tcPr>
                </a:tc>
                <a:extLst>
                  <a:ext uri="{0D108BD9-81ED-4DB2-BD59-A6C34878D82A}">
                    <a16:rowId xmlns:a16="http://schemas.microsoft.com/office/drawing/2014/main" val="10006"/>
                  </a:ext>
                </a:extLst>
              </a:tr>
              <a:tr h="514107">
                <a:tc>
                  <a:txBody>
                    <a:bodyPr/>
                    <a:lstStyle/>
                    <a:p>
                      <a:r>
                        <a:rPr lang="tr-TR" sz="1400" b="1" dirty="0">
                          <a:latin typeface="Bookman Old Style" pitchFamily="18" charset="0"/>
                          <a:cs typeface="Arial" pitchFamily="34" charset="0"/>
                        </a:rPr>
                        <a:t>TR6   AKDENİZ</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noFill/>
                  </a:tcPr>
                </a:tc>
                <a:tc>
                  <a:txBody>
                    <a:bodyPr/>
                    <a:lstStyle/>
                    <a:p>
                      <a:pPr algn="ctr"/>
                      <a:r>
                        <a:rPr lang="tr-TR" sz="1400" b="1" dirty="0">
                          <a:latin typeface="Bookman Old Style" pitchFamily="18" charset="0"/>
                          <a:cs typeface="Arial" pitchFamily="34" charset="0"/>
                        </a:rPr>
                        <a:t>10,4</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noFill/>
                  </a:tcPr>
                </a:tc>
                <a:tc>
                  <a:txBody>
                    <a:bodyPr/>
                    <a:lstStyle/>
                    <a:p>
                      <a:pPr algn="ctr"/>
                      <a:r>
                        <a:rPr lang="tr-TR" sz="1400" b="1" dirty="0">
                          <a:latin typeface="Bookman Old Style" pitchFamily="18" charset="0"/>
                          <a:cs typeface="Arial" pitchFamily="34" charset="0"/>
                        </a:rPr>
                        <a:t>10,5</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noFill/>
                  </a:tcPr>
                </a:tc>
                <a:tc>
                  <a:txBody>
                    <a:bodyPr/>
                    <a:lstStyle/>
                    <a:p>
                      <a:pPr algn="ctr"/>
                      <a:r>
                        <a:rPr lang="tr-TR" sz="1400" b="1" dirty="0">
                          <a:latin typeface="Bookman Old Style" pitchFamily="18" charset="0"/>
                          <a:cs typeface="Arial" pitchFamily="34" charset="0"/>
                        </a:rPr>
                        <a:t>10,4</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noFill/>
                  </a:tcPr>
                </a:tc>
                <a:tc>
                  <a:txBody>
                    <a:bodyPr/>
                    <a:lstStyle/>
                    <a:p>
                      <a:pPr algn="ctr"/>
                      <a:r>
                        <a:rPr lang="tr-TR" sz="1400" b="1" dirty="0">
                          <a:latin typeface="Bookman Old Style" pitchFamily="18" charset="0"/>
                          <a:cs typeface="Arial" pitchFamily="34" charset="0"/>
                        </a:rPr>
                        <a:t>10,5</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noFill/>
                  </a:tcPr>
                </a:tc>
                <a:tc>
                  <a:txBody>
                    <a:bodyPr/>
                    <a:lstStyle/>
                    <a:p>
                      <a:pPr algn="ctr"/>
                      <a:r>
                        <a:rPr lang="tr-TR" sz="1400" b="1" dirty="0">
                          <a:latin typeface="Bookman Old Style" pitchFamily="18" charset="0"/>
                          <a:cs typeface="Arial" pitchFamily="34" charset="0"/>
                        </a:rPr>
                        <a:t>10,4</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noFill/>
                  </a:tcPr>
                </a:tc>
                <a:extLst>
                  <a:ext uri="{0D108BD9-81ED-4DB2-BD59-A6C34878D82A}">
                    <a16:rowId xmlns:a16="http://schemas.microsoft.com/office/drawing/2014/main" val="10007"/>
                  </a:ext>
                </a:extLst>
              </a:tr>
              <a:tr h="514107">
                <a:tc>
                  <a:txBody>
                    <a:bodyPr/>
                    <a:lstStyle/>
                    <a:p>
                      <a:r>
                        <a:rPr lang="tr-TR" sz="1400" b="1" dirty="0">
                          <a:latin typeface="Bookman Old Style" pitchFamily="18" charset="0"/>
                          <a:cs typeface="Arial" pitchFamily="34" charset="0"/>
                        </a:rPr>
                        <a:t>TR7   ORTA  ANADOLU</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noFill/>
                  </a:tcPr>
                </a:tc>
                <a:tc>
                  <a:txBody>
                    <a:bodyPr/>
                    <a:lstStyle/>
                    <a:p>
                      <a:pPr algn="ctr"/>
                      <a:r>
                        <a:rPr lang="tr-TR" sz="1400" b="1" dirty="0">
                          <a:latin typeface="Bookman Old Style" pitchFamily="18" charset="0"/>
                          <a:cs typeface="Arial" pitchFamily="34" charset="0"/>
                        </a:rPr>
                        <a:t>3,9</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noFill/>
                  </a:tcPr>
                </a:tc>
                <a:tc>
                  <a:txBody>
                    <a:bodyPr/>
                    <a:lstStyle/>
                    <a:p>
                      <a:pPr algn="ctr"/>
                      <a:r>
                        <a:rPr lang="tr-TR" sz="1400" b="1" dirty="0">
                          <a:latin typeface="Bookman Old Style" pitchFamily="18" charset="0"/>
                          <a:cs typeface="Arial" pitchFamily="34" charset="0"/>
                        </a:rPr>
                        <a:t>3,9</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noFill/>
                  </a:tcPr>
                </a:tc>
                <a:tc>
                  <a:txBody>
                    <a:bodyPr/>
                    <a:lstStyle/>
                    <a:p>
                      <a:pPr algn="ctr"/>
                      <a:r>
                        <a:rPr lang="tr-TR" sz="1400" b="1" dirty="0">
                          <a:latin typeface="Bookman Old Style" pitchFamily="18" charset="0"/>
                          <a:cs typeface="Arial" pitchFamily="34" charset="0"/>
                        </a:rPr>
                        <a:t>3,8</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noFill/>
                  </a:tcPr>
                </a:tc>
                <a:tc>
                  <a:txBody>
                    <a:bodyPr/>
                    <a:lstStyle/>
                    <a:p>
                      <a:pPr algn="ctr"/>
                      <a:r>
                        <a:rPr lang="tr-TR" sz="1400" b="1" dirty="0">
                          <a:latin typeface="Bookman Old Style" pitchFamily="18" charset="0"/>
                          <a:cs typeface="Arial" pitchFamily="34" charset="0"/>
                        </a:rPr>
                        <a:t>3,9</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noFill/>
                  </a:tcPr>
                </a:tc>
                <a:tc>
                  <a:txBody>
                    <a:bodyPr/>
                    <a:lstStyle/>
                    <a:p>
                      <a:pPr algn="ctr"/>
                      <a:r>
                        <a:rPr lang="tr-TR" sz="1400" b="1" dirty="0">
                          <a:latin typeface="Bookman Old Style" pitchFamily="18" charset="0"/>
                          <a:cs typeface="Arial" pitchFamily="34" charset="0"/>
                        </a:rPr>
                        <a:t>3,9</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noFill/>
                  </a:tcPr>
                </a:tc>
                <a:extLst>
                  <a:ext uri="{0D108BD9-81ED-4DB2-BD59-A6C34878D82A}">
                    <a16:rowId xmlns:a16="http://schemas.microsoft.com/office/drawing/2014/main" val="10008"/>
                  </a:ext>
                </a:extLst>
              </a:tr>
              <a:tr h="514107">
                <a:tc>
                  <a:txBody>
                    <a:bodyPr/>
                    <a:lstStyle/>
                    <a:p>
                      <a:r>
                        <a:rPr lang="tr-TR" sz="1400" b="1" dirty="0">
                          <a:latin typeface="Bookman Old Style" pitchFamily="18" charset="0"/>
                          <a:cs typeface="Arial" pitchFamily="34" charset="0"/>
                        </a:rPr>
                        <a:t>TR8   BATI  KARADENİZ</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noFill/>
                  </a:tcPr>
                </a:tc>
                <a:tc>
                  <a:txBody>
                    <a:bodyPr/>
                    <a:lstStyle/>
                    <a:p>
                      <a:pPr algn="ctr"/>
                      <a:r>
                        <a:rPr lang="tr-TR" sz="1400" b="1" dirty="0">
                          <a:latin typeface="Bookman Old Style" pitchFamily="18" charset="0"/>
                          <a:cs typeface="Arial" pitchFamily="34" charset="0"/>
                        </a:rPr>
                        <a:t>5,2</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noFill/>
                  </a:tcPr>
                </a:tc>
                <a:tc>
                  <a:txBody>
                    <a:bodyPr/>
                    <a:lstStyle/>
                    <a:p>
                      <a:pPr algn="ctr"/>
                      <a:r>
                        <a:rPr lang="tr-TR" sz="1400" b="1" dirty="0">
                          <a:latin typeface="Bookman Old Style" pitchFamily="18" charset="0"/>
                          <a:cs typeface="Arial" pitchFamily="34" charset="0"/>
                        </a:rPr>
                        <a:t>5,2</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noFill/>
                  </a:tcPr>
                </a:tc>
                <a:tc>
                  <a:txBody>
                    <a:bodyPr/>
                    <a:lstStyle/>
                    <a:p>
                      <a:pPr algn="ctr"/>
                      <a:r>
                        <a:rPr lang="tr-TR" sz="1400" b="1" dirty="0">
                          <a:latin typeface="Bookman Old Style" pitchFamily="18" charset="0"/>
                          <a:cs typeface="Arial" pitchFamily="34" charset="0"/>
                        </a:rPr>
                        <a:t>5,1</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noFill/>
                  </a:tcPr>
                </a:tc>
                <a:tc>
                  <a:txBody>
                    <a:bodyPr/>
                    <a:lstStyle/>
                    <a:p>
                      <a:pPr algn="ctr"/>
                      <a:r>
                        <a:rPr lang="tr-TR" sz="1400" b="1" dirty="0">
                          <a:latin typeface="Bookman Old Style" pitchFamily="18" charset="0"/>
                          <a:cs typeface="Arial" pitchFamily="34" charset="0"/>
                        </a:rPr>
                        <a:t>4,9</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noFill/>
                  </a:tcPr>
                </a:tc>
                <a:tc>
                  <a:txBody>
                    <a:bodyPr/>
                    <a:lstStyle/>
                    <a:p>
                      <a:pPr algn="ctr"/>
                      <a:r>
                        <a:rPr lang="tr-TR" sz="1400" b="1" dirty="0">
                          <a:latin typeface="Bookman Old Style" pitchFamily="18" charset="0"/>
                          <a:cs typeface="Arial" pitchFamily="34" charset="0"/>
                        </a:rPr>
                        <a:t>4,9</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noFill/>
                  </a:tcPr>
                </a:tc>
                <a:extLst>
                  <a:ext uri="{0D108BD9-81ED-4DB2-BD59-A6C34878D82A}">
                    <a16:rowId xmlns:a16="http://schemas.microsoft.com/office/drawing/2014/main" val="10009"/>
                  </a:ext>
                </a:extLst>
              </a:tr>
              <a:tr h="514107">
                <a:tc>
                  <a:txBody>
                    <a:bodyPr/>
                    <a:lstStyle/>
                    <a:p>
                      <a:r>
                        <a:rPr lang="tr-TR" sz="1400" b="1" dirty="0">
                          <a:latin typeface="Bookman Old Style" pitchFamily="18" charset="0"/>
                          <a:cs typeface="Arial" pitchFamily="34" charset="0"/>
                        </a:rPr>
                        <a:t>TR9   DOĞU  KARADENİZ</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noFill/>
                  </a:tcPr>
                </a:tc>
                <a:tc>
                  <a:txBody>
                    <a:bodyPr/>
                    <a:lstStyle/>
                    <a:p>
                      <a:pPr algn="ctr"/>
                      <a:r>
                        <a:rPr lang="tr-TR" sz="1400" b="1" dirty="0">
                          <a:latin typeface="Bookman Old Style" pitchFamily="18" charset="0"/>
                          <a:cs typeface="Arial" pitchFamily="34" charset="0"/>
                        </a:rPr>
                        <a:t>2,5</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noFill/>
                  </a:tcPr>
                </a:tc>
                <a:tc>
                  <a:txBody>
                    <a:bodyPr/>
                    <a:lstStyle/>
                    <a:p>
                      <a:pPr algn="ctr"/>
                      <a:r>
                        <a:rPr lang="tr-TR" sz="1400" b="1" dirty="0">
                          <a:latin typeface="Bookman Old Style" pitchFamily="18" charset="0"/>
                          <a:cs typeface="Arial" pitchFamily="34" charset="0"/>
                        </a:rPr>
                        <a:t>2,7</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noFill/>
                  </a:tcPr>
                </a:tc>
                <a:tc>
                  <a:txBody>
                    <a:bodyPr/>
                    <a:lstStyle/>
                    <a:p>
                      <a:pPr algn="ctr"/>
                      <a:r>
                        <a:rPr lang="tr-TR" sz="1400" b="1" dirty="0">
                          <a:latin typeface="Bookman Old Style" pitchFamily="18" charset="0"/>
                          <a:cs typeface="Arial" pitchFamily="34" charset="0"/>
                        </a:rPr>
                        <a:t>2,6</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noFill/>
                  </a:tcPr>
                </a:tc>
                <a:tc>
                  <a:txBody>
                    <a:bodyPr/>
                    <a:lstStyle/>
                    <a:p>
                      <a:pPr algn="ctr"/>
                      <a:r>
                        <a:rPr lang="tr-TR" sz="1400" b="1" dirty="0">
                          <a:latin typeface="Bookman Old Style" pitchFamily="18" charset="0"/>
                          <a:cs typeface="Arial" pitchFamily="34" charset="0"/>
                        </a:rPr>
                        <a:t>2,6</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noFill/>
                  </a:tcPr>
                </a:tc>
                <a:tc>
                  <a:txBody>
                    <a:bodyPr/>
                    <a:lstStyle/>
                    <a:p>
                      <a:pPr algn="ctr"/>
                      <a:r>
                        <a:rPr lang="tr-TR" sz="1400" b="1" dirty="0">
                          <a:latin typeface="Bookman Old Style" pitchFamily="18" charset="0"/>
                          <a:cs typeface="Arial" pitchFamily="34" charset="0"/>
                        </a:rPr>
                        <a:t>2,6</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noFill/>
                  </a:tcPr>
                </a:tc>
                <a:extLst>
                  <a:ext uri="{0D108BD9-81ED-4DB2-BD59-A6C34878D82A}">
                    <a16:rowId xmlns:a16="http://schemas.microsoft.com/office/drawing/2014/main" val="10010"/>
                  </a:ext>
                </a:extLst>
              </a:tr>
              <a:tr h="903160">
                <a:tc>
                  <a:txBody>
                    <a:bodyPr/>
                    <a:lstStyle/>
                    <a:p>
                      <a:r>
                        <a:rPr lang="tr-TR" sz="1400" b="1" dirty="0">
                          <a:latin typeface="Bookman Old Style" pitchFamily="18" charset="0"/>
                          <a:cs typeface="Arial" pitchFamily="34" charset="0"/>
                        </a:rPr>
                        <a:t>TRA   KUZEYDOĞU  ANADOLU</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noFill/>
                  </a:tcPr>
                </a:tc>
                <a:tc>
                  <a:txBody>
                    <a:bodyPr/>
                    <a:lstStyle/>
                    <a:p>
                      <a:pPr algn="ctr"/>
                      <a:r>
                        <a:rPr lang="tr-TR" sz="1400" b="1" dirty="0">
                          <a:latin typeface="Bookman Old Style" pitchFamily="18" charset="0"/>
                          <a:cs typeface="Arial" pitchFamily="34" charset="0"/>
                        </a:rPr>
                        <a:t>1,6</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noFill/>
                  </a:tcPr>
                </a:tc>
                <a:tc>
                  <a:txBody>
                    <a:bodyPr/>
                    <a:lstStyle/>
                    <a:p>
                      <a:pPr algn="ctr"/>
                      <a:r>
                        <a:rPr lang="tr-TR" sz="1400" b="1" dirty="0">
                          <a:latin typeface="Bookman Old Style" pitchFamily="18" charset="0"/>
                          <a:cs typeface="Arial" pitchFamily="34" charset="0"/>
                        </a:rPr>
                        <a:t>1,6</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noFill/>
                  </a:tcPr>
                </a:tc>
                <a:tc>
                  <a:txBody>
                    <a:bodyPr/>
                    <a:lstStyle/>
                    <a:p>
                      <a:pPr algn="ctr"/>
                      <a:r>
                        <a:rPr lang="tr-TR" sz="1400" b="1" dirty="0">
                          <a:latin typeface="Bookman Old Style" pitchFamily="18" charset="0"/>
                          <a:cs typeface="Arial" pitchFamily="34" charset="0"/>
                        </a:rPr>
                        <a:t>1,5</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noFill/>
                  </a:tcPr>
                </a:tc>
                <a:tc>
                  <a:txBody>
                    <a:bodyPr/>
                    <a:lstStyle/>
                    <a:p>
                      <a:pPr algn="ctr"/>
                      <a:r>
                        <a:rPr lang="tr-TR" sz="1400" b="1" dirty="0">
                          <a:latin typeface="Bookman Old Style" pitchFamily="18" charset="0"/>
                          <a:cs typeface="Arial" pitchFamily="34" charset="0"/>
                        </a:rPr>
                        <a:t>1,5</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noFill/>
                  </a:tcPr>
                </a:tc>
                <a:tc>
                  <a:txBody>
                    <a:bodyPr/>
                    <a:lstStyle/>
                    <a:p>
                      <a:pPr algn="ctr"/>
                      <a:r>
                        <a:rPr lang="tr-TR" sz="1400" b="1" dirty="0">
                          <a:latin typeface="Bookman Old Style" pitchFamily="18" charset="0"/>
                          <a:cs typeface="Arial" pitchFamily="34" charset="0"/>
                        </a:rPr>
                        <a:t>1,5</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noFill/>
                  </a:tcPr>
                </a:tc>
                <a:extLst>
                  <a:ext uri="{0D108BD9-81ED-4DB2-BD59-A6C34878D82A}">
                    <a16:rowId xmlns:a16="http://schemas.microsoft.com/office/drawing/2014/main" val="10011"/>
                  </a:ext>
                </a:extLst>
              </a:tr>
              <a:tr h="514107">
                <a:tc>
                  <a:txBody>
                    <a:bodyPr/>
                    <a:lstStyle/>
                    <a:p>
                      <a:r>
                        <a:rPr lang="tr-TR" sz="1400" b="1" dirty="0">
                          <a:latin typeface="Bookman Old Style" pitchFamily="18" charset="0"/>
                          <a:cs typeface="Arial" pitchFamily="34" charset="0"/>
                        </a:rPr>
                        <a:t>TRB   ORTADOĞU  ANADOLU</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noFill/>
                  </a:tcPr>
                </a:tc>
                <a:tc>
                  <a:txBody>
                    <a:bodyPr/>
                    <a:lstStyle/>
                    <a:p>
                      <a:pPr algn="ctr"/>
                      <a:r>
                        <a:rPr lang="tr-TR" sz="1400" b="1" dirty="0">
                          <a:latin typeface="Bookman Old Style" pitchFamily="18" charset="0"/>
                          <a:cs typeface="Arial" pitchFamily="34" charset="0"/>
                        </a:rPr>
                        <a:t>2,4</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noFill/>
                  </a:tcPr>
                </a:tc>
                <a:tc>
                  <a:txBody>
                    <a:bodyPr/>
                    <a:lstStyle/>
                    <a:p>
                      <a:pPr algn="ctr"/>
                      <a:r>
                        <a:rPr lang="tr-TR" sz="1400" b="1" dirty="0">
                          <a:latin typeface="Bookman Old Style" pitchFamily="18" charset="0"/>
                          <a:cs typeface="Arial" pitchFamily="34" charset="0"/>
                        </a:rPr>
                        <a:t>2,4</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noFill/>
                  </a:tcPr>
                </a:tc>
                <a:tc>
                  <a:txBody>
                    <a:bodyPr/>
                    <a:lstStyle/>
                    <a:p>
                      <a:pPr algn="ctr"/>
                      <a:r>
                        <a:rPr lang="tr-TR" sz="1400" b="1" dirty="0">
                          <a:latin typeface="Bookman Old Style" pitchFamily="18" charset="0"/>
                          <a:cs typeface="Arial" pitchFamily="34" charset="0"/>
                        </a:rPr>
                        <a:t>2,3</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noFill/>
                  </a:tcPr>
                </a:tc>
                <a:tc>
                  <a:txBody>
                    <a:bodyPr/>
                    <a:lstStyle/>
                    <a:p>
                      <a:pPr algn="ctr"/>
                      <a:r>
                        <a:rPr lang="tr-TR" sz="1400" b="1" dirty="0">
                          <a:latin typeface="Bookman Old Style" pitchFamily="18" charset="0"/>
                          <a:cs typeface="Arial" pitchFamily="34" charset="0"/>
                        </a:rPr>
                        <a:t>2,3</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noFill/>
                  </a:tcPr>
                </a:tc>
                <a:tc>
                  <a:txBody>
                    <a:bodyPr/>
                    <a:lstStyle/>
                    <a:p>
                      <a:pPr algn="ctr"/>
                      <a:r>
                        <a:rPr lang="tr-TR" sz="1400" b="1" dirty="0">
                          <a:latin typeface="Bookman Old Style" pitchFamily="18" charset="0"/>
                          <a:cs typeface="Arial" pitchFamily="34" charset="0"/>
                        </a:rPr>
                        <a:t>2,3</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noFill/>
                  </a:tcPr>
                </a:tc>
                <a:extLst>
                  <a:ext uri="{0D108BD9-81ED-4DB2-BD59-A6C34878D82A}">
                    <a16:rowId xmlns:a16="http://schemas.microsoft.com/office/drawing/2014/main" val="10012"/>
                  </a:ext>
                </a:extLst>
              </a:tr>
              <a:tr h="903160">
                <a:tc>
                  <a:txBody>
                    <a:bodyPr/>
                    <a:lstStyle/>
                    <a:p>
                      <a:r>
                        <a:rPr lang="tr-TR" sz="1400" b="1" dirty="0">
                          <a:latin typeface="Bookman Old Style" pitchFamily="18" charset="0"/>
                          <a:cs typeface="Arial" pitchFamily="34" charset="0"/>
                        </a:rPr>
                        <a:t>TRC   GÜNEYDOĞU</a:t>
                      </a:r>
                      <a:r>
                        <a:rPr lang="tr-TR" sz="1400" b="1" baseline="0" dirty="0">
                          <a:latin typeface="Bookman Old Style" pitchFamily="18" charset="0"/>
                          <a:cs typeface="Arial" pitchFamily="34" charset="0"/>
                        </a:rPr>
                        <a:t>  ANADOLU</a:t>
                      </a:r>
                      <a:endParaRPr lang="tr-TR" sz="1400" b="1" dirty="0">
                        <a:latin typeface="Bookman Old Style" pitchFamily="18" charset="0"/>
                        <a:cs typeface="Arial" pitchFamily="34" charset="0"/>
                      </a:endParaRP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noFill/>
                  </a:tcPr>
                </a:tc>
                <a:tc>
                  <a:txBody>
                    <a:bodyPr/>
                    <a:lstStyle/>
                    <a:p>
                      <a:pPr algn="ctr"/>
                      <a:r>
                        <a:rPr lang="tr-TR" sz="1400" b="1" dirty="0">
                          <a:latin typeface="Bookman Old Style" pitchFamily="18" charset="0"/>
                          <a:cs typeface="Arial" pitchFamily="34" charset="0"/>
                        </a:rPr>
                        <a:t>4,5</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noFill/>
                  </a:tcPr>
                </a:tc>
                <a:tc>
                  <a:txBody>
                    <a:bodyPr/>
                    <a:lstStyle/>
                    <a:p>
                      <a:pPr algn="ctr"/>
                      <a:r>
                        <a:rPr lang="tr-TR" sz="1400" b="1" dirty="0">
                          <a:latin typeface="Bookman Old Style" pitchFamily="18" charset="0"/>
                          <a:cs typeface="Arial" pitchFamily="34" charset="0"/>
                        </a:rPr>
                        <a:t>4,6</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noFill/>
                  </a:tcPr>
                </a:tc>
                <a:tc>
                  <a:txBody>
                    <a:bodyPr/>
                    <a:lstStyle/>
                    <a:p>
                      <a:pPr algn="ctr"/>
                      <a:r>
                        <a:rPr lang="tr-TR" sz="1400" b="1" dirty="0">
                          <a:latin typeface="Bookman Old Style" pitchFamily="18" charset="0"/>
                          <a:cs typeface="Arial" pitchFamily="34" charset="0"/>
                        </a:rPr>
                        <a:t>4,6</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noFill/>
                  </a:tcPr>
                </a:tc>
                <a:tc>
                  <a:txBody>
                    <a:bodyPr/>
                    <a:lstStyle/>
                    <a:p>
                      <a:pPr algn="ctr"/>
                      <a:r>
                        <a:rPr lang="tr-TR" sz="1400" b="1" dirty="0">
                          <a:latin typeface="Bookman Old Style" pitchFamily="18" charset="0"/>
                          <a:cs typeface="Arial" pitchFamily="34" charset="0"/>
                        </a:rPr>
                        <a:t>4,5</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noFill/>
                  </a:tcPr>
                </a:tc>
                <a:tc>
                  <a:txBody>
                    <a:bodyPr/>
                    <a:lstStyle/>
                    <a:p>
                      <a:pPr algn="ctr"/>
                      <a:r>
                        <a:rPr lang="tr-TR" sz="1400" b="1" dirty="0">
                          <a:latin typeface="Bookman Old Style" pitchFamily="18" charset="0"/>
                          <a:cs typeface="Arial" pitchFamily="34" charset="0"/>
                        </a:rPr>
                        <a:t>4,4</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noFill/>
                  </a:tcPr>
                </a:tc>
                <a:extLst>
                  <a:ext uri="{0D108BD9-81ED-4DB2-BD59-A6C34878D82A}">
                    <a16:rowId xmlns:a16="http://schemas.microsoft.com/office/drawing/2014/main" val="10013"/>
                  </a:ext>
                </a:extLst>
              </a:tr>
            </a:tbl>
          </a:graphicData>
        </a:graphic>
      </p:graphicFrame>
      <p:sp>
        <p:nvSpPr>
          <p:cNvPr id="32893" name="3 Metin kutusu"/>
          <p:cNvSpPr txBox="1">
            <a:spLocks noChangeArrowheads="1"/>
          </p:cNvSpPr>
          <p:nvPr/>
        </p:nvSpPr>
        <p:spPr bwMode="auto">
          <a:xfrm>
            <a:off x="114300" y="115669"/>
            <a:ext cx="6858000" cy="646331"/>
          </a:xfrm>
          <a:prstGeom prst="rect">
            <a:avLst/>
          </a:prstGeom>
          <a:noFill/>
          <a:ln w="9525">
            <a:noFill/>
            <a:miter lim="800000"/>
            <a:headEnd/>
            <a:tailEnd/>
          </a:ln>
        </p:spPr>
        <p:txBody>
          <a:bodyPr wrap="square">
            <a:spAutoFit/>
          </a:bodyPr>
          <a:lstStyle/>
          <a:p>
            <a:pPr algn="ctr"/>
            <a:r>
              <a:rPr lang="tr-TR" b="1" dirty="0">
                <a:solidFill>
                  <a:srgbClr val="FF0000"/>
                </a:solidFill>
                <a:latin typeface="Bookman Old Style" pitchFamily="18" charset="0"/>
                <a:cs typeface="Arial" pitchFamily="34" charset="0"/>
              </a:rPr>
              <a:t>BÖLGESEL  GAYRİ SAFİ  KATMA DEĞER  DİKEY PAY (%)</a:t>
            </a:r>
          </a:p>
        </p:txBody>
      </p:sp>
      <p:sp>
        <p:nvSpPr>
          <p:cNvPr id="5" name="4 Metin kutusu"/>
          <p:cNvSpPr txBox="1"/>
          <p:nvPr/>
        </p:nvSpPr>
        <p:spPr>
          <a:xfrm>
            <a:off x="269649" y="8944090"/>
            <a:ext cx="6318702" cy="646331"/>
          </a:xfrm>
          <a:prstGeom prst="rect">
            <a:avLst/>
          </a:prstGeom>
          <a:noFill/>
        </p:spPr>
        <p:txBody>
          <a:bodyPr wrap="square">
            <a:spAutoFit/>
          </a:bodyPr>
          <a:lstStyle/>
          <a:p>
            <a:pPr>
              <a:lnSpc>
                <a:spcPct val="100000"/>
              </a:lnSpc>
              <a:defRPr/>
            </a:pPr>
            <a:r>
              <a:rPr lang="tr-TR" sz="1200" b="1" dirty="0">
                <a:latin typeface="Arial" panose="020B0604020202020204" pitchFamily="34" charset="0"/>
                <a:cs typeface="Arial" panose="020B0604020202020204" pitchFamily="34" charset="0"/>
              </a:rPr>
              <a:t>İstatistiki Bölge  Birimleri  Sınıflaması  Düzey 2  tablosunda,  kişi başına  gayri safi katma değerde 2008  yılında 18.689 TL. (14.591 $) ile  İstanbul  1. sırada  yer almaktadır.</a:t>
            </a:r>
          </a:p>
        </p:txBody>
      </p:sp>
      <p:sp>
        <p:nvSpPr>
          <p:cNvPr id="2" name="Slayt Numarası Yer Tutucusu 1">
            <a:extLst>
              <a:ext uri="{FF2B5EF4-FFF2-40B4-BE49-F238E27FC236}">
                <a16:creationId xmlns:a16="http://schemas.microsoft.com/office/drawing/2014/main" id="{0C22AE58-9875-46C8-9327-CF5D6497847B}"/>
              </a:ext>
            </a:extLst>
          </p:cNvPr>
          <p:cNvSpPr>
            <a:spLocks noGrp="1"/>
          </p:cNvSpPr>
          <p:nvPr>
            <p:ph type="sldNum" sz="quarter" idx="12"/>
          </p:nvPr>
        </p:nvSpPr>
        <p:spPr/>
        <p:txBody>
          <a:bodyPr/>
          <a:lstStyle/>
          <a:p>
            <a:pPr>
              <a:defRPr/>
            </a:pPr>
            <a:fld id="{B933E86D-47FE-4A98-B91B-91FFE54D33EE}" type="slidenum">
              <a:rPr lang="tr-TR" smtClean="0"/>
              <a:pPr>
                <a:defRPr/>
              </a:pPr>
              <a:t>16</a:t>
            </a:fld>
            <a:endParaRPr lang="tr-T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9"/>
          <p:cNvSpPr>
            <a:spLocks noGrp="1" noChangeArrowheads="1"/>
          </p:cNvSpPr>
          <p:nvPr>
            <p:ph type="title"/>
          </p:nvPr>
        </p:nvSpPr>
        <p:spPr>
          <a:xfrm>
            <a:off x="674694" y="455613"/>
            <a:ext cx="5508612" cy="594122"/>
          </a:xfrm>
        </p:spPr>
        <p:txBody>
          <a:bodyPr/>
          <a:lstStyle/>
          <a:p>
            <a:pPr algn="ctr" eaLnBrk="1" hangingPunct="1"/>
            <a:r>
              <a:rPr lang="tr-TR" sz="1800" b="1" dirty="0">
                <a:solidFill>
                  <a:srgbClr val="FF0000"/>
                </a:solidFill>
                <a:latin typeface="Bookman Old Style" pitchFamily="18" charset="0"/>
                <a:cs typeface="Arial" pitchFamily="34" charset="0"/>
              </a:rPr>
              <a:t>TİCARET</a:t>
            </a:r>
            <a:r>
              <a:rPr lang="tr-TR" sz="2400" dirty="0">
                <a:solidFill>
                  <a:srgbClr val="FF0000"/>
                </a:solidFill>
                <a:latin typeface="Bookman Old Style" pitchFamily="18" charset="0"/>
                <a:cs typeface="Arial" pitchFamily="34" charset="0"/>
              </a:rPr>
              <a:t> </a:t>
            </a:r>
          </a:p>
        </p:txBody>
      </p:sp>
      <p:sp>
        <p:nvSpPr>
          <p:cNvPr id="35843" name="Rectangle 10"/>
          <p:cNvSpPr>
            <a:spLocks noGrp="1" noChangeArrowheads="1"/>
          </p:cNvSpPr>
          <p:nvPr>
            <p:ph idx="1"/>
          </p:nvPr>
        </p:nvSpPr>
        <p:spPr>
          <a:xfrm>
            <a:off x="96534" y="4412660"/>
            <a:ext cx="6469366" cy="1080679"/>
          </a:xfrm>
        </p:spPr>
        <p:txBody>
          <a:bodyPr>
            <a:normAutofit/>
          </a:bodyPr>
          <a:lstStyle/>
          <a:p>
            <a:pPr algn="just" eaLnBrk="1" hangingPunct="1">
              <a:buNone/>
            </a:pPr>
            <a:r>
              <a:rPr lang="tr-TR" sz="1200" b="1" dirty="0">
                <a:latin typeface="+mj-lt"/>
                <a:cs typeface="Arial" pitchFamily="34" charset="0"/>
              </a:rPr>
              <a:t>	Bankacılık  sisteminde, 4 adet katılım bankası, 32 adet mevduat bankası, 13 adet kalkınma ve yatırım bankası olmak üzere, 49 adet Banka faaliyet göstermektedir. Türkiye’deki bankaların toplam şube sayısı 11.781 olup,  İstanbul 3.449 şube ile % 29,27 oranında paya sahiptir.</a:t>
            </a:r>
          </a:p>
        </p:txBody>
      </p:sp>
      <p:graphicFrame>
        <p:nvGraphicFramePr>
          <p:cNvPr id="8" name="Group 4"/>
          <p:cNvGraphicFramePr>
            <a:graphicFrameLocks noGrp="1"/>
          </p:cNvGraphicFramePr>
          <p:nvPr>
            <p:extLst>
              <p:ext uri="{D42A27DB-BD31-4B8C-83A1-F6EECF244321}">
                <p14:modId xmlns:p14="http://schemas.microsoft.com/office/powerpoint/2010/main" val="1633840877"/>
              </p:ext>
            </p:extLst>
          </p:nvPr>
        </p:nvGraphicFramePr>
        <p:xfrm>
          <a:off x="381000" y="1049735"/>
          <a:ext cx="6184900" cy="2872674"/>
        </p:xfrm>
        <a:graphic>
          <a:graphicData uri="http://schemas.openxmlformats.org/drawingml/2006/table">
            <a:tbl>
              <a:tblPr/>
              <a:tblGrid>
                <a:gridCol w="4072982">
                  <a:extLst>
                    <a:ext uri="{9D8B030D-6E8A-4147-A177-3AD203B41FA5}">
                      <a16:colId xmlns:a16="http://schemas.microsoft.com/office/drawing/2014/main" val="20000"/>
                    </a:ext>
                  </a:extLst>
                </a:gridCol>
                <a:gridCol w="2111918">
                  <a:extLst>
                    <a:ext uri="{9D8B030D-6E8A-4147-A177-3AD203B41FA5}">
                      <a16:colId xmlns:a16="http://schemas.microsoft.com/office/drawing/2014/main" val="20001"/>
                    </a:ext>
                  </a:extLst>
                </a:gridCol>
              </a:tblGrid>
              <a:tr h="297174">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a:ln>
                            <a:noFill/>
                          </a:ln>
                          <a:solidFill>
                            <a:srgbClr val="FF0000"/>
                          </a:solidFill>
                          <a:effectLst/>
                          <a:latin typeface="Bookman Old Style" pitchFamily="18" charset="0"/>
                        </a:rPr>
                        <a:t>ŞİRKETLERİN DAĞILIMI</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extLst>
                  <a:ext uri="{0D108BD9-81ED-4DB2-BD59-A6C34878D82A}">
                    <a16:rowId xmlns:a16="http://schemas.microsoft.com/office/drawing/2014/main" val="10000"/>
                  </a:ext>
                </a:extLst>
              </a:tr>
              <a:tr h="29717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dirty="0">
                          <a:ln>
                            <a:noFill/>
                          </a:ln>
                          <a:solidFill>
                            <a:srgbClr val="000099"/>
                          </a:solidFill>
                          <a:effectLst/>
                          <a:latin typeface="Bookman Old Style" pitchFamily="18" charset="0"/>
                          <a:cs typeface="Times New Roman" pitchFamily="18" charset="0"/>
                        </a:rPr>
                        <a:t>ŞİRKET TÜRÜ</a:t>
                      </a:r>
                      <a:endParaRPr kumimoji="0" lang="tr-TR" sz="1500" b="1" i="0" u="none" strike="noStrike" cap="none" normalizeH="0" baseline="0" dirty="0">
                        <a:ln>
                          <a:noFill/>
                        </a:ln>
                        <a:solidFill>
                          <a:srgbClr val="000099"/>
                        </a:solidFill>
                        <a:effectLst/>
                        <a:latin typeface="Bookman Old Style" pitchFamily="18" charset="0"/>
                      </a:endParaRP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dirty="0">
                          <a:ln>
                            <a:noFill/>
                          </a:ln>
                          <a:solidFill>
                            <a:srgbClr val="000099"/>
                          </a:solidFill>
                          <a:effectLst/>
                          <a:latin typeface="Bookman Old Style" pitchFamily="18" charset="0"/>
                          <a:cs typeface="Times New Roman" pitchFamily="18" charset="0"/>
                        </a:rPr>
                        <a:t>SAYISI</a:t>
                      </a:r>
                      <a:endParaRPr kumimoji="0" lang="tr-TR" sz="1500" b="1" i="0" u="none" strike="noStrike" cap="none" normalizeH="0" baseline="0" dirty="0">
                        <a:ln>
                          <a:noFill/>
                        </a:ln>
                        <a:solidFill>
                          <a:srgbClr val="000099"/>
                        </a:solidFill>
                        <a:effectLst/>
                        <a:latin typeface="Bookman Old Style" pitchFamily="18" charset="0"/>
                      </a:endParaRP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1"/>
                  </a:ext>
                </a:extLst>
              </a:tr>
              <a:tr h="251454">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Times New Roman" pitchFamily="18" charset="0"/>
                        </a:rPr>
                        <a:t>  LİMİTED ŞİRKET </a:t>
                      </a:r>
                      <a:endParaRPr kumimoji="0" lang="tr-TR" sz="1200" b="1" i="0" u="none" strike="noStrike" cap="none" normalizeH="0" baseline="0" dirty="0">
                        <a:ln>
                          <a:noFill/>
                        </a:ln>
                        <a:solidFill>
                          <a:schemeClr val="tx1"/>
                        </a:solidFill>
                        <a:effectLst/>
                        <a:latin typeface="Bookman Old Style" pitchFamily="18" charset="0"/>
                      </a:endParaRP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rPr>
                        <a:t>192.179</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251454">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Times New Roman" pitchFamily="18" charset="0"/>
                        </a:rPr>
                        <a:t>  ŞAHIS ŞİRKETİ</a:t>
                      </a:r>
                      <a:endParaRPr kumimoji="0" lang="tr-TR" sz="1200" b="1" i="0" u="none" strike="noStrike" cap="none" normalizeH="0" baseline="0" dirty="0">
                        <a:ln>
                          <a:noFill/>
                        </a:ln>
                        <a:solidFill>
                          <a:schemeClr val="tx1"/>
                        </a:solidFill>
                        <a:effectLst/>
                        <a:latin typeface="Bookman Old Style" pitchFamily="18" charset="0"/>
                      </a:endParaRP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rPr>
                        <a:t>118.771</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251454">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Times New Roman" pitchFamily="18" charset="0"/>
                        </a:rPr>
                        <a:t>  ANONİM ŞİRKET </a:t>
                      </a:r>
                      <a:endParaRPr kumimoji="0" lang="tr-TR" sz="1200" b="1" i="0" u="none" strike="noStrike" cap="none" normalizeH="0" baseline="0" dirty="0">
                        <a:ln>
                          <a:noFill/>
                        </a:ln>
                        <a:solidFill>
                          <a:schemeClr val="tx1"/>
                        </a:solidFill>
                        <a:effectLst/>
                        <a:latin typeface="Bookman Old Style" pitchFamily="18" charset="0"/>
                      </a:endParaRP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rPr>
                        <a:t>39.466</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r h="251454">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Times New Roman" pitchFamily="18" charset="0"/>
                        </a:rPr>
                        <a:t>  KOLLEKTİF ŞİRKET </a:t>
                      </a:r>
                      <a:endParaRPr kumimoji="0" lang="tr-TR" sz="1200" b="1" i="0" u="none" strike="noStrike" cap="none" normalizeH="0" baseline="0" dirty="0">
                        <a:ln>
                          <a:noFill/>
                        </a:ln>
                        <a:solidFill>
                          <a:schemeClr val="tx1"/>
                        </a:solidFill>
                        <a:effectLst/>
                        <a:latin typeface="Bookman Old Style" pitchFamily="18" charset="0"/>
                      </a:endParaRP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rPr>
                        <a:t>696</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5"/>
                  </a:ext>
                </a:extLst>
              </a:tr>
              <a:tr h="251454">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rPr>
                        <a:t>  KOOPERATİF</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rPr>
                        <a:t>1.908</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6"/>
                  </a:ext>
                </a:extLst>
              </a:tr>
              <a:tr h="251454">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Times New Roman" pitchFamily="18" charset="0"/>
                        </a:rPr>
                        <a:t>  KOMANDİT ŞİRKET </a:t>
                      </a:r>
                      <a:endParaRPr kumimoji="0" lang="tr-TR" sz="1200" b="1" i="0" u="none" strike="noStrike" cap="none" normalizeH="0" baseline="0" dirty="0">
                        <a:ln>
                          <a:noFill/>
                        </a:ln>
                        <a:solidFill>
                          <a:schemeClr val="tx1"/>
                        </a:solidFill>
                        <a:effectLst/>
                        <a:latin typeface="Bookman Old Style" pitchFamily="18" charset="0"/>
                      </a:endParaRP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rPr>
                        <a:t>63</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7"/>
                  </a:ext>
                </a:extLst>
              </a:tr>
              <a:tr h="251454">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Times New Roman" pitchFamily="18" charset="0"/>
                        </a:rPr>
                        <a:t>  HOLDİNG  </a:t>
                      </a:r>
                      <a:endParaRPr kumimoji="0" lang="tr-TR" sz="1200" b="1" i="0" u="none" strike="noStrike" cap="none" normalizeH="0" baseline="0" dirty="0">
                        <a:ln>
                          <a:noFill/>
                        </a:ln>
                        <a:solidFill>
                          <a:schemeClr val="tx1"/>
                        </a:solidFill>
                        <a:effectLst/>
                        <a:latin typeface="Bookman Old Style" pitchFamily="18" charset="0"/>
                      </a:endParaRP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rPr>
                        <a:t>546</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8"/>
                  </a:ext>
                </a:extLst>
              </a:tr>
              <a:tr h="251454">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Times New Roman" pitchFamily="18" charset="0"/>
                        </a:rPr>
                        <a:t>  BANKA MERKEZ VE ŞUBELERİ </a:t>
                      </a:r>
                      <a:endParaRPr kumimoji="0" lang="tr-TR" sz="1200" b="1" i="0" u="none" strike="noStrike" cap="none" normalizeH="0" baseline="0" dirty="0">
                        <a:ln>
                          <a:noFill/>
                        </a:ln>
                        <a:solidFill>
                          <a:schemeClr val="tx1"/>
                        </a:solidFill>
                        <a:effectLst/>
                        <a:latin typeface="Bookman Old Style" pitchFamily="18" charset="0"/>
                      </a:endParaRP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rPr>
                        <a:t>3.449</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9"/>
                  </a:ext>
                </a:extLst>
              </a:tr>
              <a:tr h="25145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Times New Roman" pitchFamily="18" charset="0"/>
                        </a:rPr>
                        <a:t>  TOPLAM</a:t>
                      </a:r>
                      <a:endParaRPr kumimoji="0" lang="tr-TR" sz="1200" b="1" i="0" u="none" strike="noStrike" cap="none" normalizeH="0" baseline="0" dirty="0">
                        <a:ln>
                          <a:noFill/>
                        </a:ln>
                        <a:solidFill>
                          <a:schemeClr val="tx1"/>
                        </a:solidFill>
                        <a:effectLst/>
                        <a:latin typeface="Bookman Old Style" pitchFamily="18" charset="0"/>
                      </a:endParaRP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rPr>
                        <a:t>357.078</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10"/>
                  </a:ext>
                </a:extLst>
              </a:tr>
            </a:tbl>
          </a:graphicData>
        </a:graphic>
      </p:graphicFrame>
      <p:sp>
        <p:nvSpPr>
          <p:cNvPr id="2" name="Dikdörtgen 1">
            <a:extLst>
              <a:ext uri="{FF2B5EF4-FFF2-40B4-BE49-F238E27FC236}">
                <a16:creationId xmlns:a16="http://schemas.microsoft.com/office/drawing/2014/main" id="{FE0730C5-B1F5-4B9D-95E3-DA66ABE7A8F5}"/>
              </a:ext>
            </a:extLst>
          </p:cNvPr>
          <p:cNvSpPr/>
          <p:nvPr/>
        </p:nvSpPr>
        <p:spPr>
          <a:xfrm>
            <a:off x="380999" y="5629498"/>
            <a:ext cx="6184902" cy="369332"/>
          </a:xfrm>
          <a:prstGeom prst="rect">
            <a:avLst/>
          </a:prstGeom>
        </p:spPr>
        <p:txBody>
          <a:bodyPr wrap="square">
            <a:spAutoFit/>
          </a:bodyPr>
          <a:lstStyle/>
          <a:p>
            <a:pPr algn="ctr"/>
            <a:r>
              <a:rPr lang="tr-TR" b="1" kern="0" dirty="0">
                <a:solidFill>
                  <a:srgbClr val="FF0000"/>
                </a:solidFill>
                <a:latin typeface="Bookman Old Style" pitchFamily="18" charset="0"/>
                <a:cs typeface="Arial" pitchFamily="34" charset="0"/>
              </a:rPr>
              <a:t>TİCARET</a:t>
            </a:r>
            <a:endParaRPr lang="tr-TR" dirty="0"/>
          </a:p>
        </p:txBody>
      </p:sp>
      <p:graphicFrame>
        <p:nvGraphicFramePr>
          <p:cNvPr id="7" name="7 Tablo">
            <a:extLst>
              <a:ext uri="{FF2B5EF4-FFF2-40B4-BE49-F238E27FC236}">
                <a16:creationId xmlns:a16="http://schemas.microsoft.com/office/drawing/2014/main" id="{225322E6-F109-4ED3-A482-8F9EAD99522A}"/>
              </a:ext>
            </a:extLst>
          </p:cNvPr>
          <p:cNvGraphicFramePr>
            <a:graphicFrameLocks noGrp="1"/>
          </p:cNvGraphicFramePr>
          <p:nvPr>
            <p:extLst>
              <p:ext uri="{D42A27DB-BD31-4B8C-83A1-F6EECF244321}">
                <p14:modId xmlns:p14="http://schemas.microsoft.com/office/powerpoint/2010/main" val="3941099934"/>
              </p:ext>
            </p:extLst>
          </p:nvPr>
        </p:nvGraphicFramePr>
        <p:xfrm>
          <a:off x="381000" y="6134989"/>
          <a:ext cx="6184900" cy="843520"/>
        </p:xfrm>
        <a:graphic>
          <a:graphicData uri="http://schemas.openxmlformats.org/drawingml/2006/table">
            <a:tbl>
              <a:tblPr/>
              <a:tblGrid>
                <a:gridCol w="3298613">
                  <a:extLst>
                    <a:ext uri="{9D8B030D-6E8A-4147-A177-3AD203B41FA5}">
                      <a16:colId xmlns:a16="http://schemas.microsoft.com/office/drawing/2014/main" val="20000"/>
                    </a:ext>
                  </a:extLst>
                </a:gridCol>
                <a:gridCol w="979276">
                  <a:extLst>
                    <a:ext uri="{9D8B030D-6E8A-4147-A177-3AD203B41FA5}">
                      <a16:colId xmlns:a16="http://schemas.microsoft.com/office/drawing/2014/main" val="20001"/>
                    </a:ext>
                  </a:extLst>
                </a:gridCol>
                <a:gridCol w="914092">
                  <a:extLst>
                    <a:ext uri="{9D8B030D-6E8A-4147-A177-3AD203B41FA5}">
                      <a16:colId xmlns:a16="http://schemas.microsoft.com/office/drawing/2014/main" val="20002"/>
                    </a:ext>
                  </a:extLst>
                </a:gridCol>
                <a:gridCol w="992919">
                  <a:extLst>
                    <a:ext uri="{9D8B030D-6E8A-4147-A177-3AD203B41FA5}">
                      <a16:colId xmlns:a16="http://schemas.microsoft.com/office/drawing/2014/main" val="20003"/>
                    </a:ext>
                  </a:extLst>
                </a:gridCol>
              </a:tblGrid>
              <a:tr h="410076">
                <a:tc>
                  <a:txBody>
                    <a:bodyPr/>
                    <a:lstStyle/>
                    <a:p>
                      <a:pPr algn="ctr" fontAlgn="b"/>
                      <a:r>
                        <a:rPr lang="tr-TR" sz="1400" b="1" i="0" u="none" strike="noStrike" baseline="0" dirty="0">
                          <a:solidFill>
                            <a:srgbClr val="000099"/>
                          </a:solidFill>
                          <a:latin typeface="Bookman Old Style" pitchFamily="18" charset="0"/>
                          <a:cs typeface="Arial" pitchFamily="34" charset="0"/>
                        </a:rPr>
                        <a:t>YABANCI  ŞİRKETLERE </a:t>
                      </a:r>
                      <a:r>
                        <a:rPr lang="tr-TR" sz="1400" b="1" i="0" u="none" strike="noStrike" dirty="0">
                          <a:solidFill>
                            <a:srgbClr val="000099"/>
                          </a:solidFill>
                          <a:latin typeface="Bookman Old Style" pitchFamily="18" charset="0"/>
                          <a:cs typeface="Arial" pitchFamily="34" charset="0"/>
                        </a:rPr>
                        <a:t>MÜLK SATIŞI</a:t>
                      </a:r>
                    </a:p>
                  </a:txBody>
                  <a:tcPr marL="6724" marR="6724" marT="6724" marB="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b"/>
                      <a:r>
                        <a:rPr lang="tr-TR" sz="1400" b="1" i="0" u="none" strike="noStrike" dirty="0">
                          <a:solidFill>
                            <a:srgbClr val="000099"/>
                          </a:solidFill>
                          <a:latin typeface="Bookman Old Style" pitchFamily="18" charset="0"/>
                          <a:cs typeface="Arial" pitchFamily="34" charset="0"/>
                        </a:rPr>
                        <a:t>2011</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tr-TR" sz="1400" b="1" i="0" u="none" strike="noStrike" dirty="0">
                          <a:solidFill>
                            <a:srgbClr val="000099"/>
                          </a:solidFill>
                          <a:latin typeface="Bookman Old Style" pitchFamily="18" charset="0"/>
                          <a:cs typeface="Arial" pitchFamily="34" charset="0"/>
                        </a:rPr>
                        <a:t>2012</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tr-TR" sz="1400" b="1" i="0" u="none" strike="noStrike" dirty="0">
                          <a:solidFill>
                            <a:srgbClr val="000099"/>
                          </a:solidFill>
                          <a:latin typeface="Bookman Old Style" pitchFamily="18" charset="0"/>
                          <a:cs typeface="Arial" pitchFamily="34" charset="0"/>
                        </a:rPr>
                        <a:t>2013 </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0"/>
                  </a:ext>
                </a:extLst>
              </a:tr>
              <a:tr h="410076">
                <a:tc>
                  <a:txBody>
                    <a:bodyPr/>
                    <a:lstStyle/>
                    <a:p>
                      <a:pPr algn="l" fontAlgn="b"/>
                      <a:r>
                        <a:rPr lang="tr-TR" sz="1200" b="1" i="0" u="none" strike="noStrike" dirty="0">
                          <a:solidFill>
                            <a:srgbClr val="000000"/>
                          </a:solidFill>
                          <a:latin typeface="Bookman Old Style" pitchFamily="18" charset="0"/>
                          <a:cs typeface="Arial" pitchFamily="34" charset="0"/>
                        </a:rPr>
                        <a:t>YABANCI SERMAYELİ ŞİRKETLERE MÜLK SATIŞI</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200" b="1" i="0" u="none" strike="noStrike" dirty="0">
                          <a:solidFill>
                            <a:srgbClr val="000000"/>
                          </a:solidFill>
                          <a:latin typeface="Bookman Old Style" pitchFamily="18" charset="0"/>
                          <a:cs typeface="Arial" pitchFamily="34" charset="0"/>
                        </a:rPr>
                        <a:t>1.073</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a:r>
                        <a:rPr lang="tr-TR" sz="1200" b="1" dirty="0">
                          <a:solidFill>
                            <a:schemeClr val="tx1"/>
                          </a:solidFill>
                          <a:latin typeface="Bookman Old Style" pitchFamily="18" charset="0"/>
                          <a:cs typeface="Arial" pitchFamily="34" charset="0"/>
                        </a:rPr>
                        <a:t>576</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a:r>
                        <a:rPr lang="tr-TR" sz="1200" b="1" dirty="0">
                          <a:solidFill>
                            <a:schemeClr val="tx1"/>
                          </a:solidFill>
                          <a:latin typeface="Bookman Old Style" pitchFamily="18" charset="0"/>
                          <a:cs typeface="Arial" pitchFamily="34" charset="0"/>
                        </a:rPr>
                        <a:t>698</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9" name="4 Tablo">
            <a:extLst>
              <a:ext uri="{FF2B5EF4-FFF2-40B4-BE49-F238E27FC236}">
                <a16:creationId xmlns:a16="http://schemas.microsoft.com/office/drawing/2014/main" id="{AE8286D5-826E-42D9-9C9D-D938E85C663E}"/>
              </a:ext>
            </a:extLst>
          </p:cNvPr>
          <p:cNvGraphicFramePr>
            <a:graphicFrameLocks noGrp="1"/>
          </p:cNvGraphicFramePr>
          <p:nvPr>
            <p:extLst>
              <p:ext uri="{D42A27DB-BD31-4B8C-83A1-F6EECF244321}">
                <p14:modId xmlns:p14="http://schemas.microsoft.com/office/powerpoint/2010/main" val="3173624397"/>
              </p:ext>
            </p:extLst>
          </p:nvPr>
        </p:nvGraphicFramePr>
        <p:xfrm>
          <a:off x="381000" y="7279991"/>
          <a:ext cx="6184902" cy="1893317"/>
        </p:xfrm>
        <a:graphic>
          <a:graphicData uri="http://schemas.openxmlformats.org/drawingml/2006/table">
            <a:tbl>
              <a:tblPr/>
              <a:tblGrid>
                <a:gridCol w="2775333">
                  <a:extLst>
                    <a:ext uri="{9D8B030D-6E8A-4147-A177-3AD203B41FA5}">
                      <a16:colId xmlns:a16="http://schemas.microsoft.com/office/drawing/2014/main" val="20000"/>
                    </a:ext>
                  </a:extLst>
                </a:gridCol>
                <a:gridCol w="831069">
                  <a:extLst>
                    <a:ext uri="{9D8B030D-6E8A-4147-A177-3AD203B41FA5}">
                      <a16:colId xmlns:a16="http://schemas.microsoft.com/office/drawing/2014/main" val="20001"/>
                    </a:ext>
                  </a:extLst>
                </a:gridCol>
                <a:gridCol w="859500">
                  <a:extLst>
                    <a:ext uri="{9D8B030D-6E8A-4147-A177-3AD203B41FA5}">
                      <a16:colId xmlns:a16="http://schemas.microsoft.com/office/drawing/2014/main" val="20002"/>
                    </a:ext>
                  </a:extLst>
                </a:gridCol>
                <a:gridCol w="859500">
                  <a:extLst>
                    <a:ext uri="{9D8B030D-6E8A-4147-A177-3AD203B41FA5}">
                      <a16:colId xmlns:a16="http://schemas.microsoft.com/office/drawing/2014/main" val="20003"/>
                    </a:ext>
                  </a:extLst>
                </a:gridCol>
                <a:gridCol w="859500">
                  <a:extLst>
                    <a:ext uri="{9D8B030D-6E8A-4147-A177-3AD203B41FA5}">
                      <a16:colId xmlns:a16="http://schemas.microsoft.com/office/drawing/2014/main" val="20004"/>
                    </a:ext>
                  </a:extLst>
                </a:gridCol>
              </a:tblGrid>
              <a:tr h="378043">
                <a:tc>
                  <a:txBody>
                    <a:bodyPr/>
                    <a:lstStyle/>
                    <a:p>
                      <a:pPr algn="just" fontAlgn="b"/>
                      <a:r>
                        <a:rPr lang="tr-TR" sz="1400" b="1" i="0" u="none" strike="noStrike" dirty="0">
                          <a:solidFill>
                            <a:srgbClr val="000099"/>
                          </a:solidFill>
                          <a:latin typeface="Bookman Old Style" pitchFamily="18" charset="0"/>
                          <a:cs typeface="Arial" pitchFamily="34" charset="0"/>
                        </a:rPr>
                        <a:t>        TÜKETİCİ HAKLARI</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b"/>
                      <a:r>
                        <a:rPr lang="tr-TR" sz="1400" b="1" i="0" u="none" strike="noStrike" dirty="0">
                          <a:solidFill>
                            <a:srgbClr val="000099"/>
                          </a:solidFill>
                          <a:latin typeface="Bookman Old Style" pitchFamily="18" charset="0"/>
                          <a:cs typeface="Arial" pitchFamily="34" charset="0"/>
                        </a:rPr>
                        <a:t>2010</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b"/>
                      <a:r>
                        <a:rPr lang="tr-TR" sz="1400" b="1" i="0" u="none" strike="noStrike" dirty="0">
                          <a:solidFill>
                            <a:srgbClr val="000099"/>
                          </a:solidFill>
                          <a:latin typeface="Bookman Old Style" pitchFamily="18" charset="0"/>
                          <a:cs typeface="Arial" pitchFamily="34" charset="0"/>
                        </a:rPr>
                        <a:t>2011</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tr-TR" sz="1400" b="1" i="0" u="none" strike="noStrike" dirty="0">
                          <a:solidFill>
                            <a:srgbClr val="000099"/>
                          </a:solidFill>
                          <a:latin typeface="Bookman Old Style" pitchFamily="18" charset="0"/>
                          <a:cs typeface="Arial" pitchFamily="34" charset="0"/>
                        </a:rPr>
                        <a:t>2012</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tr-TR" sz="1400" b="1" i="0" u="none" strike="noStrike" dirty="0">
                          <a:solidFill>
                            <a:srgbClr val="000099"/>
                          </a:solidFill>
                          <a:latin typeface="Bookman Old Style" pitchFamily="18" charset="0"/>
                          <a:cs typeface="Arial" pitchFamily="34" charset="0"/>
                        </a:rPr>
                        <a:t>2013 </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0"/>
                  </a:ext>
                </a:extLst>
              </a:tr>
              <a:tr h="367693">
                <a:tc>
                  <a:txBody>
                    <a:bodyPr/>
                    <a:lstStyle/>
                    <a:p>
                      <a:pPr algn="l" fontAlgn="b"/>
                      <a:r>
                        <a:rPr lang="tr-TR" sz="1200" b="1" i="0" u="none" strike="noStrike" dirty="0">
                          <a:solidFill>
                            <a:srgbClr val="000000"/>
                          </a:solidFill>
                          <a:latin typeface="Bookman Old Style" pitchFamily="18" charset="0"/>
                          <a:cs typeface="Arial" pitchFamily="34" charset="0"/>
                        </a:rPr>
                        <a:t>DENETİM</a:t>
                      </a:r>
                      <a:r>
                        <a:rPr lang="tr-TR" sz="1200" b="1" i="0" u="none" strike="noStrike" baseline="0" dirty="0">
                          <a:solidFill>
                            <a:srgbClr val="000000"/>
                          </a:solidFill>
                          <a:latin typeface="Bookman Old Style" pitchFamily="18" charset="0"/>
                          <a:cs typeface="Arial" pitchFamily="34" charset="0"/>
                        </a:rPr>
                        <a:t> YAPILAN İŞYERİ SAYISI</a:t>
                      </a:r>
                      <a:endParaRPr lang="tr-TR" sz="1200" b="1" i="0" u="none" strike="noStrike" dirty="0">
                        <a:solidFill>
                          <a:srgbClr val="000000"/>
                        </a:solidFill>
                        <a:latin typeface="Bookman Old Style" pitchFamily="18" charset="0"/>
                        <a:cs typeface="Arial" pitchFamily="34" charset="0"/>
                      </a:endParaRP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r" fontAlgn="b"/>
                      <a:r>
                        <a:rPr lang="tr-TR" sz="1200" b="1" i="0" u="none" strike="noStrike" dirty="0">
                          <a:solidFill>
                            <a:srgbClr val="000000"/>
                          </a:solidFill>
                          <a:latin typeface="Bookman Old Style" pitchFamily="18" charset="0"/>
                          <a:cs typeface="Arial" pitchFamily="34" charset="0"/>
                        </a:rPr>
                        <a:t>4.560</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r" fontAlgn="b"/>
                      <a:r>
                        <a:rPr lang="tr-TR" sz="1200" b="1" i="0" u="none" strike="noStrike" dirty="0">
                          <a:solidFill>
                            <a:srgbClr val="000000"/>
                          </a:solidFill>
                          <a:latin typeface="Bookman Old Style" pitchFamily="18" charset="0"/>
                          <a:cs typeface="Arial" pitchFamily="34" charset="0"/>
                        </a:rPr>
                        <a:t>4.514</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r" fontAlgn="b"/>
                      <a:r>
                        <a:rPr lang="tr-TR" sz="1200" b="1" i="0" u="none" strike="noStrike" dirty="0">
                          <a:solidFill>
                            <a:srgbClr val="000000"/>
                          </a:solidFill>
                          <a:latin typeface="Bookman Old Style" pitchFamily="18" charset="0"/>
                          <a:cs typeface="Arial" pitchFamily="34" charset="0"/>
                        </a:rPr>
                        <a:t>5.041</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r" fontAlgn="b"/>
                      <a:r>
                        <a:rPr lang="tr-TR" sz="1200" b="1" i="0" u="none" strike="noStrike" dirty="0">
                          <a:solidFill>
                            <a:srgbClr val="000000"/>
                          </a:solidFill>
                          <a:latin typeface="Bookman Old Style" pitchFamily="18" charset="0"/>
                          <a:cs typeface="Arial" pitchFamily="34" charset="0"/>
                        </a:rPr>
                        <a:t>862</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67693">
                <a:tc>
                  <a:txBody>
                    <a:bodyPr/>
                    <a:lstStyle/>
                    <a:p>
                      <a:pPr algn="l" fontAlgn="b"/>
                      <a:r>
                        <a:rPr lang="tr-TR" sz="1200" b="1" i="0" u="none" strike="noStrike" dirty="0">
                          <a:solidFill>
                            <a:srgbClr val="000000"/>
                          </a:solidFill>
                          <a:latin typeface="Bookman Old Style" pitchFamily="18" charset="0"/>
                          <a:cs typeface="Arial" pitchFamily="34" charset="0"/>
                        </a:rPr>
                        <a:t>YAPILAN DENETİM SAYISI</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r" fontAlgn="b"/>
                      <a:r>
                        <a:rPr lang="tr-TR" sz="1200" b="1" i="0" u="none" strike="noStrike" dirty="0">
                          <a:solidFill>
                            <a:srgbClr val="000000"/>
                          </a:solidFill>
                          <a:latin typeface="Bookman Old Style" pitchFamily="18" charset="0"/>
                          <a:cs typeface="Arial" pitchFamily="34" charset="0"/>
                        </a:rPr>
                        <a:t>31.763</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r" fontAlgn="b"/>
                      <a:r>
                        <a:rPr lang="tr-TR" sz="1200" b="1" i="0" u="none" strike="noStrike" dirty="0">
                          <a:solidFill>
                            <a:srgbClr val="000000"/>
                          </a:solidFill>
                          <a:latin typeface="Bookman Old Style" pitchFamily="18" charset="0"/>
                          <a:cs typeface="Arial" pitchFamily="34" charset="0"/>
                        </a:rPr>
                        <a:t>16.404</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r" fontAlgn="b"/>
                      <a:r>
                        <a:rPr lang="tr-TR" sz="1200" b="1" i="0" u="none" strike="noStrike" dirty="0">
                          <a:solidFill>
                            <a:srgbClr val="000000"/>
                          </a:solidFill>
                          <a:latin typeface="Bookman Old Style" pitchFamily="18" charset="0"/>
                          <a:cs typeface="Arial" pitchFamily="34" charset="0"/>
                        </a:rPr>
                        <a:t>16.412</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r" fontAlgn="b"/>
                      <a:r>
                        <a:rPr lang="tr-TR" sz="1200" b="1" i="0" u="none" strike="noStrike" dirty="0">
                          <a:solidFill>
                            <a:srgbClr val="000000"/>
                          </a:solidFill>
                          <a:latin typeface="Bookman Old Style" pitchFamily="18" charset="0"/>
                          <a:cs typeface="Arial" pitchFamily="34" charset="0"/>
                        </a:rPr>
                        <a:t>4.050</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72484">
                <a:tc>
                  <a:txBody>
                    <a:bodyPr/>
                    <a:lstStyle/>
                    <a:p>
                      <a:pPr algn="l" fontAlgn="b"/>
                      <a:r>
                        <a:rPr lang="tr-TR" sz="1200" b="1" i="0" u="none" strike="noStrike" dirty="0">
                          <a:solidFill>
                            <a:srgbClr val="000000"/>
                          </a:solidFill>
                          <a:latin typeface="Bookman Old Style" pitchFamily="18" charset="0"/>
                          <a:cs typeface="Arial" pitchFamily="34" charset="0"/>
                        </a:rPr>
                        <a:t>UYGULANAN İDARİ</a:t>
                      </a:r>
                      <a:r>
                        <a:rPr lang="tr-TR" sz="1200" b="1" i="0" u="none" strike="noStrike" baseline="0" dirty="0">
                          <a:solidFill>
                            <a:srgbClr val="000000"/>
                          </a:solidFill>
                          <a:latin typeface="Bookman Old Style" pitchFamily="18" charset="0"/>
                          <a:cs typeface="Arial" pitchFamily="34" charset="0"/>
                        </a:rPr>
                        <a:t> PARA  CEZASI (TL)</a:t>
                      </a:r>
                      <a:endParaRPr lang="tr-TR" sz="1200" b="1" i="0" u="none" strike="noStrike" dirty="0">
                        <a:solidFill>
                          <a:srgbClr val="000000"/>
                        </a:solidFill>
                        <a:latin typeface="Bookman Old Style" pitchFamily="18" charset="0"/>
                        <a:cs typeface="Arial" pitchFamily="34" charset="0"/>
                      </a:endParaRP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r" fontAlgn="b"/>
                      <a:r>
                        <a:rPr lang="tr-TR" sz="1200" b="1" i="0" u="none" strike="noStrike" dirty="0">
                          <a:solidFill>
                            <a:srgbClr val="000000"/>
                          </a:solidFill>
                          <a:latin typeface="Bookman Old Style" pitchFamily="18" charset="0"/>
                          <a:cs typeface="Arial" pitchFamily="34" charset="0"/>
                        </a:rPr>
                        <a:t>7.077.753</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r" fontAlgn="b"/>
                      <a:r>
                        <a:rPr lang="tr-TR" sz="1200" b="1" i="0" u="none" strike="noStrike" dirty="0">
                          <a:solidFill>
                            <a:srgbClr val="000000"/>
                          </a:solidFill>
                          <a:latin typeface="Bookman Old Style" pitchFamily="18" charset="0"/>
                          <a:cs typeface="Arial" pitchFamily="34" charset="0"/>
                        </a:rPr>
                        <a:t>3.140.110</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r" fontAlgn="b"/>
                      <a:r>
                        <a:rPr lang="tr-TR" sz="1200" b="1" i="0" u="none" strike="noStrike" dirty="0">
                          <a:solidFill>
                            <a:srgbClr val="000000"/>
                          </a:solidFill>
                          <a:latin typeface="Bookman Old Style" pitchFamily="18" charset="0"/>
                          <a:cs typeface="Arial" pitchFamily="34" charset="0"/>
                        </a:rPr>
                        <a:t>6.057.180</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r" fontAlgn="b"/>
                      <a:r>
                        <a:rPr lang="tr-TR" sz="1200" b="1" i="0" u="none" strike="noStrike" dirty="0">
                          <a:solidFill>
                            <a:srgbClr val="000000"/>
                          </a:solidFill>
                          <a:latin typeface="Bookman Old Style" pitchFamily="18" charset="0"/>
                          <a:cs typeface="Arial" pitchFamily="34" charset="0"/>
                        </a:rPr>
                        <a:t>2.654.051</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407404">
                <a:tc>
                  <a:txBody>
                    <a:bodyPr/>
                    <a:lstStyle/>
                    <a:p>
                      <a:pPr algn="l" fontAlgn="b"/>
                      <a:r>
                        <a:rPr lang="tr-TR" sz="1200" b="1" i="0" u="none" strike="noStrike" dirty="0">
                          <a:solidFill>
                            <a:srgbClr val="000000"/>
                          </a:solidFill>
                          <a:latin typeface="Bookman Old Style" pitchFamily="18" charset="0"/>
                          <a:cs typeface="Arial" pitchFamily="34" charset="0"/>
                        </a:rPr>
                        <a:t>TÜKETİCİ HAKEM HEYETLERİNE YAPILAN BAŞVURU (İL</a:t>
                      </a:r>
                      <a:r>
                        <a:rPr lang="tr-TR" sz="1200" b="1" i="0" u="none" strike="noStrike" baseline="0" dirty="0">
                          <a:solidFill>
                            <a:srgbClr val="000000"/>
                          </a:solidFill>
                          <a:latin typeface="Bookman Old Style" pitchFamily="18" charset="0"/>
                          <a:cs typeface="Arial" pitchFamily="34" charset="0"/>
                        </a:rPr>
                        <a:t> ve İLÇE</a:t>
                      </a:r>
                      <a:r>
                        <a:rPr lang="tr-TR" sz="1200" b="1" i="0" u="none" strike="noStrike" dirty="0">
                          <a:solidFill>
                            <a:srgbClr val="000000"/>
                          </a:solidFill>
                          <a:latin typeface="Bookman Old Style" pitchFamily="18" charset="0"/>
                          <a:cs typeface="Arial" pitchFamily="34" charset="0"/>
                        </a:rPr>
                        <a:t>)</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r" fontAlgn="b"/>
                      <a:r>
                        <a:rPr lang="tr-TR" sz="1200" b="1" i="0" u="none" strike="noStrike" dirty="0">
                          <a:solidFill>
                            <a:srgbClr val="000000"/>
                          </a:solidFill>
                          <a:latin typeface="Bookman Old Style" pitchFamily="18" charset="0"/>
                          <a:cs typeface="Arial" pitchFamily="34" charset="0"/>
                        </a:rPr>
                        <a:t>44.229</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r" fontAlgn="b"/>
                      <a:r>
                        <a:rPr lang="tr-TR" sz="1200" b="1" i="0" u="none" strike="noStrike" dirty="0">
                          <a:solidFill>
                            <a:srgbClr val="000000"/>
                          </a:solidFill>
                          <a:latin typeface="Bookman Old Style" pitchFamily="18" charset="0"/>
                          <a:cs typeface="Arial" pitchFamily="34" charset="0"/>
                        </a:rPr>
                        <a:t>52.400</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r" fontAlgn="b"/>
                      <a:r>
                        <a:rPr lang="tr-TR" sz="1200" b="1" i="0" u="none" strike="noStrike" dirty="0">
                          <a:solidFill>
                            <a:srgbClr val="000000"/>
                          </a:solidFill>
                          <a:latin typeface="Bookman Old Style" pitchFamily="18" charset="0"/>
                          <a:cs typeface="Arial" pitchFamily="34" charset="0"/>
                        </a:rPr>
                        <a:t>89.981</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r" fontAlgn="b"/>
                      <a:r>
                        <a:rPr lang="tr-TR" sz="1200" b="1" i="0" u="none" strike="noStrike" dirty="0">
                          <a:solidFill>
                            <a:srgbClr val="000000"/>
                          </a:solidFill>
                          <a:latin typeface="Bookman Old Style" pitchFamily="18" charset="0"/>
                          <a:cs typeface="Arial" pitchFamily="34" charset="0"/>
                        </a:rPr>
                        <a:t>119.163</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bl>
          </a:graphicData>
        </a:graphic>
      </p:graphicFrame>
      <p:sp>
        <p:nvSpPr>
          <p:cNvPr id="3" name="Slayt Numarası Yer Tutucusu 2">
            <a:extLst>
              <a:ext uri="{FF2B5EF4-FFF2-40B4-BE49-F238E27FC236}">
                <a16:creationId xmlns:a16="http://schemas.microsoft.com/office/drawing/2014/main" id="{043B36DF-40F9-40FE-9EB8-D12E99645A66}"/>
              </a:ext>
            </a:extLst>
          </p:cNvPr>
          <p:cNvSpPr>
            <a:spLocks noGrp="1"/>
          </p:cNvSpPr>
          <p:nvPr>
            <p:ph type="sldNum" sz="quarter" idx="12"/>
          </p:nvPr>
        </p:nvSpPr>
        <p:spPr/>
        <p:txBody>
          <a:bodyPr/>
          <a:lstStyle/>
          <a:p>
            <a:pPr>
              <a:defRPr/>
            </a:pPr>
            <a:fld id="{7F979C48-A748-48C9-B264-A35E2CA3DA99}" type="slidenum">
              <a:rPr lang="tr-TR" smtClean="0"/>
              <a:pPr>
                <a:defRPr/>
              </a:pPr>
              <a:t>17</a:t>
            </a:fld>
            <a:endParaRPr lang="tr-T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1 Başlık"/>
          <p:cNvSpPr>
            <a:spLocks noGrp="1"/>
          </p:cNvSpPr>
          <p:nvPr>
            <p:ph type="title" idx="4294967295"/>
          </p:nvPr>
        </p:nvSpPr>
        <p:spPr>
          <a:xfrm>
            <a:off x="242646" y="2630742"/>
            <a:ext cx="6318702" cy="162018"/>
          </a:xfrm>
        </p:spPr>
        <p:txBody>
          <a:bodyPr rtlCol="0">
            <a:noAutofit/>
          </a:bodyPr>
          <a:lstStyle/>
          <a:p>
            <a:pPr>
              <a:defRPr/>
            </a:pPr>
            <a:r>
              <a:rPr lang="tr-TR" sz="1800" b="1" dirty="0">
                <a:solidFill>
                  <a:srgbClr val="FF0000"/>
                </a:solidFill>
                <a:latin typeface="Bookman Old Style" pitchFamily="18" charset="0"/>
                <a:cs typeface="Arial" pitchFamily="34" charset="0"/>
              </a:rPr>
              <a:t/>
            </a:r>
            <a:br>
              <a:rPr lang="tr-TR" sz="1800" b="1" dirty="0">
                <a:solidFill>
                  <a:srgbClr val="FF0000"/>
                </a:solidFill>
                <a:latin typeface="Bookman Old Style" pitchFamily="18" charset="0"/>
                <a:cs typeface="Arial" pitchFamily="34" charset="0"/>
              </a:rPr>
            </a:br>
            <a:endParaRPr lang="tr-TR" sz="1800" b="1" dirty="0">
              <a:solidFill>
                <a:srgbClr val="FF0000"/>
              </a:solidFill>
              <a:latin typeface="Bookman Old Style" pitchFamily="18" charset="0"/>
              <a:cs typeface="Arial" pitchFamily="34" charset="0"/>
            </a:endParaRPr>
          </a:p>
        </p:txBody>
      </p:sp>
      <p:graphicFrame>
        <p:nvGraphicFramePr>
          <p:cNvPr id="5" name="4 Tablo"/>
          <p:cNvGraphicFramePr>
            <a:graphicFrameLocks noGrp="1"/>
          </p:cNvGraphicFramePr>
          <p:nvPr>
            <p:extLst>
              <p:ext uri="{D42A27DB-BD31-4B8C-83A1-F6EECF244321}">
                <p14:modId xmlns:p14="http://schemas.microsoft.com/office/powerpoint/2010/main" val="898970461"/>
              </p:ext>
            </p:extLst>
          </p:nvPr>
        </p:nvGraphicFramePr>
        <p:xfrm>
          <a:off x="242646" y="1828800"/>
          <a:ext cx="6480721" cy="5321297"/>
        </p:xfrm>
        <a:graphic>
          <a:graphicData uri="http://schemas.openxmlformats.org/drawingml/2006/table">
            <a:tbl>
              <a:tblPr/>
              <a:tblGrid>
                <a:gridCol w="702078">
                  <a:extLst>
                    <a:ext uri="{9D8B030D-6E8A-4147-A177-3AD203B41FA5}">
                      <a16:colId xmlns:a16="http://schemas.microsoft.com/office/drawing/2014/main" val="20000"/>
                    </a:ext>
                  </a:extLst>
                </a:gridCol>
                <a:gridCol w="1070312">
                  <a:extLst>
                    <a:ext uri="{9D8B030D-6E8A-4147-A177-3AD203B41FA5}">
                      <a16:colId xmlns:a16="http://schemas.microsoft.com/office/drawing/2014/main" val="20001"/>
                    </a:ext>
                  </a:extLst>
                </a:gridCol>
                <a:gridCol w="977983">
                  <a:extLst>
                    <a:ext uri="{9D8B030D-6E8A-4147-A177-3AD203B41FA5}">
                      <a16:colId xmlns:a16="http://schemas.microsoft.com/office/drawing/2014/main" val="20002"/>
                    </a:ext>
                  </a:extLst>
                </a:gridCol>
                <a:gridCol w="814023">
                  <a:extLst>
                    <a:ext uri="{9D8B030D-6E8A-4147-A177-3AD203B41FA5}">
                      <a16:colId xmlns:a16="http://schemas.microsoft.com/office/drawing/2014/main" val="20003"/>
                    </a:ext>
                  </a:extLst>
                </a:gridCol>
                <a:gridCol w="1089929">
                  <a:extLst>
                    <a:ext uri="{9D8B030D-6E8A-4147-A177-3AD203B41FA5}">
                      <a16:colId xmlns:a16="http://schemas.microsoft.com/office/drawing/2014/main" val="20004"/>
                    </a:ext>
                  </a:extLst>
                </a:gridCol>
                <a:gridCol w="1070312">
                  <a:extLst>
                    <a:ext uri="{9D8B030D-6E8A-4147-A177-3AD203B41FA5}">
                      <a16:colId xmlns:a16="http://schemas.microsoft.com/office/drawing/2014/main" val="20005"/>
                    </a:ext>
                  </a:extLst>
                </a:gridCol>
                <a:gridCol w="756084">
                  <a:extLst>
                    <a:ext uri="{9D8B030D-6E8A-4147-A177-3AD203B41FA5}">
                      <a16:colId xmlns:a16="http://schemas.microsoft.com/office/drawing/2014/main" val="20006"/>
                    </a:ext>
                  </a:extLst>
                </a:gridCol>
              </a:tblGrid>
              <a:tr h="402007">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FF0000"/>
                          </a:solidFill>
                          <a:effectLst/>
                          <a:latin typeface="Bookman Old Style" pitchFamily="18" charset="0"/>
                          <a:cs typeface="Arial" pitchFamily="34" charset="0"/>
                        </a:rPr>
                        <a:t>YILLAR</a:t>
                      </a:r>
                    </a:p>
                  </a:txBody>
                  <a:tcPr marL="30656" marR="30656"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FF0000"/>
                          </a:solidFill>
                          <a:effectLst/>
                          <a:latin typeface="Bookman Old Style" pitchFamily="18" charset="0"/>
                          <a:cs typeface="Arial" pitchFamily="34" charset="0"/>
                        </a:rPr>
                        <a:t>İHRACAT </a:t>
                      </a:r>
                    </a:p>
                  </a:txBody>
                  <a:tcPr marL="30656" marR="30656"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c hMerge="1">
                  <a:txBody>
                    <a:bodyPr/>
                    <a:lstStyle/>
                    <a:p>
                      <a:endParaRPr lang="tr-TR"/>
                    </a:p>
                  </a:txBody>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FF0000"/>
                          </a:solidFill>
                          <a:effectLst/>
                          <a:latin typeface="Bookman Old Style" pitchFamily="18" charset="0"/>
                          <a:cs typeface="Arial" pitchFamily="34" charset="0"/>
                        </a:rPr>
                        <a:t>İTHALAT</a:t>
                      </a:r>
                    </a:p>
                  </a:txBody>
                  <a:tcPr marL="30656" marR="30656"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00"/>
                  </a:ext>
                </a:extLst>
              </a:tr>
              <a:tr h="443226">
                <a:tc vMerge="1">
                  <a:txBody>
                    <a:bodyPr/>
                    <a:lstStyle/>
                    <a:p>
                      <a:endParaRPr lang="tr-T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dirty="0">
                          <a:ln>
                            <a:noFill/>
                          </a:ln>
                          <a:solidFill>
                            <a:srgbClr val="000099"/>
                          </a:solidFill>
                          <a:effectLst/>
                          <a:latin typeface="Bookman Old Style" pitchFamily="18" charset="0"/>
                          <a:cs typeface="Arial" pitchFamily="34" charset="0"/>
                        </a:rPr>
                        <a:t>TÜRKİYE</a:t>
                      </a:r>
                    </a:p>
                  </a:txBody>
                  <a:tcPr marL="30656" marR="30656"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dirty="0">
                          <a:ln>
                            <a:noFill/>
                          </a:ln>
                          <a:solidFill>
                            <a:srgbClr val="000099"/>
                          </a:solidFill>
                          <a:effectLst/>
                          <a:latin typeface="Bookman Old Style" pitchFamily="18" charset="0"/>
                          <a:cs typeface="Arial" pitchFamily="34" charset="0"/>
                        </a:rPr>
                        <a:t>İSTANBUL</a:t>
                      </a:r>
                    </a:p>
                  </a:txBody>
                  <a:tcPr marL="30656" marR="30656"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dirty="0">
                          <a:ln>
                            <a:noFill/>
                          </a:ln>
                          <a:solidFill>
                            <a:srgbClr val="000099"/>
                          </a:solidFill>
                          <a:effectLst/>
                          <a:latin typeface="Bookman Old Style" pitchFamily="18" charset="0"/>
                          <a:cs typeface="Arial" pitchFamily="34" charset="0"/>
                        </a:rPr>
                        <a:t>İST.</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dirty="0">
                          <a:ln>
                            <a:noFill/>
                          </a:ln>
                          <a:solidFill>
                            <a:srgbClr val="000099"/>
                          </a:solidFill>
                          <a:effectLst/>
                          <a:latin typeface="Bookman Old Style" pitchFamily="18" charset="0"/>
                          <a:cs typeface="Arial" pitchFamily="34" charset="0"/>
                        </a:rPr>
                        <a:t>PAYI (%)</a:t>
                      </a:r>
                    </a:p>
                  </a:txBody>
                  <a:tcPr marL="30656" marR="30656"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dirty="0">
                          <a:ln>
                            <a:noFill/>
                          </a:ln>
                          <a:solidFill>
                            <a:srgbClr val="000099"/>
                          </a:solidFill>
                          <a:effectLst/>
                          <a:latin typeface="Bookman Old Style" pitchFamily="18" charset="0"/>
                          <a:cs typeface="Arial" pitchFamily="34" charset="0"/>
                        </a:rPr>
                        <a:t>TÜRKİYE</a:t>
                      </a:r>
                    </a:p>
                  </a:txBody>
                  <a:tcPr marL="30656" marR="30656"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dirty="0">
                          <a:ln>
                            <a:noFill/>
                          </a:ln>
                          <a:solidFill>
                            <a:srgbClr val="000099"/>
                          </a:solidFill>
                          <a:effectLst/>
                          <a:latin typeface="Bookman Old Style" pitchFamily="18" charset="0"/>
                          <a:cs typeface="Arial" pitchFamily="34" charset="0"/>
                        </a:rPr>
                        <a:t>İSTANBUL</a:t>
                      </a:r>
                    </a:p>
                  </a:txBody>
                  <a:tcPr marL="30656" marR="30656"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dirty="0">
                          <a:ln>
                            <a:noFill/>
                          </a:ln>
                          <a:solidFill>
                            <a:srgbClr val="000099"/>
                          </a:solidFill>
                          <a:effectLst/>
                          <a:latin typeface="Bookman Old Style" pitchFamily="18" charset="0"/>
                          <a:cs typeface="Arial" pitchFamily="34" charset="0"/>
                        </a:rPr>
                        <a:t>İST.</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dirty="0">
                          <a:ln>
                            <a:noFill/>
                          </a:ln>
                          <a:solidFill>
                            <a:srgbClr val="000099"/>
                          </a:solidFill>
                          <a:effectLst/>
                          <a:latin typeface="Bookman Old Style" pitchFamily="18" charset="0"/>
                          <a:cs typeface="Arial" pitchFamily="34" charset="0"/>
                        </a:rPr>
                        <a:t>PAYI (%)</a:t>
                      </a:r>
                    </a:p>
                  </a:txBody>
                  <a:tcPr marL="30656" marR="30656"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1"/>
                  </a:ext>
                </a:extLst>
              </a:tr>
              <a:tr h="44322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2005</a:t>
                      </a:r>
                    </a:p>
                  </a:txBody>
                  <a:tcPr marL="30656" marR="30656"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449263" algn="r" defTabSz="914400" rtl="0" eaLnBrk="1" fontAlgn="base" latinLnBrk="0" hangingPunct="1">
                        <a:lnSpc>
                          <a:spcPct val="100000"/>
                        </a:lnSpc>
                        <a:spcBef>
                          <a:spcPct val="0"/>
                        </a:spcBef>
                        <a:spcAft>
                          <a:spcPts val="600"/>
                        </a:spcAft>
                        <a:buClrTx/>
                        <a:buSzTx/>
                        <a:buFontTx/>
                        <a:buNone/>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73.476</a:t>
                      </a:r>
                    </a:p>
                  </a:txBody>
                  <a:tcPr marL="30656" marR="30656"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449263" algn="r" defTabSz="914400" rtl="0" eaLnBrk="1" fontAlgn="base" latinLnBrk="0" hangingPunct="1">
                        <a:lnSpc>
                          <a:spcPct val="100000"/>
                        </a:lnSpc>
                        <a:spcBef>
                          <a:spcPct val="0"/>
                        </a:spcBef>
                        <a:spcAft>
                          <a:spcPts val="600"/>
                        </a:spcAft>
                        <a:buClrTx/>
                        <a:buSzTx/>
                        <a:buFontTx/>
                        <a:buNone/>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41.716</a:t>
                      </a:r>
                    </a:p>
                  </a:txBody>
                  <a:tcPr marL="30656" marR="30656"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449263" algn="ctr" defTabSz="914400" rtl="0" eaLnBrk="1" fontAlgn="base" latinLnBrk="0" hangingPunct="1">
                        <a:lnSpc>
                          <a:spcPct val="100000"/>
                        </a:lnSpc>
                        <a:spcBef>
                          <a:spcPct val="0"/>
                        </a:spcBef>
                        <a:spcAft>
                          <a:spcPts val="600"/>
                        </a:spcAft>
                        <a:buClrTx/>
                        <a:buSzTx/>
                        <a:buFontTx/>
                        <a:buNone/>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57</a:t>
                      </a:r>
                    </a:p>
                  </a:txBody>
                  <a:tcPr marL="30656" marR="30656"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449263" algn="ctr" defTabSz="914400" rtl="0" eaLnBrk="1" fontAlgn="base" latinLnBrk="0" hangingPunct="1">
                        <a:lnSpc>
                          <a:spcPct val="100000"/>
                        </a:lnSpc>
                        <a:spcBef>
                          <a:spcPct val="0"/>
                        </a:spcBef>
                        <a:spcAft>
                          <a:spcPts val="600"/>
                        </a:spcAft>
                        <a:buClrTx/>
                        <a:buSzTx/>
                        <a:buFontTx/>
                        <a:buNone/>
                        <a:tabLst/>
                      </a:pPr>
                      <a:r>
                        <a:rPr kumimoji="0" lang="tr-TR" sz="1100" b="1" i="0" u="none" strike="noStrike" kern="1200" cap="none" normalizeH="0" baseline="0" dirty="0">
                          <a:ln>
                            <a:noFill/>
                          </a:ln>
                          <a:solidFill>
                            <a:schemeClr val="tx1"/>
                          </a:solidFill>
                          <a:effectLst/>
                          <a:latin typeface="Bookman Old Style" pitchFamily="18" charset="0"/>
                          <a:ea typeface="+mn-ea"/>
                          <a:cs typeface="Arial" pitchFamily="34" charset="0"/>
                        </a:rPr>
                        <a:t>116.774</a:t>
                      </a:r>
                    </a:p>
                  </a:txBody>
                  <a:tcPr marL="30656" marR="30656"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449263" algn="r" defTabSz="914400" rtl="0" eaLnBrk="1" fontAlgn="base" latinLnBrk="0" hangingPunct="1">
                        <a:lnSpc>
                          <a:spcPct val="100000"/>
                        </a:lnSpc>
                        <a:spcBef>
                          <a:spcPct val="0"/>
                        </a:spcBef>
                        <a:spcAft>
                          <a:spcPts val="600"/>
                        </a:spcAft>
                        <a:buClrTx/>
                        <a:buSzTx/>
                        <a:buFontTx/>
                        <a:buNone/>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70.136</a:t>
                      </a:r>
                    </a:p>
                  </a:txBody>
                  <a:tcPr marL="30656" marR="30656"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41275" algn="ctr" defTabSz="914400" rtl="0" eaLnBrk="1" fontAlgn="base" latinLnBrk="0" hangingPunct="1">
                        <a:lnSpc>
                          <a:spcPct val="100000"/>
                        </a:lnSpc>
                        <a:spcBef>
                          <a:spcPct val="0"/>
                        </a:spcBef>
                        <a:spcAft>
                          <a:spcPts val="600"/>
                        </a:spcAft>
                        <a:buClrTx/>
                        <a:buSzTx/>
                        <a:buFontTx/>
                        <a:buNone/>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60</a:t>
                      </a:r>
                    </a:p>
                  </a:txBody>
                  <a:tcPr marL="30656" marR="30656"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4322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2006</a:t>
                      </a:r>
                    </a:p>
                  </a:txBody>
                  <a:tcPr marL="30656" marR="30656"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449263" algn="r" defTabSz="914400" rtl="0" eaLnBrk="1" fontAlgn="base" latinLnBrk="0" hangingPunct="1">
                        <a:lnSpc>
                          <a:spcPct val="100000"/>
                        </a:lnSpc>
                        <a:spcBef>
                          <a:spcPct val="0"/>
                        </a:spcBef>
                        <a:spcAft>
                          <a:spcPts val="600"/>
                        </a:spcAft>
                        <a:buClrTx/>
                        <a:buSzTx/>
                        <a:buFontTx/>
                        <a:buNone/>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85.535</a:t>
                      </a:r>
                    </a:p>
                  </a:txBody>
                  <a:tcPr marL="30656" marR="30656"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449263" algn="r" defTabSz="914400" rtl="0" eaLnBrk="1" fontAlgn="base" latinLnBrk="0" hangingPunct="1">
                        <a:lnSpc>
                          <a:spcPct val="100000"/>
                        </a:lnSpc>
                        <a:spcBef>
                          <a:spcPct val="0"/>
                        </a:spcBef>
                        <a:spcAft>
                          <a:spcPts val="600"/>
                        </a:spcAft>
                        <a:buClrTx/>
                        <a:buSzTx/>
                        <a:buFontTx/>
                        <a:buNone/>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47.012</a:t>
                      </a:r>
                    </a:p>
                  </a:txBody>
                  <a:tcPr marL="30656" marR="30656"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449263" algn="ctr" defTabSz="914400" rtl="0" eaLnBrk="1" fontAlgn="base" latinLnBrk="0" hangingPunct="1">
                        <a:lnSpc>
                          <a:spcPct val="100000"/>
                        </a:lnSpc>
                        <a:spcBef>
                          <a:spcPct val="0"/>
                        </a:spcBef>
                        <a:spcAft>
                          <a:spcPts val="600"/>
                        </a:spcAft>
                        <a:buClrTx/>
                        <a:buSzTx/>
                        <a:buFontTx/>
                        <a:buNone/>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55</a:t>
                      </a:r>
                    </a:p>
                  </a:txBody>
                  <a:tcPr marL="30656" marR="30656"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449263" algn="ctr" defTabSz="914400" rtl="0" eaLnBrk="1" fontAlgn="base" latinLnBrk="0" hangingPunct="1">
                        <a:lnSpc>
                          <a:spcPct val="100000"/>
                        </a:lnSpc>
                        <a:spcBef>
                          <a:spcPct val="0"/>
                        </a:spcBef>
                        <a:spcAft>
                          <a:spcPts val="600"/>
                        </a:spcAft>
                        <a:buClrTx/>
                        <a:buSzTx/>
                        <a:buFontTx/>
                        <a:buNone/>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139.576</a:t>
                      </a:r>
                    </a:p>
                  </a:txBody>
                  <a:tcPr marL="30656" marR="30656"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449263" algn="r" defTabSz="914400" rtl="0" eaLnBrk="1" fontAlgn="base" latinLnBrk="0" hangingPunct="1">
                        <a:lnSpc>
                          <a:spcPct val="100000"/>
                        </a:lnSpc>
                        <a:spcBef>
                          <a:spcPct val="0"/>
                        </a:spcBef>
                        <a:spcAft>
                          <a:spcPts val="600"/>
                        </a:spcAft>
                        <a:buClrTx/>
                        <a:buSzTx/>
                        <a:buFontTx/>
                        <a:buNone/>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81.264</a:t>
                      </a:r>
                    </a:p>
                  </a:txBody>
                  <a:tcPr marL="30656" marR="30656"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155575" algn="ctr" defTabSz="914400" rtl="0" eaLnBrk="1" fontAlgn="base" latinLnBrk="0" hangingPunct="1">
                        <a:lnSpc>
                          <a:spcPct val="100000"/>
                        </a:lnSpc>
                        <a:spcBef>
                          <a:spcPct val="0"/>
                        </a:spcBef>
                        <a:spcAft>
                          <a:spcPts val="600"/>
                        </a:spcAft>
                        <a:buClrTx/>
                        <a:buSzTx/>
                        <a:buFontTx/>
                        <a:buNone/>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59</a:t>
                      </a:r>
                    </a:p>
                  </a:txBody>
                  <a:tcPr marL="30656" marR="30656"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4322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2007 </a:t>
                      </a:r>
                    </a:p>
                  </a:txBody>
                  <a:tcPr marL="30656" marR="30656"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449263" algn="r" defTabSz="914400" rtl="0" eaLnBrk="1" fontAlgn="base" latinLnBrk="0" hangingPunct="1">
                        <a:lnSpc>
                          <a:spcPct val="100000"/>
                        </a:lnSpc>
                        <a:spcBef>
                          <a:spcPct val="0"/>
                        </a:spcBef>
                        <a:spcAft>
                          <a:spcPts val="600"/>
                        </a:spcAft>
                        <a:buClrTx/>
                        <a:buSzTx/>
                        <a:buFontTx/>
                        <a:buNone/>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107.272</a:t>
                      </a:r>
                    </a:p>
                  </a:txBody>
                  <a:tcPr marL="30656" marR="30656"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449263" algn="r" defTabSz="914400" rtl="0" eaLnBrk="1" fontAlgn="base" latinLnBrk="0" hangingPunct="1">
                        <a:lnSpc>
                          <a:spcPct val="100000"/>
                        </a:lnSpc>
                        <a:spcBef>
                          <a:spcPct val="0"/>
                        </a:spcBef>
                        <a:spcAft>
                          <a:spcPts val="600"/>
                        </a:spcAft>
                        <a:buClrTx/>
                        <a:buSzTx/>
                        <a:buFontTx/>
                        <a:buNone/>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59.645</a:t>
                      </a:r>
                    </a:p>
                  </a:txBody>
                  <a:tcPr marL="30656" marR="30656"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449263" algn="ctr" defTabSz="914400" rtl="0" eaLnBrk="1" fontAlgn="base" latinLnBrk="0" hangingPunct="1">
                        <a:lnSpc>
                          <a:spcPct val="100000"/>
                        </a:lnSpc>
                        <a:spcBef>
                          <a:spcPct val="0"/>
                        </a:spcBef>
                        <a:spcAft>
                          <a:spcPts val="600"/>
                        </a:spcAft>
                        <a:buClrTx/>
                        <a:buSzTx/>
                        <a:buFontTx/>
                        <a:buNone/>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56</a:t>
                      </a:r>
                    </a:p>
                  </a:txBody>
                  <a:tcPr marL="30656" marR="30656"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449263" algn="ctr" defTabSz="914400" rtl="0" eaLnBrk="1" fontAlgn="base" latinLnBrk="0" hangingPunct="1">
                        <a:lnSpc>
                          <a:spcPct val="100000"/>
                        </a:lnSpc>
                        <a:spcBef>
                          <a:spcPct val="0"/>
                        </a:spcBef>
                        <a:spcAft>
                          <a:spcPts val="600"/>
                        </a:spcAft>
                        <a:buClrTx/>
                        <a:buSzTx/>
                        <a:buFontTx/>
                        <a:buNone/>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170.063</a:t>
                      </a:r>
                    </a:p>
                  </a:txBody>
                  <a:tcPr marL="30656" marR="30656"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449263" algn="r" defTabSz="914400" rtl="0" eaLnBrk="1" fontAlgn="base" latinLnBrk="0" hangingPunct="1">
                        <a:lnSpc>
                          <a:spcPct val="100000"/>
                        </a:lnSpc>
                        <a:spcBef>
                          <a:spcPct val="0"/>
                        </a:spcBef>
                        <a:spcAft>
                          <a:spcPts val="600"/>
                        </a:spcAft>
                        <a:buClrTx/>
                        <a:buSzTx/>
                        <a:buFontTx/>
                        <a:buNone/>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98.977</a:t>
                      </a:r>
                    </a:p>
                  </a:txBody>
                  <a:tcPr marL="30656" marR="30656"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155575" algn="ctr" defTabSz="914400" rtl="0" eaLnBrk="1" fontAlgn="base" latinLnBrk="0" hangingPunct="1">
                        <a:lnSpc>
                          <a:spcPct val="100000"/>
                        </a:lnSpc>
                        <a:spcBef>
                          <a:spcPct val="0"/>
                        </a:spcBef>
                        <a:spcAft>
                          <a:spcPts val="600"/>
                        </a:spcAft>
                        <a:buClrTx/>
                        <a:buSzTx/>
                        <a:buFontTx/>
                        <a:buNone/>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59</a:t>
                      </a:r>
                    </a:p>
                  </a:txBody>
                  <a:tcPr marL="30656" marR="30656"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4322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2008</a:t>
                      </a:r>
                    </a:p>
                  </a:txBody>
                  <a:tcPr marL="30656" marR="30656"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449263" algn="r" defTabSz="914400" rtl="0" eaLnBrk="1" fontAlgn="base" latinLnBrk="0" hangingPunct="1">
                        <a:lnSpc>
                          <a:spcPct val="100000"/>
                        </a:lnSpc>
                        <a:spcBef>
                          <a:spcPct val="0"/>
                        </a:spcBef>
                        <a:spcAft>
                          <a:spcPts val="600"/>
                        </a:spcAft>
                        <a:buClrTx/>
                        <a:buSzTx/>
                        <a:buFontTx/>
                        <a:buNone/>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132.027</a:t>
                      </a:r>
                    </a:p>
                  </a:txBody>
                  <a:tcPr marL="30656" marR="30656"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449263" algn="r" defTabSz="914400" rtl="0" eaLnBrk="1" fontAlgn="base" latinLnBrk="0" hangingPunct="1">
                        <a:lnSpc>
                          <a:spcPct val="100000"/>
                        </a:lnSpc>
                        <a:spcBef>
                          <a:spcPct val="0"/>
                        </a:spcBef>
                        <a:spcAft>
                          <a:spcPts val="600"/>
                        </a:spcAft>
                        <a:buClrTx/>
                        <a:buSzTx/>
                        <a:buFontTx/>
                        <a:buNone/>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73.503</a:t>
                      </a:r>
                    </a:p>
                  </a:txBody>
                  <a:tcPr marL="30656" marR="30656"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449263" algn="ctr" defTabSz="914400" rtl="0" eaLnBrk="1" fontAlgn="base" latinLnBrk="0" hangingPunct="1">
                        <a:lnSpc>
                          <a:spcPct val="100000"/>
                        </a:lnSpc>
                        <a:spcBef>
                          <a:spcPct val="0"/>
                        </a:spcBef>
                        <a:spcAft>
                          <a:spcPts val="600"/>
                        </a:spcAft>
                        <a:buClrTx/>
                        <a:buSzTx/>
                        <a:buFontTx/>
                        <a:buNone/>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56</a:t>
                      </a:r>
                    </a:p>
                  </a:txBody>
                  <a:tcPr marL="30656" marR="30656"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449263" algn="ctr" defTabSz="914400" rtl="0" eaLnBrk="1" fontAlgn="base" latinLnBrk="0" hangingPunct="1">
                        <a:lnSpc>
                          <a:spcPct val="100000"/>
                        </a:lnSpc>
                        <a:spcBef>
                          <a:spcPct val="0"/>
                        </a:spcBef>
                        <a:spcAft>
                          <a:spcPts val="600"/>
                        </a:spcAft>
                        <a:buClrTx/>
                        <a:buSzTx/>
                        <a:buFontTx/>
                        <a:buNone/>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201.964</a:t>
                      </a:r>
                    </a:p>
                  </a:txBody>
                  <a:tcPr marL="30656" marR="30656"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449263" algn="r" defTabSz="914400" rtl="0" eaLnBrk="1" fontAlgn="base" latinLnBrk="0" hangingPunct="1">
                        <a:lnSpc>
                          <a:spcPct val="100000"/>
                        </a:lnSpc>
                        <a:spcBef>
                          <a:spcPct val="0"/>
                        </a:spcBef>
                        <a:spcAft>
                          <a:spcPts val="600"/>
                        </a:spcAft>
                        <a:buClrTx/>
                        <a:buSzTx/>
                        <a:buFontTx/>
                        <a:buNone/>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111.310</a:t>
                      </a:r>
                    </a:p>
                  </a:txBody>
                  <a:tcPr marL="30656" marR="30656"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155575" algn="ctr" defTabSz="914400" rtl="0" eaLnBrk="1" fontAlgn="base" latinLnBrk="0" hangingPunct="1">
                        <a:lnSpc>
                          <a:spcPct val="100000"/>
                        </a:lnSpc>
                        <a:spcBef>
                          <a:spcPct val="0"/>
                        </a:spcBef>
                        <a:spcAft>
                          <a:spcPts val="600"/>
                        </a:spcAft>
                        <a:buClrTx/>
                        <a:buSzTx/>
                        <a:buFontTx/>
                        <a:buNone/>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56</a:t>
                      </a:r>
                    </a:p>
                  </a:txBody>
                  <a:tcPr marL="30656" marR="30656"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4322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2009 </a:t>
                      </a:r>
                    </a:p>
                  </a:txBody>
                  <a:tcPr marL="30656" marR="30656"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449263" algn="r" defTabSz="914400" rtl="0" eaLnBrk="1" fontAlgn="base" latinLnBrk="0" hangingPunct="1">
                        <a:lnSpc>
                          <a:spcPct val="100000"/>
                        </a:lnSpc>
                        <a:spcBef>
                          <a:spcPct val="0"/>
                        </a:spcBef>
                        <a:spcAft>
                          <a:spcPts val="600"/>
                        </a:spcAft>
                        <a:buClrTx/>
                        <a:buSzTx/>
                        <a:buFontTx/>
                        <a:buNone/>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102.143</a:t>
                      </a:r>
                    </a:p>
                  </a:txBody>
                  <a:tcPr marL="30656" marR="30656"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449263" algn="r" defTabSz="914400" rtl="0" eaLnBrk="1" fontAlgn="base" latinLnBrk="0" hangingPunct="1">
                        <a:lnSpc>
                          <a:spcPct val="100000"/>
                        </a:lnSpc>
                        <a:spcBef>
                          <a:spcPct val="0"/>
                        </a:spcBef>
                        <a:spcAft>
                          <a:spcPts val="600"/>
                        </a:spcAft>
                        <a:buClrTx/>
                        <a:buSzTx/>
                        <a:buFontTx/>
                        <a:buNone/>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55.539</a:t>
                      </a:r>
                    </a:p>
                  </a:txBody>
                  <a:tcPr marL="30656" marR="30656"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449263" algn="ctr" defTabSz="914400" rtl="0" eaLnBrk="1" fontAlgn="base" latinLnBrk="0" hangingPunct="1">
                        <a:lnSpc>
                          <a:spcPct val="100000"/>
                        </a:lnSpc>
                        <a:spcBef>
                          <a:spcPct val="0"/>
                        </a:spcBef>
                        <a:spcAft>
                          <a:spcPts val="600"/>
                        </a:spcAft>
                        <a:buClrTx/>
                        <a:buSzTx/>
                        <a:buFontTx/>
                        <a:buNone/>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49</a:t>
                      </a:r>
                    </a:p>
                  </a:txBody>
                  <a:tcPr marL="30656" marR="30656"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449263" algn="ctr" defTabSz="914400" rtl="0" eaLnBrk="1" fontAlgn="base" latinLnBrk="0" hangingPunct="1">
                        <a:lnSpc>
                          <a:spcPct val="100000"/>
                        </a:lnSpc>
                        <a:spcBef>
                          <a:spcPct val="0"/>
                        </a:spcBef>
                        <a:spcAft>
                          <a:spcPts val="600"/>
                        </a:spcAft>
                        <a:buClrTx/>
                        <a:buSzTx/>
                        <a:buFontTx/>
                        <a:buNone/>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140.928</a:t>
                      </a:r>
                    </a:p>
                  </a:txBody>
                  <a:tcPr marL="30656" marR="30656"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449263" algn="r" defTabSz="914400" rtl="0" eaLnBrk="1" fontAlgn="base" latinLnBrk="0" hangingPunct="1">
                        <a:lnSpc>
                          <a:spcPct val="100000"/>
                        </a:lnSpc>
                        <a:spcBef>
                          <a:spcPct val="0"/>
                        </a:spcBef>
                        <a:spcAft>
                          <a:spcPts val="600"/>
                        </a:spcAft>
                        <a:buClrTx/>
                        <a:buSzTx/>
                        <a:buFontTx/>
                        <a:buNone/>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78.756</a:t>
                      </a:r>
                    </a:p>
                  </a:txBody>
                  <a:tcPr marL="30656" marR="30656"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155575" algn="ctr" defTabSz="914400" rtl="0" eaLnBrk="1" fontAlgn="base" latinLnBrk="0" hangingPunct="1">
                        <a:lnSpc>
                          <a:spcPct val="100000"/>
                        </a:lnSpc>
                        <a:spcBef>
                          <a:spcPct val="0"/>
                        </a:spcBef>
                        <a:spcAft>
                          <a:spcPts val="600"/>
                        </a:spcAft>
                        <a:buClrTx/>
                        <a:buSzTx/>
                        <a:buFontTx/>
                        <a:buNone/>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56</a:t>
                      </a:r>
                    </a:p>
                  </a:txBody>
                  <a:tcPr marL="30656" marR="30656"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4322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2010 </a:t>
                      </a:r>
                    </a:p>
                  </a:txBody>
                  <a:tcPr marL="30656" marR="30656"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449263" algn="r" defTabSz="914400" rtl="0" eaLnBrk="1" fontAlgn="base" latinLnBrk="0" hangingPunct="1">
                        <a:lnSpc>
                          <a:spcPct val="100000"/>
                        </a:lnSpc>
                        <a:spcBef>
                          <a:spcPct val="0"/>
                        </a:spcBef>
                        <a:spcAft>
                          <a:spcPts val="600"/>
                        </a:spcAft>
                        <a:buClrTx/>
                        <a:buSzTx/>
                        <a:buFontTx/>
                        <a:buNone/>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113.883</a:t>
                      </a:r>
                    </a:p>
                  </a:txBody>
                  <a:tcPr marL="30656" marR="30656"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449263" algn="r" defTabSz="914400" rtl="0" eaLnBrk="1" fontAlgn="base" latinLnBrk="0" hangingPunct="1">
                        <a:lnSpc>
                          <a:spcPct val="100000"/>
                        </a:lnSpc>
                        <a:spcBef>
                          <a:spcPct val="0"/>
                        </a:spcBef>
                        <a:spcAft>
                          <a:spcPts val="600"/>
                        </a:spcAft>
                        <a:buClrTx/>
                        <a:buSzTx/>
                        <a:buFontTx/>
                        <a:buNone/>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53.149</a:t>
                      </a:r>
                    </a:p>
                  </a:txBody>
                  <a:tcPr marL="30656" marR="30656"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449263" algn="ctr" defTabSz="914400" rtl="0" eaLnBrk="1" fontAlgn="base" latinLnBrk="0" hangingPunct="1">
                        <a:lnSpc>
                          <a:spcPct val="100000"/>
                        </a:lnSpc>
                        <a:spcBef>
                          <a:spcPct val="0"/>
                        </a:spcBef>
                        <a:spcAft>
                          <a:spcPts val="600"/>
                        </a:spcAft>
                        <a:buClrTx/>
                        <a:buSzTx/>
                        <a:buFontTx/>
                        <a:buNone/>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47</a:t>
                      </a:r>
                    </a:p>
                  </a:txBody>
                  <a:tcPr marL="30656" marR="30656"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449263" algn="ctr" defTabSz="914400" rtl="0" eaLnBrk="1" fontAlgn="base" latinLnBrk="0" hangingPunct="1">
                        <a:lnSpc>
                          <a:spcPct val="100000"/>
                        </a:lnSpc>
                        <a:spcBef>
                          <a:spcPct val="0"/>
                        </a:spcBef>
                        <a:spcAft>
                          <a:spcPts val="600"/>
                        </a:spcAft>
                        <a:buClrTx/>
                        <a:buSzTx/>
                        <a:buFontTx/>
                        <a:buNone/>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185.544</a:t>
                      </a:r>
                    </a:p>
                  </a:txBody>
                  <a:tcPr marL="30656" marR="30656"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449263" algn="r" defTabSz="914400" rtl="0" eaLnBrk="1" fontAlgn="base" latinLnBrk="0" hangingPunct="1">
                        <a:lnSpc>
                          <a:spcPct val="100000"/>
                        </a:lnSpc>
                        <a:spcBef>
                          <a:spcPct val="0"/>
                        </a:spcBef>
                        <a:spcAft>
                          <a:spcPts val="600"/>
                        </a:spcAft>
                        <a:buClrTx/>
                        <a:buSzTx/>
                        <a:buFontTx/>
                        <a:buNone/>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98.454</a:t>
                      </a:r>
                    </a:p>
                  </a:txBody>
                  <a:tcPr marL="30656" marR="30656"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155575" algn="ctr" defTabSz="914400" rtl="0" eaLnBrk="1" fontAlgn="base" latinLnBrk="0" hangingPunct="1">
                        <a:lnSpc>
                          <a:spcPct val="100000"/>
                        </a:lnSpc>
                        <a:spcBef>
                          <a:spcPct val="0"/>
                        </a:spcBef>
                        <a:spcAft>
                          <a:spcPts val="600"/>
                        </a:spcAft>
                        <a:buClrTx/>
                        <a:buSzTx/>
                        <a:buFontTx/>
                        <a:buNone/>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53</a:t>
                      </a:r>
                    </a:p>
                  </a:txBody>
                  <a:tcPr marL="30656" marR="30656"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4322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2011</a:t>
                      </a:r>
                    </a:p>
                  </a:txBody>
                  <a:tcPr marL="30656" marR="30656"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449263" algn="r" defTabSz="914400" rtl="0" eaLnBrk="1" fontAlgn="base" latinLnBrk="0" hangingPunct="1">
                        <a:lnSpc>
                          <a:spcPct val="100000"/>
                        </a:lnSpc>
                        <a:spcBef>
                          <a:spcPct val="0"/>
                        </a:spcBef>
                        <a:spcAft>
                          <a:spcPts val="600"/>
                        </a:spcAft>
                        <a:buClrTx/>
                        <a:buSzTx/>
                        <a:buFontTx/>
                        <a:buNone/>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134.907</a:t>
                      </a:r>
                    </a:p>
                  </a:txBody>
                  <a:tcPr marL="30656" marR="30656"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449263" algn="r" defTabSz="914400" rtl="0" eaLnBrk="1" fontAlgn="base" latinLnBrk="0" hangingPunct="1">
                        <a:lnSpc>
                          <a:spcPct val="100000"/>
                        </a:lnSpc>
                        <a:spcBef>
                          <a:spcPct val="0"/>
                        </a:spcBef>
                        <a:spcAft>
                          <a:spcPts val="600"/>
                        </a:spcAft>
                        <a:buClrTx/>
                        <a:buSzTx/>
                        <a:buFontTx/>
                        <a:buNone/>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61.433</a:t>
                      </a:r>
                    </a:p>
                  </a:txBody>
                  <a:tcPr marL="30656" marR="30656"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449263" algn="ctr" defTabSz="914400" rtl="0" eaLnBrk="1" fontAlgn="base" latinLnBrk="0" hangingPunct="1">
                        <a:lnSpc>
                          <a:spcPct val="100000"/>
                        </a:lnSpc>
                        <a:spcBef>
                          <a:spcPct val="0"/>
                        </a:spcBef>
                        <a:spcAft>
                          <a:spcPts val="600"/>
                        </a:spcAft>
                        <a:buClrTx/>
                        <a:buSzTx/>
                        <a:buFontTx/>
                        <a:buNone/>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46</a:t>
                      </a:r>
                    </a:p>
                  </a:txBody>
                  <a:tcPr marL="30656" marR="30656"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449263" algn="ctr" defTabSz="914400" rtl="0" eaLnBrk="1" fontAlgn="base" latinLnBrk="0" hangingPunct="1">
                        <a:lnSpc>
                          <a:spcPct val="100000"/>
                        </a:lnSpc>
                        <a:spcBef>
                          <a:spcPct val="0"/>
                        </a:spcBef>
                        <a:spcAft>
                          <a:spcPts val="600"/>
                        </a:spcAft>
                        <a:buClrTx/>
                        <a:buSzTx/>
                        <a:buFontTx/>
                        <a:buNone/>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240.842</a:t>
                      </a:r>
                    </a:p>
                  </a:txBody>
                  <a:tcPr marL="30656" marR="30656"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449263" algn="r" defTabSz="914400" rtl="0" eaLnBrk="1" fontAlgn="base" latinLnBrk="0" hangingPunct="1">
                        <a:lnSpc>
                          <a:spcPct val="100000"/>
                        </a:lnSpc>
                        <a:spcBef>
                          <a:spcPct val="0"/>
                        </a:spcBef>
                        <a:spcAft>
                          <a:spcPts val="600"/>
                        </a:spcAft>
                        <a:buClrTx/>
                        <a:buSzTx/>
                        <a:buFontTx/>
                        <a:buNone/>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123.925</a:t>
                      </a:r>
                    </a:p>
                  </a:txBody>
                  <a:tcPr marL="30656" marR="30656"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155575" algn="ctr" defTabSz="914400" rtl="0" eaLnBrk="1" fontAlgn="base" latinLnBrk="0" hangingPunct="1">
                        <a:lnSpc>
                          <a:spcPct val="100000"/>
                        </a:lnSpc>
                        <a:spcBef>
                          <a:spcPct val="0"/>
                        </a:spcBef>
                        <a:spcAft>
                          <a:spcPts val="600"/>
                        </a:spcAft>
                        <a:buClrTx/>
                        <a:buSzTx/>
                        <a:buFontTx/>
                        <a:buNone/>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52</a:t>
                      </a:r>
                    </a:p>
                  </a:txBody>
                  <a:tcPr marL="30656" marR="30656"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44322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2012</a:t>
                      </a:r>
                    </a:p>
                  </a:txBody>
                  <a:tcPr marL="30656" marR="30656"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449263" algn="r" defTabSz="914400" rtl="0" eaLnBrk="1" fontAlgn="base" latinLnBrk="0" hangingPunct="1">
                        <a:lnSpc>
                          <a:spcPct val="100000"/>
                        </a:lnSpc>
                        <a:spcBef>
                          <a:spcPct val="0"/>
                        </a:spcBef>
                        <a:spcAft>
                          <a:spcPts val="600"/>
                        </a:spcAft>
                        <a:buClrTx/>
                        <a:buSzTx/>
                        <a:buFontTx/>
                        <a:buNone/>
                        <a:tabLst/>
                      </a:pPr>
                      <a:r>
                        <a:rPr kumimoji="0" lang="tr-TR" sz="1100" b="1" i="0" u="none" strike="noStrike" kern="1200" cap="none" normalizeH="0" baseline="0" dirty="0">
                          <a:ln>
                            <a:noFill/>
                          </a:ln>
                          <a:solidFill>
                            <a:schemeClr val="tx1"/>
                          </a:solidFill>
                          <a:effectLst/>
                          <a:latin typeface="Bookman Old Style" pitchFamily="18" charset="0"/>
                          <a:ea typeface="+mn-ea"/>
                          <a:cs typeface="Arial" pitchFamily="34" charset="0"/>
                        </a:rPr>
                        <a:t>152.464</a:t>
                      </a:r>
                    </a:p>
                  </a:txBody>
                  <a:tcPr marL="33338" marR="33338"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449263" algn="r" defTabSz="914400" rtl="0" eaLnBrk="1" fontAlgn="base" latinLnBrk="0" hangingPunct="1">
                        <a:lnSpc>
                          <a:spcPct val="100000"/>
                        </a:lnSpc>
                        <a:spcBef>
                          <a:spcPct val="0"/>
                        </a:spcBef>
                        <a:spcAft>
                          <a:spcPts val="600"/>
                        </a:spcAft>
                        <a:buClrTx/>
                        <a:buSzTx/>
                        <a:buFontTx/>
                        <a:buNone/>
                        <a:tabLst/>
                      </a:pPr>
                      <a:r>
                        <a:rPr kumimoji="0" lang="tr-TR" sz="1100" b="1" i="0" u="none" strike="noStrike" kern="1200" cap="none" normalizeH="0" baseline="0" dirty="0">
                          <a:ln>
                            <a:noFill/>
                          </a:ln>
                          <a:solidFill>
                            <a:schemeClr val="tx1"/>
                          </a:solidFill>
                          <a:effectLst/>
                          <a:latin typeface="Bookman Old Style" pitchFamily="18" charset="0"/>
                          <a:ea typeface="+mn-ea"/>
                          <a:cs typeface="Arial" pitchFamily="34" charset="0"/>
                        </a:rPr>
                        <a:t>76.624</a:t>
                      </a:r>
                    </a:p>
                  </a:txBody>
                  <a:tcPr marL="33338" marR="33338"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449263" algn="ctr" defTabSz="914400" rtl="0" eaLnBrk="1" fontAlgn="base" latinLnBrk="0" hangingPunct="1">
                        <a:lnSpc>
                          <a:spcPct val="100000"/>
                        </a:lnSpc>
                        <a:spcBef>
                          <a:spcPct val="0"/>
                        </a:spcBef>
                        <a:spcAft>
                          <a:spcPts val="600"/>
                        </a:spcAft>
                        <a:buClrTx/>
                        <a:buSzTx/>
                        <a:buFontTx/>
                        <a:buNone/>
                        <a:tabLst/>
                      </a:pPr>
                      <a:r>
                        <a:rPr kumimoji="0" lang="tr-TR" sz="1100" b="1" i="0" u="none" strike="noStrike" kern="1200" cap="none" normalizeH="0" baseline="0" dirty="0">
                          <a:ln>
                            <a:noFill/>
                          </a:ln>
                          <a:solidFill>
                            <a:schemeClr val="tx1"/>
                          </a:solidFill>
                          <a:effectLst/>
                          <a:latin typeface="Bookman Old Style" pitchFamily="18" charset="0"/>
                          <a:ea typeface="+mn-ea"/>
                          <a:cs typeface="Arial" pitchFamily="34" charset="0"/>
                        </a:rPr>
                        <a:t>51</a:t>
                      </a:r>
                    </a:p>
                  </a:txBody>
                  <a:tcPr marL="33338" marR="33338"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449263" algn="ctr" defTabSz="914400" rtl="0" eaLnBrk="1" fontAlgn="base" latinLnBrk="0" hangingPunct="1">
                        <a:lnSpc>
                          <a:spcPct val="100000"/>
                        </a:lnSpc>
                        <a:spcBef>
                          <a:spcPct val="0"/>
                        </a:spcBef>
                        <a:spcAft>
                          <a:spcPts val="600"/>
                        </a:spcAft>
                        <a:buClrTx/>
                        <a:buSzTx/>
                        <a:buFontTx/>
                        <a:buNone/>
                        <a:tabLst/>
                      </a:pPr>
                      <a:r>
                        <a:rPr kumimoji="0" lang="tr-TR" sz="1100" b="1" i="0" u="none" strike="noStrike" kern="1200" cap="none" normalizeH="0" baseline="0" dirty="0">
                          <a:ln>
                            <a:noFill/>
                          </a:ln>
                          <a:solidFill>
                            <a:schemeClr val="tx1"/>
                          </a:solidFill>
                          <a:effectLst/>
                          <a:latin typeface="Bookman Old Style" pitchFamily="18" charset="0"/>
                          <a:ea typeface="+mn-ea"/>
                          <a:cs typeface="Arial" pitchFamily="34" charset="0"/>
                        </a:rPr>
                        <a:t>236.545</a:t>
                      </a:r>
                    </a:p>
                  </a:txBody>
                  <a:tcPr marL="33338" marR="33338"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449263" algn="r" defTabSz="914400" rtl="0" eaLnBrk="1" fontAlgn="base" latinLnBrk="0" hangingPunct="1">
                        <a:lnSpc>
                          <a:spcPct val="100000"/>
                        </a:lnSpc>
                        <a:spcBef>
                          <a:spcPct val="0"/>
                        </a:spcBef>
                        <a:spcAft>
                          <a:spcPts val="600"/>
                        </a:spcAft>
                        <a:buClrTx/>
                        <a:buSzTx/>
                        <a:buFontTx/>
                        <a:buNone/>
                        <a:tabLst/>
                      </a:pPr>
                      <a:r>
                        <a:rPr kumimoji="0" lang="tr-TR" sz="1100" b="1" i="0" u="none" strike="noStrike" kern="1200" cap="none" normalizeH="0" baseline="0" dirty="0">
                          <a:ln>
                            <a:noFill/>
                          </a:ln>
                          <a:solidFill>
                            <a:schemeClr val="tx1"/>
                          </a:solidFill>
                          <a:effectLst/>
                          <a:latin typeface="Bookman Old Style" pitchFamily="18" charset="0"/>
                          <a:ea typeface="+mn-ea"/>
                          <a:cs typeface="Arial" pitchFamily="34" charset="0"/>
                        </a:rPr>
                        <a:t>119.604</a:t>
                      </a:r>
                    </a:p>
                  </a:txBody>
                  <a:tcPr marL="33338" marR="33338"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449263" algn="ctr" defTabSz="914400" rtl="0" eaLnBrk="1" fontAlgn="base" latinLnBrk="0" hangingPunct="1">
                        <a:lnSpc>
                          <a:spcPct val="100000"/>
                        </a:lnSpc>
                        <a:spcBef>
                          <a:spcPct val="0"/>
                        </a:spcBef>
                        <a:spcAft>
                          <a:spcPts val="600"/>
                        </a:spcAft>
                        <a:buClrTx/>
                        <a:buSzTx/>
                        <a:buFontTx/>
                        <a:buNone/>
                        <a:tabLst/>
                      </a:pPr>
                      <a:r>
                        <a:rPr kumimoji="0" lang="tr-TR" sz="1100" b="1" i="0" u="none" strike="noStrike" kern="1200" cap="none" normalizeH="0" baseline="0" dirty="0">
                          <a:ln>
                            <a:noFill/>
                          </a:ln>
                          <a:solidFill>
                            <a:schemeClr val="tx1"/>
                          </a:solidFill>
                          <a:effectLst/>
                          <a:latin typeface="Bookman Old Style" pitchFamily="18" charset="0"/>
                          <a:ea typeface="+mn-ea"/>
                          <a:cs typeface="Arial" pitchFamily="34" charset="0"/>
                        </a:rPr>
                        <a:t>51</a:t>
                      </a:r>
                    </a:p>
                  </a:txBody>
                  <a:tcPr marL="33338" marR="33338"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9"/>
                  </a:ext>
                </a:extLst>
              </a:tr>
              <a:tr h="93025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2013</a:t>
                      </a:r>
                    </a:p>
                  </a:txBody>
                  <a:tcPr marL="30656" marR="30656"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r" fontAlgn="b"/>
                      <a:r>
                        <a:rPr lang="tr-TR" sz="1100" b="0" i="0" u="none" strike="noStrike" dirty="0">
                          <a:solidFill>
                            <a:srgbClr val="000000"/>
                          </a:solidFill>
                          <a:latin typeface="Bookman Old Style" pitchFamily="18" charset="0"/>
                        </a:rPr>
                        <a:t>   </a:t>
                      </a:r>
                      <a:r>
                        <a:rPr lang="tr-TR" sz="1100" b="1" i="0" u="none" strike="noStrike" dirty="0">
                          <a:solidFill>
                            <a:srgbClr val="000000"/>
                          </a:solidFill>
                          <a:latin typeface="Bookman Old Style" pitchFamily="18" charset="0"/>
                        </a:rPr>
                        <a:t>151.868</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r" fontAlgn="b"/>
                      <a:r>
                        <a:rPr lang="tr-TR" sz="1100" b="1" i="0" u="none" strike="noStrike" dirty="0">
                          <a:solidFill>
                            <a:srgbClr val="000000"/>
                          </a:solidFill>
                          <a:latin typeface="Bookman Old Style" pitchFamily="18" charset="0"/>
                          <a:cs typeface="Arial" pitchFamily="34" charset="0"/>
                        </a:rPr>
                        <a:t>70.941</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r"/>
                      <a:r>
                        <a:rPr lang="tr-TR" sz="1100" b="1" dirty="0">
                          <a:latin typeface="Bookman Old Style" pitchFamily="18" charset="0"/>
                          <a:cs typeface="Arial" pitchFamily="34" charset="0"/>
                        </a:rPr>
                        <a:t>46,7</a:t>
                      </a:r>
                    </a:p>
                  </a:txBody>
                  <a:tcPr marL="33338" marR="33338"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r" fontAlgn="b"/>
                      <a:r>
                        <a:rPr lang="tr-TR" sz="700" b="0" i="0" u="none" strike="noStrike" dirty="0">
                          <a:solidFill>
                            <a:srgbClr val="000000"/>
                          </a:solidFill>
                          <a:latin typeface="Bookman Old Style" pitchFamily="18" charset="0"/>
                        </a:rPr>
                        <a:t>   </a:t>
                      </a:r>
                      <a:r>
                        <a:rPr lang="tr-TR" sz="1100" b="1" i="0" u="none" strike="noStrike" dirty="0">
                          <a:solidFill>
                            <a:srgbClr val="000000"/>
                          </a:solidFill>
                          <a:latin typeface="Bookman Old Style" pitchFamily="18" charset="0"/>
                        </a:rPr>
                        <a:t>251. 650</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r" fontAlgn="b"/>
                      <a:r>
                        <a:rPr lang="tr-TR" sz="1100" b="1" i="0" u="none" strike="noStrike" dirty="0">
                          <a:latin typeface="Bookman Old Style" pitchFamily="18" charset="0"/>
                          <a:cs typeface="Arial" pitchFamily="34" charset="0"/>
                        </a:rPr>
                        <a:t>136.601</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449263" algn="ctr" defTabSz="914400" rtl="0" eaLnBrk="1" fontAlgn="base" latinLnBrk="0" hangingPunct="1">
                        <a:lnSpc>
                          <a:spcPct val="100000"/>
                        </a:lnSpc>
                        <a:spcBef>
                          <a:spcPct val="0"/>
                        </a:spcBef>
                        <a:spcAft>
                          <a:spcPts val="600"/>
                        </a:spcAft>
                        <a:buClrTx/>
                        <a:buSzTx/>
                        <a:buFontTx/>
                        <a:buNone/>
                        <a:tabLst/>
                      </a:pPr>
                      <a:r>
                        <a:rPr kumimoji="0" lang="tr-TR" sz="1100" b="1" i="0" u="none" strike="noStrike" kern="1200" cap="none" normalizeH="0" baseline="0" dirty="0">
                          <a:ln>
                            <a:noFill/>
                          </a:ln>
                          <a:solidFill>
                            <a:schemeClr val="tx1"/>
                          </a:solidFill>
                          <a:effectLst/>
                          <a:latin typeface="Bookman Old Style" pitchFamily="18" charset="0"/>
                          <a:ea typeface="+mn-ea"/>
                          <a:cs typeface="Arial" pitchFamily="34" charset="0"/>
                        </a:rPr>
                        <a:t>54,2</a:t>
                      </a:r>
                    </a:p>
                  </a:txBody>
                  <a:tcPr marL="33338" marR="33338"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0"/>
                  </a:ext>
                </a:extLst>
              </a:tr>
            </a:tbl>
          </a:graphicData>
        </a:graphic>
      </p:graphicFrame>
      <p:sp>
        <p:nvSpPr>
          <p:cNvPr id="37969" name="Rectangle 1"/>
          <p:cNvSpPr>
            <a:spLocks noChangeArrowheads="1"/>
          </p:cNvSpPr>
          <p:nvPr/>
        </p:nvSpPr>
        <p:spPr bwMode="auto">
          <a:xfrm>
            <a:off x="0" y="7489423"/>
            <a:ext cx="6858000" cy="1177245"/>
          </a:xfrm>
          <a:prstGeom prst="rect">
            <a:avLst/>
          </a:prstGeom>
          <a:noFill/>
          <a:ln w="9525" algn="ctr">
            <a:noFill/>
            <a:miter lim="800000"/>
            <a:headEnd/>
            <a:tailEnd/>
          </a:ln>
        </p:spPr>
        <p:txBody>
          <a:bodyPr wrap="square" anchor="ctr">
            <a:spAutoFit/>
          </a:bodyPr>
          <a:lstStyle/>
          <a:p>
            <a:pPr indent="336947" eaLnBrk="0" hangingPunct="0"/>
            <a:r>
              <a:rPr lang="tr-TR" sz="1050" b="1" dirty="0">
                <a:latin typeface="Bookman Old Style" pitchFamily="18" charset="0"/>
                <a:cs typeface="Arial" pitchFamily="34" charset="0"/>
              </a:rPr>
              <a:t>* TÜİK 2013 verileridir.</a:t>
            </a:r>
          </a:p>
          <a:p>
            <a:pPr indent="336947" eaLnBrk="0" hangingPunct="0"/>
            <a:r>
              <a:rPr lang="tr-TR" sz="1200" b="1" dirty="0">
                <a:latin typeface="Bookman Old Style" pitchFamily="18" charset="0"/>
                <a:cs typeface="Arial" pitchFamily="34" charset="0"/>
              </a:rPr>
              <a:t>Ülkemizde 2013 yılında; </a:t>
            </a:r>
            <a:r>
              <a:rPr lang="tr-TR" sz="1200" b="1" dirty="0">
                <a:solidFill>
                  <a:srgbClr val="000000"/>
                </a:solidFill>
                <a:latin typeface="Bookman Old Style" pitchFamily="18" charset="0"/>
              </a:rPr>
              <a:t>151.868 </a:t>
            </a:r>
            <a:r>
              <a:rPr lang="tr-TR" sz="1200" b="1" dirty="0">
                <a:latin typeface="Bookman Old Style" pitchFamily="18" charset="0"/>
                <a:cs typeface="Arial" pitchFamily="34" charset="0"/>
              </a:rPr>
              <a:t>milyon $’</a:t>
            </a:r>
            <a:r>
              <a:rPr lang="tr-TR" sz="1200" b="1" dirty="0" err="1">
                <a:latin typeface="Bookman Old Style" pitchFamily="18" charset="0"/>
                <a:cs typeface="Arial" pitchFamily="34" charset="0"/>
              </a:rPr>
              <a:t>lık</a:t>
            </a:r>
            <a:r>
              <a:rPr lang="tr-TR" sz="1200" b="1" dirty="0">
                <a:latin typeface="Bookman Old Style" pitchFamily="18" charset="0"/>
                <a:cs typeface="Arial" pitchFamily="34" charset="0"/>
              </a:rPr>
              <a:t> ihracat, </a:t>
            </a:r>
            <a:r>
              <a:rPr lang="tr-TR" sz="1200" b="1" dirty="0">
                <a:solidFill>
                  <a:srgbClr val="000000"/>
                </a:solidFill>
                <a:latin typeface="Bookman Old Style" pitchFamily="18" charset="0"/>
              </a:rPr>
              <a:t>251. 650</a:t>
            </a:r>
            <a:r>
              <a:rPr lang="tr-TR" sz="1200" b="1" dirty="0">
                <a:latin typeface="Bookman Old Style" pitchFamily="18" charset="0"/>
                <a:cs typeface="Arial" pitchFamily="34" charset="0"/>
              </a:rPr>
              <a:t> milyon $’</a:t>
            </a:r>
            <a:r>
              <a:rPr lang="tr-TR" sz="1200" b="1" dirty="0" err="1">
                <a:latin typeface="Bookman Old Style" pitchFamily="18" charset="0"/>
                <a:cs typeface="Arial" pitchFamily="34" charset="0"/>
              </a:rPr>
              <a:t>lık</a:t>
            </a:r>
            <a:r>
              <a:rPr lang="tr-TR" sz="1200" b="1" dirty="0">
                <a:latin typeface="Bookman Old Style" pitchFamily="18" charset="0"/>
                <a:cs typeface="Arial" pitchFamily="34" charset="0"/>
              </a:rPr>
              <a:t>      ithalat, İlimizde ise;</a:t>
            </a:r>
          </a:p>
          <a:p>
            <a:pPr indent="336947" eaLnBrk="0" hangingPunct="0">
              <a:spcBef>
                <a:spcPct val="0"/>
              </a:spcBef>
            </a:pPr>
            <a:r>
              <a:rPr lang="tr-TR" sz="1200" b="1" dirty="0">
                <a:latin typeface="Bookman Old Style" pitchFamily="18" charset="0"/>
                <a:cs typeface="Arial" pitchFamily="34" charset="0"/>
              </a:rPr>
              <a:t>2013 yılında  </a:t>
            </a:r>
            <a:r>
              <a:rPr lang="tr-TR" sz="1200" b="1" dirty="0">
                <a:solidFill>
                  <a:srgbClr val="000000"/>
                </a:solidFill>
                <a:latin typeface="Bookman Old Style" pitchFamily="18" charset="0"/>
                <a:cs typeface="Arial" pitchFamily="34" charset="0"/>
              </a:rPr>
              <a:t>70.941</a:t>
            </a:r>
            <a:r>
              <a:rPr lang="tr-TR" sz="1200" b="1" dirty="0">
                <a:latin typeface="Bookman Old Style" pitchFamily="18" charset="0"/>
                <a:cs typeface="Arial" pitchFamily="34" charset="0"/>
              </a:rPr>
              <a:t> milyon $’</a:t>
            </a:r>
            <a:r>
              <a:rPr lang="tr-TR" sz="1200" b="1" dirty="0" err="1">
                <a:latin typeface="Bookman Old Style" pitchFamily="18" charset="0"/>
                <a:cs typeface="Arial" pitchFamily="34" charset="0"/>
              </a:rPr>
              <a:t>lık</a:t>
            </a:r>
            <a:r>
              <a:rPr lang="tr-TR" sz="1200" b="1" dirty="0">
                <a:latin typeface="Bookman Old Style" pitchFamily="18" charset="0"/>
                <a:cs typeface="Arial" pitchFamily="34" charset="0"/>
              </a:rPr>
              <a:t> ihracat, 136.601 milyon $’</a:t>
            </a:r>
            <a:r>
              <a:rPr lang="tr-TR" sz="1200" b="1" dirty="0" err="1">
                <a:latin typeface="Bookman Old Style" pitchFamily="18" charset="0"/>
                <a:cs typeface="Arial" pitchFamily="34" charset="0"/>
              </a:rPr>
              <a:t>lık</a:t>
            </a:r>
            <a:r>
              <a:rPr lang="tr-TR" sz="1200" b="1" dirty="0">
                <a:latin typeface="Bookman Old Style" pitchFamily="18" charset="0"/>
                <a:cs typeface="Arial" pitchFamily="34" charset="0"/>
              </a:rPr>
              <a:t> ithalat gerçekleşmiştir.</a:t>
            </a:r>
          </a:p>
          <a:p>
            <a:pPr indent="336947" eaLnBrk="0" hangingPunct="0">
              <a:spcBef>
                <a:spcPct val="0"/>
              </a:spcBef>
            </a:pPr>
            <a:r>
              <a:rPr lang="tr-TR" sz="1200" b="1" dirty="0">
                <a:latin typeface="Bookman Old Style" pitchFamily="18" charset="0"/>
                <a:cs typeface="Arial" pitchFamily="34" charset="0"/>
              </a:rPr>
              <a:t>2013 yılında ithalatta İstanbul’un payı % 54,2, ihracattaki payı ise % 46,7’dir.</a:t>
            </a:r>
          </a:p>
        </p:txBody>
      </p:sp>
      <p:sp>
        <p:nvSpPr>
          <p:cNvPr id="3" name="Dikdörtgen 2">
            <a:extLst>
              <a:ext uri="{FF2B5EF4-FFF2-40B4-BE49-F238E27FC236}">
                <a16:creationId xmlns:a16="http://schemas.microsoft.com/office/drawing/2014/main" id="{E59CDB62-B359-4BD0-A1BD-A2847AE65E57}"/>
              </a:ext>
            </a:extLst>
          </p:cNvPr>
          <p:cNvSpPr/>
          <p:nvPr/>
        </p:nvSpPr>
        <p:spPr>
          <a:xfrm>
            <a:off x="242646" y="1239332"/>
            <a:ext cx="6480720" cy="369332"/>
          </a:xfrm>
          <a:prstGeom prst="rect">
            <a:avLst/>
          </a:prstGeom>
        </p:spPr>
        <p:txBody>
          <a:bodyPr wrap="square">
            <a:spAutoFit/>
          </a:bodyPr>
          <a:lstStyle/>
          <a:p>
            <a:pPr algn="ctr"/>
            <a:r>
              <a:rPr lang="tr-TR" b="1" dirty="0">
                <a:solidFill>
                  <a:srgbClr val="FF0000"/>
                </a:solidFill>
                <a:latin typeface="Bookman Old Style" pitchFamily="18" charset="0"/>
                <a:cs typeface="Arial" pitchFamily="34" charset="0"/>
              </a:rPr>
              <a:t>İTHALAT VE İHRACAT  (Milyon $)</a:t>
            </a:r>
            <a:endParaRPr lang="tr-TR" dirty="0"/>
          </a:p>
        </p:txBody>
      </p:sp>
      <p:sp>
        <p:nvSpPr>
          <p:cNvPr id="4" name="Slayt Numarası Yer Tutucusu 3">
            <a:extLst>
              <a:ext uri="{FF2B5EF4-FFF2-40B4-BE49-F238E27FC236}">
                <a16:creationId xmlns:a16="http://schemas.microsoft.com/office/drawing/2014/main" id="{96FD9AC5-BBCE-4ADD-917E-6137B4218F5E}"/>
              </a:ext>
            </a:extLst>
          </p:cNvPr>
          <p:cNvSpPr>
            <a:spLocks noGrp="1"/>
          </p:cNvSpPr>
          <p:nvPr>
            <p:ph type="sldNum" sz="quarter" idx="12"/>
          </p:nvPr>
        </p:nvSpPr>
        <p:spPr/>
        <p:txBody>
          <a:bodyPr/>
          <a:lstStyle/>
          <a:p>
            <a:pPr>
              <a:defRPr/>
            </a:pPr>
            <a:fld id="{B933E86D-47FE-4A98-B91B-91FFE54D33EE}" type="slidenum">
              <a:rPr lang="tr-TR" smtClean="0"/>
              <a:pPr>
                <a:defRPr/>
              </a:pPr>
              <a:t>18</a:t>
            </a:fld>
            <a:endParaRPr lang="tr-T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Group 66"/>
          <p:cNvGraphicFramePr>
            <a:graphicFrameLocks noGrp="1"/>
          </p:cNvGraphicFramePr>
          <p:nvPr>
            <p:extLst>
              <p:ext uri="{D42A27DB-BD31-4B8C-83A1-F6EECF244321}">
                <p14:modId xmlns:p14="http://schemas.microsoft.com/office/powerpoint/2010/main" val="3952567942"/>
              </p:ext>
            </p:extLst>
          </p:nvPr>
        </p:nvGraphicFramePr>
        <p:xfrm>
          <a:off x="134635" y="1237072"/>
          <a:ext cx="6588731" cy="6459130"/>
        </p:xfrm>
        <a:graphic>
          <a:graphicData uri="http://schemas.openxmlformats.org/drawingml/2006/table">
            <a:tbl>
              <a:tblPr/>
              <a:tblGrid>
                <a:gridCol w="589236">
                  <a:extLst>
                    <a:ext uri="{9D8B030D-6E8A-4147-A177-3AD203B41FA5}">
                      <a16:colId xmlns:a16="http://schemas.microsoft.com/office/drawing/2014/main" val="20000"/>
                    </a:ext>
                  </a:extLst>
                </a:gridCol>
                <a:gridCol w="868926">
                  <a:extLst>
                    <a:ext uri="{9D8B030D-6E8A-4147-A177-3AD203B41FA5}">
                      <a16:colId xmlns:a16="http://schemas.microsoft.com/office/drawing/2014/main" val="20001"/>
                    </a:ext>
                  </a:extLst>
                </a:gridCol>
                <a:gridCol w="1541585">
                  <a:extLst>
                    <a:ext uri="{9D8B030D-6E8A-4147-A177-3AD203B41FA5}">
                      <a16:colId xmlns:a16="http://schemas.microsoft.com/office/drawing/2014/main" val="20002"/>
                    </a:ext>
                  </a:extLst>
                </a:gridCol>
                <a:gridCol w="1536757">
                  <a:extLst>
                    <a:ext uri="{9D8B030D-6E8A-4147-A177-3AD203B41FA5}">
                      <a16:colId xmlns:a16="http://schemas.microsoft.com/office/drawing/2014/main" val="20003"/>
                    </a:ext>
                  </a:extLst>
                </a:gridCol>
                <a:gridCol w="972108">
                  <a:extLst>
                    <a:ext uri="{9D8B030D-6E8A-4147-A177-3AD203B41FA5}">
                      <a16:colId xmlns:a16="http://schemas.microsoft.com/office/drawing/2014/main" val="20004"/>
                    </a:ext>
                  </a:extLst>
                </a:gridCol>
                <a:gridCol w="1080119">
                  <a:extLst>
                    <a:ext uri="{9D8B030D-6E8A-4147-A177-3AD203B41FA5}">
                      <a16:colId xmlns:a16="http://schemas.microsoft.com/office/drawing/2014/main" val="20005"/>
                    </a:ext>
                  </a:extLst>
                </a:gridCol>
              </a:tblGrid>
              <a:tr h="156984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1200" b="0" i="0" u="none" strike="noStrike" cap="none" normalizeH="0" baseline="0" dirty="0">
                        <a:ln>
                          <a:noFill/>
                        </a:ln>
                        <a:solidFill>
                          <a:srgbClr val="FF3300"/>
                        </a:solidFill>
                        <a:effectLst/>
                        <a:latin typeface="Bookman Old Style" pitchFamily="18" charset="0"/>
                      </a:endParaRP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1200" b="0" i="0" u="none" strike="noStrike" cap="none" normalizeH="0" baseline="0" dirty="0">
                        <a:ln>
                          <a:noFill/>
                        </a:ln>
                        <a:solidFill>
                          <a:srgbClr val="FF3300"/>
                        </a:solidFill>
                        <a:effectLst/>
                        <a:latin typeface="Bookman Old Style" pitchFamily="18" charset="0"/>
                      </a:endParaRP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000099"/>
                          </a:solidFill>
                          <a:effectLst/>
                          <a:latin typeface="Bookman Old Style" pitchFamily="18" charset="0"/>
                          <a:cs typeface="Times New Roman" pitchFamily="18" charset="0"/>
                        </a:rPr>
                        <a:t>TAHAKKUK(TL) (NET)</a:t>
                      </a:r>
                      <a:endParaRPr kumimoji="0" lang="tr-TR" sz="1200" b="0" i="0" u="none" strike="noStrike" cap="none" normalizeH="0" baseline="0" dirty="0">
                        <a:ln>
                          <a:noFill/>
                        </a:ln>
                        <a:solidFill>
                          <a:srgbClr val="000099"/>
                        </a:solidFill>
                        <a:effectLst/>
                        <a:latin typeface="Bookman Old Style" pitchFamily="18" charset="0"/>
                      </a:endParaRP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000099"/>
                          </a:solidFill>
                          <a:effectLst/>
                          <a:latin typeface="Bookman Old Style" pitchFamily="18" charset="0"/>
                          <a:cs typeface="Times New Roman" pitchFamily="18" charset="0"/>
                        </a:rPr>
                        <a:t>TAHSİLAT (TL) </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000099"/>
                          </a:solidFill>
                          <a:effectLst/>
                          <a:latin typeface="Bookman Old Style" pitchFamily="18" charset="0"/>
                          <a:cs typeface="Times New Roman" pitchFamily="18" charset="0"/>
                        </a:rPr>
                        <a:t>(NET)</a:t>
                      </a:r>
                      <a:endParaRPr kumimoji="0" lang="tr-TR" sz="1200" b="0" i="0" u="none" strike="noStrike" cap="none" normalizeH="0" baseline="0" dirty="0">
                        <a:ln>
                          <a:noFill/>
                        </a:ln>
                        <a:solidFill>
                          <a:srgbClr val="000099"/>
                        </a:solidFill>
                        <a:effectLst/>
                        <a:latin typeface="Bookman Old Style" pitchFamily="18" charset="0"/>
                      </a:endParaRP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000099"/>
                          </a:solidFill>
                          <a:effectLst/>
                          <a:latin typeface="Bookman Old Style" pitchFamily="18" charset="0"/>
                          <a:cs typeface="Times New Roman" pitchFamily="18" charset="0"/>
                        </a:rPr>
                        <a:t>TAHSİLAT ORANI </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000099"/>
                          </a:solidFill>
                          <a:effectLst/>
                          <a:latin typeface="Bookman Old Style" pitchFamily="18" charset="0"/>
                          <a:cs typeface="Times New Roman" pitchFamily="18" charset="0"/>
                        </a:rPr>
                        <a:t>( %)</a:t>
                      </a:r>
                      <a:endParaRPr kumimoji="0" lang="tr-TR" sz="1200" b="0" i="0" u="none" strike="noStrike" cap="none" normalizeH="0" baseline="0" dirty="0">
                        <a:ln>
                          <a:noFill/>
                        </a:ln>
                        <a:solidFill>
                          <a:srgbClr val="000099"/>
                        </a:solidFill>
                        <a:effectLst/>
                        <a:latin typeface="Bookman Old Style" pitchFamily="18" charset="0"/>
                      </a:endParaRP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000099"/>
                          </a:solidFill>
                          <a:effectLst/>
                          <a:latin typeface="Bookman Old Style" pitchFamily="18" charset="0"/>
                          <a:cs typeface="Times New Roman" pitchFamily="18" charset="0"/>
                        </a:rPr>
                        <a:t>İSTANBUL / TÜRKİYE TAHSİLAT  ORANI (%) </a:t>
                      </a:r>
                      <a:endParaRPr kumimoji="0" lang="tr-TR" sz="1200" b="0" i="0" u="none" strike="noStrike" cap="none" normalizeH="0" baseline="0" dirty="0">
                        <a:ln>
                          <a:noFill/>
                        </a:ln>
                        <a:solidFill>
                          <a:srgbClr val="000099"/>
                        </a:solidFill>
                        <a:effectLst/>
                        <a:latin typeface="Bookman Old Style" pitchFamily="18" charset="0"/>
                      </a:endParaRP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0"/>
                  </a:ext>
                </a:extLst>
              </a:tr>
              <a:tr h="639523">
                <a:tc row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rPr>
                        <a:t>2011</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rPr>
                        <a:t>İstanbul </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rPr>
                        <a:t>129.066.000.000</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rPr>
                        <a:t>111.302.000.000</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rPr>
                        <a:t>86,24</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rPr>
                        <a:t>43,86</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921022">
                <a:tc vMerge="1">
                  <a:txBody>
                    <a:bodyPr/>
                    <a:lstStyle/>
                    <a:p>
                      <a:pPr marL="0" marR="0" lvl="0" indent="0" algn="just" defTabSz="914400" rtl="0" eaLnBrk="1" fontAlgn="base" latinLnBrk="0" hangingPunct="1">
                        <a:lnSpc>
                          <a:spcPct val="100000"/>
                        </a:lnSpc>
                        <a:spcBef>
                          <a:spcPct val="0"/>
                        </a:spcBef>
                        <a:spcAft>
                          <a:spcPct val="0"/>
                        </a:spcAft>
                        <a:buClrTx/>
                        <a:buSzTx/>
                        <a:buFontTx/>
                        <a:buNone/>
                        <a:tabLst/>
                        <a:defRPr/>
                      </a:pPr>
                      <a:endParaRPr kumimoji="0" lang="tr-TR" sz="2000" b="1" i="0" u="none" strike="noStrike" cap="none" normalizeH="0" baseline="0" dirty="0">
                        <a:ln>
                          <a:noFill/>
                        </a:ln>
                        <a:solidFill>
                          <a:schemeClr val="tx1"/>
                        </a:solidFill>
                        <a:effectLst/>
                        <a:latin typeface="Arial" pitchFamily="34" charset="0"/>
                      </a:endParaRPr>
                    </a:p>
                  </a:txBody>
                  <a:tcPr marL="91431" marR="91431" marT="45716" marB="45716"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tr-TR" sz="1200" b="1" i="0" u="none" strike="noStrike" cap="none" normalizeH="0" baseline="0" dirty="0">
                          <a:ln>
                            <a:noFill/>
                          </a:ln>
                          <a:solidFill>
                            <a:schemeClr val="tx1"/>
                          </a:solidFill>
                          <a:effectLst/>
                          <a:latin typeface="Bookman Old Style" pitchFamily="18" charset="0"/>
                        </a:rPr>
                        <a:t>Türkiye</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rPr>
                        <a:t>301.742.000000</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rPr>
                        <a:t>253.765.000.000</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rPr>
                        <a:t>84,10</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vMerge="1">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tr-TR" sz="1800" b="1" i="0" u="none" strike="noStrike" cap="none" normalizeH="0" baseline="0" dirty="0">
                        <a:ln>
                          <a:noFill/>
                        </a:ln>
                        <a:solidFill>
                          <a:schemeClr val="tx1"/>
                        </a:solidFill>
                        <a:effectLst/>
                        <a:latin typeface="Arial" pitchFamily="34" charset="0"/>
                      </a:endParaRPr>
                    </a:p>
                  </a:txBody>
                  <a:tcPr marL="91431" marR="91431" marT="45716" marB="45716"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639523">
                <a:tc row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rPr>
                        <a:t>2012</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rPr>
                        <a:t>İstanbul</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r">
                        <a:lnSpc>
                          <a:spcPct val="150000"/>
                        </a:lnSpc>
                        <a:spcAft>
                          <a:spcPts val="0"/>
                        </a:spcAft>
                      </a:pPr>
                      <a:r>
                        <a:rPr kumimoji="0" lang="tr-TR" sz="1200" b="1" i="0" u="none" strike="noStrike" kern="1200" cap="none" normalizeH="0" baseline="0" dirty="0">
                          <a:ln>
                            <a:noFill/>
                          </a:ln>
                          <a:solidFill>
                            <a:schemeClr val="tx1"/>
                          </a:solidFill>
                          <a:effectLst/>
                          <a:latin typeface="Bookman Old Style" pitchFamily="18" charset="0"/>
                          <a:ea typeface="+mn-ea"/>
                          <a:cs typeface="+mn-cs"/>
                        </a:rPr>
                        <a:t>140.647.000.000</a:t>
                      </a: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r">
                        <a:lnSpc>
                          <a:spcPct val="150000"/>
                        </a:lnSpc>
                        <a:spcAft>
                          <a:spcPts val="0"/>
                        </a:spcAft>
                      </a:pPr>
                      <a:r>
                        <a:rPr kumimoji="0" lang="tr-TR" sz="1200" b="1" i="0" u="none" strike="noStrike" kern="1200" cap="none" normalizeH="0" baseline="0" dirty="0">
                          <a:ln>
                            <a:noFill/>
                          </a:ln>
                          <a:solidFill>
                            <a:schemeClr val="tx1"/>
                          </a:solidFill>
                          <a:effectLst/>
                          <a:latin typeface="Bookman Old Style" pitchFamily="18" charset="0"/>
                          <a:ea typeface="+mn-ea"/>
                          <a:cs typeface="+mn-cs"/>
                        </a:rPr>
                        <a:t>123.760.000.000</a:t>
                      </a: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rPr>
                        <a:t>87,99</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rPr>
                        <a:t>44,40</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639523">
                <a:tc vMerge="1">
                  <a:txBody>
                    <a:bodyPr/>
                    <a:lstStyle/>
                    <a:p>
                      <a:pPr marL="0" marR="0" lvl="0" indent="0" algn="just" defTabSz="914400" rtl="0" eaLnBrk="1" fontAlgn="base" latinLnBrk="0" hangingPunct="1">
                        <a:lnSpc>
                          <a:spcPct val="100000"/>
                        </a:lnSpc>
                        <a:spcBef>
                          <a:spcPct val="0"/>
                        </a:spcBef>
                        <a:spcAft>
                          <a:spcPct val="0"/>
                        </a:spcAft>
                        <a:buClrTx/>
                        <a:buSzTx/>
                        <a:buFontTx/>
                        <a:buNone/>
                        <a:tabLst/>
                        <a:defRPr/>
                      </a:pPr>
                      <a:endParaRPr kumimoji="0" lang="tr-TR" sz="2000" b="1" i="0" u="none" strike="noStrike" cap="none" normalizeH="0" baseline="0" dirty="0">
                        <a:ln>
                          <a:noFill/>
                        </a:ln>
                        <a:solidFill>
                          <a:schemeClr val="tx1"/>
                        </a:solidFill>
                        <a:effectLst/>
                        <a:latin typeface="Arial" pitchFamily="34" charset="0"/>
                      </a:endParaRPr>
                    </a:p>
                  </a:txBody>
                  <a:tcPr marL="91431" marR="91431" marT="45716" marB="45716"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tr-TR" sz="1200" b="1" i="0" u="none" strike="noStrike" cap="none" normalizeH="0" baseline="0">
                          <a:ln>
                            <a:noFill/>
                          </a:ln>
                          <a:solidFill>
                            <a:schemeClr val="tx1"/>
                          </a:solidFill>
                          <a:effectLst/>
                          <a:latin typeface="Bookman Old Style" pitchFamily="18" charset="0"/>
                        </a:rPr>
                        <a:t>Türkiye</a:t>
                      </a:r>
                      <a:endParaRPr kumimoji="0" lang="tr-TR" sz="1200" b="1" i="0" u="none" strike="noStrike" cap="none" normalizeH="0" baseline="0" dirty="0">
                        <a:ln>
                          <a:noFill/>
                        </a:ln>
                        <a:solidFill>
                          <a:schemeClr val="tx1"/>
                        </a:solidFill>
                        <a:effectLst/>
                        <a:latin typeface="Bookman Old Style" pitchFamily="18" charset="0"/>
                      </a:endParaRP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r">
                        <a:lnSpc>
                          <a:spcPct val="150000"/>
                        </a:lnSpc>
                        <a:spcAft>
                          <a:spcPts val="0"/>
                        </a:spcAft>
                      </a:pPr>
                      <a:r>
                        <a:rPr kumimoji="0" lang="tr-TR" sz="1200" b="1" i="0" u="none" strike="noStrike" kern="1200" cap="none" normalizeH="0" baseline="0" dirty="0">
                          <a:ln>
                            <a:noFill/>
                          </a:ln>
                          <a:solidFill>
                            <a:schemeClr val="tx1"/>
                          </a:solidFill>
                          <a:effectLst/>
                          <a:latin typeface="Bookman Old Style" pitchFamily="18" charset="0"/>
                          <a:ea typeface="+mn-ea"/>
                          <a:cs typeface="+mn-cs"/>
                        </a:rPr>
                        <a:t>328.496.000.000</a:t>
                      </a: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r">
                        <a:lnSpc>
                          <a:spcPct val="150000"/>
                        </a:lnSpc>
                        <a:spcAft>
                          <a:spcPts val="0"/>
                        </a:spcAft>
                      </a:pPr>
                      <a:r>
                        <a:rPr kumimoji="0" lang="tr-TR" sz="1200" b="1" i="0" u="none" strike="noStrike" kern="1200" cap="none" normalizeH="0" baseline="0" dirty="0">
                          <a:ln>
                            <a:noFill/>
                          </a:ln>
                          <a:solidFill>
                            <a:schemeClr val="tx1"/>
                          </a:solidFill>
                          <a:effectLst/>
                          <a:latin typeface="Bookman Old Style" pitchFamily="18" charset="0"/>
                          <a:ea typeface="+mn-ea"/>
                          <a:cs typeface="+mn-cs"/>
                        </a:rPr>
                        <a:t>278.751.000.000</a:t>
                      </a: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rPr>
                        <a:t>84,86</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vMerge="1">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tr-TR" sz="1800" b="1" i="0" u="none" strike="noStrike" cap="none" normalizeH="0" baseline="0" dirty="0">
                        <a:ln>
                          <a:noFill/>
                        </a:ln>
                        <a:solidFill>
                          <a:schemeClr val="tx1"/>
                        </a:solidFill>
                        <a:effectLst/>
                        <a:latin typeface="Arial" pitchFamily="34" charset="0"/>
                      </a:endParaRPr>
                    </a:p>
                  </a:txBody>
                  <a:tcPr marL="91431" marR="91431" marT="45716" marB="45716"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r h="1024845">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rPr>
                        <a:t>2013</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rPr>
                        <a:t>İstanbul </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r">
                        <a:lnSpc>
                          <a:spcPct val="150000"/>
                        </a:lnSpc>
                        <a:spcAft>
                          <a:spcPts val="0"/>
                        </a:spcAft>
                      </a:pPr>
                      <a:r>
                        <a:rPr kumimoji="0" lang="tr-TR" sz="1200" b="1" i="0" u="none" strike="noStrike" kern="1200" cap="none" normalizeH="0" baseline="0" dirty="0">
                          <a:ln>
                            <a:noFill/>
                          </a:ln>
                          <a:solidFill>
                            <a:schemeClr val="tx1"/>
                          </a:solidFill>
                          <a:effectLst/>
                          <a:latin typeface="Bookman Old Style" pitchFamily="18" charset="0"/>
                          <a:ea typeface="+mn-ea"/>
                          <a:cs typeface="+mn-cs"/>
                        </a:rPr>
                        <a:t>162.128.000.000</a:t>
                      </a: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r">
                        <a:lnSpc>
                          <a:spcPct val="150000"/>
                        </a:lnSpc>
                        <a:spcAft>
                          <a:spcPts val="0"/>
                        </a:spcAft>
                      </a:pPr>
                      <a:r>
                        <a:rPr kumimoji="0" lang="tr-TR" sz="1200" b="1" i="0" u="none" strike="noStrike" kern="1200" cap="none" normalizeH="0" baseline="0" dirty="0">
                          <a:ln>
                            <a:noFill/>
                          </a:ln>
                          <a:solidFill>
                            <a:schemeClr val="tx1"/>
                          </a:solidFill>
                          <a:effectLst/>
                          <a:latin typeface="Bookman Old Style" pitchFamily="18" charset="0"/>
                          <a:ea typeface="+mn-ea"/>
                          <a:cs typeface="+mn-cs"/>
                        </a:rPr>
                        <a:t>141.807.000.000</a:t>
                      </a: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rPr>
                        <a:t>87,47</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rPr>
                        <a:t>43,48</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5"/>
                  </a:ext>
                </a:extLst>
              </a:tr>
              <a:tr h="1024845">
                <a:tc vMerge="1">
                  <a:txBody>
                    <a:bodyPr/>
                    <a:lstStyle/>
                    <a:p>
                      <a:pPr marL="0" marR="0" lvl="0" indent="0" algn="just" defTabSz="914400" rtl="0" eaLnBrk="1" fontAlgn="base" latinLnBrk="0" hangingPunct="1">
                        <a:lnSpc>
                          <a:spcPct val="100000"/>
                        </a:lnSpc>
                        <a:spcBef>
                          <a:spcPct val="0"/>
                        </a:spcBef>
                        <a:spcAft>
                          <a:spcPct val="0"/>
                        </a:spcAft>
                        <a:buClrTx/>
                        <a:buSzTx/>
                        <a:buFontTx/>
                        <a:buNone/>
                        <a:tabLst/>
                        <a:defRPr/>
                      </a:pPr>
                      <a:endParaRPr kumimoji="0" lang="tr-TR" sz="2000" b="1" i="0" u="none" strike="noStrike" cap="none" normalizeH="0" baseline="0" dirty="0">
                        <a:ln>
                          <a:noFill/>
                        </a:ln>
                        <a:solidFill>
                          <a:schemeClr val="tx1"/>
                        </a:solidFill>
                        <a:effectLst/>
                        <a:latin typeface="Arial" pitchFamily="34" charset="0"/>
                      </a:endParaRPr>
                    </a:p>
                  </a:txBody>
                  <a:tcPr marL="91431" marR="91431" marT="45716" marB="45716"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tr-TR" sz="1200" b="1" i="0" u="none" strike="noStrike" cap="none" normalizeH="0" baseline="0" dirty="0">
                          <a:ln>
                            <a:noFill/>
                          </a:ln>
                          <a:solidFill>
                            <a:schemeClr val="tx1"/>
                          </a:solidFill>
                          <a:effectLst/>
                          <a:latin typeface="Bookman Old Style" pitchFamily="18" charset="0"/>
                        </a:rPr>
                        <a:t>Türkiye</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r">
                        <a:lnSpc>
                          <a:spcPct val="150000"/>
                        </a:lnSpc>
                        <a:spcAft>
                          <a:spcPts val="0"/>
                        </a:spcAft>
                      </a:pPr>
                      <a:r>
                        <a:rPr kumimoji="0" lang="tr-TR" sz="1200" b="1" i="0" u="none" strike="noStrike" kern="1200" cap="none" normalizeH="0" baseline="0" dirty="0">
                          <a:ln>
                            <a:noFill/>
                          </a:ln>
                          <a:solidFill>
                            <a:schemeClr val="tx1"/>
                          </a:solidFill>
                          <a:effectLst/>
                          <a:latin typeface="Bookman Old Style" pitchFamily="18" charset="0"/>
                          <a:ea typeface="+mn-ea"/>
                          <a:cs typeface="+mn-cs"/>
                        </a:rPr>
                        <a:t>382.048.000.000</a:t>
                      </a: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r">
                        <a:lnSpc>
                          <a:spcPct val="150000"/>
                        </a:lnSpc>
                        <a:spcAft>
                          <a:spcPts val="0"/>
                        </a:spcAft>
                      </a:pPr>
                      <a:r>
                        <a:rPr kumimoji="0" lang="tr-TR" sz="1200" b="1" i="0" u="none" strike="noStrike" kern="1200" cap="none" normalizeH="0" baseline="0" dirty="0">
                          <a:ln>
                            <a:noFill/>
                          </a:ln>
                          <a:solidFill>
                            <a:schemeClr val="tx1"/>
                          </a:solidFill>
                          <a:effectLst/>
                          <a:latin typeface="Bookman Old Style" pitchFamily="18" charset="0"/>
                          <a:ea typeface="+mn-ea"/>
                          <a:cs typeface="+mn-cs"/>
                        </a:rPr>
                        <a:t>326.125.000.000</a:t>
                      </a: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rPr>
                        <a:t>85,36</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vMerge="1">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tr-TR" sz="1800" b="1" i="0" u="none" strike="noStrike" cap="none" normalizeH="0" baseline="0" dirty="0">
                        <a:ln>
                          <a:noFill/>
                        </a:ln>
                        <a:solidFill>
                          <a:schemeClr val="tx1"/>
                        </a:solidFill>
                        <a:effectLst/>
                        <a:latin typeface="Arial" pitchFamily="34" charset="0"/>
                      </a:endParaRPr>
                    </a:p>
                  </a:txBody>
                  <a:tcPr marL="91431" marR="91431" marT="45716" marB="45716"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6"/>
                  </a:ext>
                </a:extLst>
              </a:tr>
            </a:tbl>
          </a:graphicData>
        </a:graphic>
      </p:graphicFrame>
      <p:sp>
        <p:nvSpPr>
          <p:cNvPr id="40991" name="Rectangle 2"/>
          <p:cNvSpPr>
            <a:spLocks noGrp="1" noChangeArrowheads="1"/>
          </p:cNvSpPr>
          <p:nvPr>
            <p:ph type="title"/>
          </p:nvPr>
        </p:nvSpPr>
        <p:spPr>
          <a:xfrm>
            <a:off x="242646" y="717550"/>
            <a:ext cx="6480720" cy="519522"/>
          </a:xfrm>
        </p:spPr>
        <p:txBody>
          <a:bodyPr/>
          <a:lstStyle/>
          <a:p>
            <a:pPr algn="ctr" eaLnBrk="1" hangingPunct="1"/>
            <a:r>
              <a:rPr lang="tr-TR" sz="1800" b="1" dirty="0">
                <a:solidFill>
                  <a:srgbClr val="FF0000"/>
                </a:solidFill>
                <a:latin typeface="Bookman Old Style" pitchFamily="18" charset="0"/>
              </a:rPr>
              <a:t> </a:t>
            </a:r>
            <a:r>
              <a:rPr lang="tr-TR" sz="1800" b="1" dirty="0">
                <a:solidFill>
                  <a:srgbClr val="FF0000"/>
                </a:solidFill>
                <a:latin typeface="Bookman Old Style" pitchFamily="18" charset="0"/>
                <a:cs typeface="Arial" pitchFamily="34" charset="0"/>
              </a:rPr>
              <a:t>VERGİ GELİRLERİ</a:t>
            </a:r>
          </a:p>
        </p:txBody>
      </p:sp>
      <p:sp>
        <p:nvSpPr>
          <p:cNvPr id="40993" name="6 Dikdörtgen"/>
          <p:cNvSpPr>
            <a:spLocks noChangeArrowheads="1"/>
          </p:cNvSpPr>
          <p:nvPr/>
        </p:nvSpPr>
        <p:spPr bwMode="auto">
          <a:xfrm>
            <a:off x="174948" y="7823634"/>
            <a:ext cx="6508104" cy="646331"/>
          </a:xfrm>
          <a:prstGeom prst="rect">
            <a:avLst/>
          </a:prstGeom>
          <a:noFill/>
          <a:ln w="9525">
            <a:noFill/>
            <a:miter lim="800000"/>
            <a:headEnd/>
            <a:tailEnd/>
          </a:ln>
        </p:spPr>
        <p:txBody>
          <a:bodyPr wrap="square">
            <a:spAutoFit/>
          </a:bodyPr>
          <a:lstStyle/>
          <a:p>
            <a:pPr>
              <a:lnSpc>
                <a:spcPct val="100000"/>
              </a:lnSpc>
            </a:pPr>
            <a:r>
              <a:rPr lang="tr-TR" sz="1200" b="1" dirty="0">
                <a:latin typeface="Bookman Old Style" pitchFamily="18" charset="0"/>
                <a:cs typeface="Arial" pitchFamily="34" charset="0"/>
              </a:rPr>
              <a:t>2013 Yılında Türkiye vergi tahsilatı </a:t>
            </a:r>
            <a:r>
              <a:rPr lang="tr-TR" sz="1200" b="1" dirty="0">
                <a:latin typeface="Bookman Old Style" pitchFamily="18" charset="0"/>
              </a:rPr>
              <a:t>326.125.000.000</a:t>
            </a:r>
            <a:r>
              <a:rPr lang="tr-TR" sz="1200" b="1" dirty="0">
                <a:latin typeface="Bookman Old Style" pitchFamily="18" charset="0"/>
                <a:cs typeface="Arial" pitchFamily="34" charset="0"/>
              </a:rPr>
              <a:t> TL’ </a:t>
            </a:r>
            <a:r>
              <a:rPr lang="tr-TR" sz="1200" b="1" dirty="0" err="1">
                <a:latin typeface="Bookman Old Style" pitchFamily="18" charset="0"/>
                <a:cs typeface="Arial" pitchFamily="34" charset="0"/>
              </a:rPr>
              <a:t>dir</a:t>
            </a:r>
            <a:r>
              <a:rPr lang="tr-TR" sz="1200" b="1" dirty="0">
                <a:latin typeface="Bookman Old Style" pitchFamily="18" charset="0"/>
                <a:cs typeface="Arial" pitchFamily="34" charset="0"/>
              </a:rPr>
              <a:t>.</a:t>
            </a:r>
          </a:p>
          <a:p>
            <a:pPr>
              <a:lnSpc>
                <a:spcPct val="100000"/>
              </a:lnSpc>
            </a:pPr>
            <a:r>
              <a:rPr lang="tr-TR" sz="1200" b="1" dirty="0">
                <a:latin typeface="Bookman Old Style" pitchFamily="18" charset="0"/>
                <a:cs typeface="Arial" pitchFamily="34" charset="0"/>
              </a:rPr>
              <a:t>İlimizde en az bir vergiden faal mükellef sayısı 1.334.352’dir. Bunun 241.629’u kurumlar vergisi mükellefidir. </a:t>
            </a:r>
          </a:p>
        </p:txBody>
      </p:sp>
      <p:sp>
        <p:nvSpPr>
          <p:cNvPr id="2" name="Slayt Numarası Yer Tutucusu 1">
            <a:extLst>
              <a:ext uri="{FF2B5EF4-FFF2-40B4-BE49-F238E27FC236}">
                <a16:creationId xmlns:a16="http://schemas.microsoft.com/office/drawing/2014/main" id="{512AD86C-49A1-49B9-994E-806FDD7FE36A}"/>
              </a:ext>
            </a:extLst>
          </p:cNvPr>
          <p:cNvSpPr>
            <a:spLocks noGrp="1"/>
          </p:cNvSpPr>
          <p:nvPr>
            <p:ph type="sldNum" sz="quarter" idx="12"/>
          </p:nvPr>
        </p:nvSpPr>
        <p:spPr/>
        <p:txBody>
          <a:bodyPr/>
          <a:lstStyle/>
          <a:p>
            <a:pPr>
              <a:defRPr/>
            </a:pPr>
            <a:fld id="{7F979C48-A748-48C9-B264-A35E2CA3DA99}" type="slidenum">
              <a:rPr lang="tr-TR" smtClean="0"/>
              <a:pPr>
                <a:defRPr/>
              </a:pPr>
              <a:t>19</a:t>
            </a:fld>
            <a:endParaRPr lang="tr-T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20927"/>
            <a:ext cx="6858000" cy="571634"/>
          </a:xfrm>
          <a:prstGeom prst="rect">
            <a:avLst/>
          </a:prstGeom>
          <a:solidFill>
            <a:srgbClr val="484848"/>
          </a:solidFill>
          <a:ln>
            <a:noFill/>
          </a:ln>
          <a:effectLst>
            <a:outerShdw blurRad="50800" dist="38100" dir="5400000" algn="t"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2800" b="1" i="1" u="none" strike="noStrike" kern="1200" cap="none" spc="0" normalizeH="0" baseline="0" noProof="0" dirty="0">
                <a:ln>
                  <a:noFill/>
                </a:ln>
                <a:solidFill>
                  <a:srgbClr val="F6C995"/>
                </a:solidFill>
                <a:effectLst/>
                <a:uLnTx/>
                <a:uFillTx/>
                <a:latin typeface="Century Gothic" panose="020B0502020202020204" pitchFamily="34" charset="0"/>
                <a:ea typeface="+mn-ea"/>
                <a:cs typeface="+mn-cs"/>
              </a:rPr>
              <a:t>                                  </a:t>
            </a:r>
            <a:r>
              <a:rPr kumimoji="0" lang="tr-TR" sz="2800" b="1" i="1" u="none" strike="noStrike" kern="1200" cap="none" spc="0" normalizeH="0" baseline="0" noProof="0" dirty="0">
                <a:ln>
                  <a:noFill/>
                </a:ln>
                <a:solidFill>
                  <a:srgbClr val="FFFFFF"/>
                </a:solidFill>
                <a:effectLst/>
                <a:uLnTx/>
                <a:uFillTx/>
                <a:latin typeface="Century Gothic" panose="020B0502020202020204" pitchFamily="34" charset="0"/>
                <a:ea typeface="+mn-ea"/>
                <a:cs typeface="+mn-cs"/>
              </a:rPr>
              <a:t>İÇİNDEKİLER</a:t>
            </a:r>
          </a:p>
        </p:txBody>
      </p:sp>
      <p:sp>
        <p:nvSpPr>
          <p:cNvPr id="4" name="Dikdörtgen 3"/>
          <p:cNvSpPr/>
          <p:nvPr/>
        </p:nvSpPr>
        <p:spPr>
          <a:xfrm>
            <a:off x="0" y="9376108"/>
            <a:ext cx="6858000" cy="412377"/>
          </a:xfrm>
          <a:prstGeom prst="rect">
            <a:avLst/>
          </a:prstGeom>
          <a:solidFill>
            <a:schemeClr val="accent5">
              <a:lumMod val="40000"/>
              <a:lumOff val="6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tr-TR" sz="1100" b="1" i="1" u="none" strike="noStrike" kern="1200" cap="none" spc="0" normalizeH="0" baseline="0" noProof="0" dirty="0">
                <a:ln>
                  <a:noFill/>
                </a:ln>
                <a:solidFill>
                  <a:srgbClr val="484848"/>
                </a:solidFill>
                <a:effectLst/>
                <a:uLnTx/>
                <a:uFillTx/>
                <a:latin typeface="Calibri" panose="020F0502020204030204"/>
                <a:ea typeface="+mn-ea"/>
                <a:cs typeface="+mn-cs"/>
              </a:rPr>
              <a:t>İl Planlama ve Koordinasyon Müdürlüğü</a:t>
            </a:r>
          </a:p>
        </p:txBody>
      </p:sp>
      <p:sp>
        <p:nvSpPr>
          <p:cNvPr id="7" name="Dikdörtgen 6"/>
          <p:cNvSpPr/>
          <p:nvPr/>
        </p:nvSpPr>
        <p:spPr>
          <a:xfrm>
            <a:off x="363068" y="1874147"/>
            <a:ext cx="766483" cy="652185"/>
          </a:xfrm>
          <a:prstGeom prst="rect">
            <a:avLst/>
          </a:prstGeom>
          <a:solidFill>
            <a:schemeClr val="accent5">
              <a:lumMod val="40000"/>
              <a:lumOff val="6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tr-TR" sz="3600" b="1" i="1" dirty="0">
                <a:solidFill>
                  <a:srgbClr val="484848"/>
                </a:solidFill>
                <a:latin typeface="Calibri" panose="020F0502020204030204"/>
              </a:rPr>
              <a:t>7</a:t>
            </a:r>
            <a:endParaRPr kumimoji="0" lang="tr-TR" sz="3600" b="1" i="1" u="none" strike="noStrike" kern="1200" cap="none" spc="0" normalizeH="0" baseline="0" noProof="0" dirty="0">
              <a:ln>
                <a:noFill/>
              </a:ln>
              <a:solidFill>
                <a:srgbClr val="484848"/>
              </a:solidFill>
              <a:effectLst/>
              <a:uLnTx/>
              <a:uFillTx/>
              <a:latin typeface="Calibri" panose="020F0502020204030204"/>
              <a:ea typeface="+mn-ea"/>
              <a:cs typeface="+mn-cs"/>
            </a:endParaRPr>
          </a:p>
        </p:txBody>
      </p:sp>
      <p:cxnSp>
        <p:nvCxnSpPr>
          <p:cNvPr id="9" name="Düz Bağlayıcı 8"/>
          <p:cNvCxnSpPr/>
          <p:nvPr/>
        </p:nvCxnSpPr>
        <p:spPr>
          <a:xfrm flipV="1">
            <a:off x="225217" y="2593566"/>
            <a:ext cx="6199096" cy="13447"/>
          </a:xfrm>
          <a:prstGeom prst="line">
            <a:avLst/>
          </a:prstGeom>
          <a:ln>
            <a:solidFill>
              <a:srgbClr val="484848"/>
            </a:solidFill>
          </a:ln>
        </p:spPr>
        <p:style>
          <a:lnRef idx="1">
            <a:schemeClr val="accent1"/>
          </a:lnRef>
          <a:fillRef idx="0">
            <a:schemeClr val="accent1"/>
          </a:fillRef>
          <a:effectRef idx="0">
            <a:schemeClr val="accent1"/>
          </a:effectRef>
          <a:fontRef idx="minor">
            <a:schemeClr val="tx1"/>
          </a:fontRef>
        </p:style>
      </p:cxnSp>
      <p:sp>
        <p:nvSpPr>
          <p:cNvPr id="11" name="Dikdörtgen 10"/>
          <p:cNvSpPr/>
          <p:nvPr/>
        </p:nvSpPr>
        <p:spPr>
          <a:xfrm>
            <a:off x="363068" y="2701142"/>
            <a:ext cx="766483" cy="652185"/>
          </a:xfrm>
          <a:prstGeom prst="rect">
            <a:avLst/>
          </a:prstGeom>
          <a:solidFill>
            <a:schemeClr val="accent5">
              <a:lumMod val="40000"/>
              <a:lumOff val="6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3600" b="1" i="1" u="none" strike="noStrike" kern="1200" cap="none" spc="0" normalizeH="0" baseline="0" noProof="0" dirty="0">
                <a:ln>
                  <a:noFill/>
                </a:ln>
                <a:solidFill>
                  <a:srgbClr val="484848"/>
                </a:solidFill>
                <a:effectLst/>
                <a:uLnTx/>
                <a:uFillTx/>
                <a:latin typeface="Calibri" panose="020F0502020204030204"/>
                <a:ea typeface="+mn-ea"/>
                <a:cs typeface="+mn-cs"/>
              </a:rPr>
              <a:t>8</a:t>
            </a:r>
          </a:p>
        </p:txBody>
      </p:sp>
      <p:cxnSp>
        <p:nvCxnSpPr>
          <p:cNvPr id="12" name="Düz Bağlayıcı 11"/>
          <p:cNvCxnSpPr/>
          <p:nvPr/>
        </p:nvCxnSpPr>
        <p:spPr>
          <a:xfrm flipV="1">
            <a:off x="225217" y="3447456"/>
            <a:ext cx="6199096" cy="13447"/>
          </a:xfrm>
          <a:prstGeom prst="line">
            <a:avLst/>
          </a:prstGeom>
          <a:ln>
            <a:solidFill>
              <a:srgbClr val="484848"/>
            </a:solidFill>
          </a:ln>
        </p:spPr>
        <p:style>
          <a:lnRef idx="1">
            <a:schemeClr val="accent1"/>
          </a:lnRef>
          <a:fillRef idx="0">
            <a:schemeClr val="accent1"/>
          </a:fillRef>
          <a:effectRef idx="0">
            <a:schemeClr val="accent1"/>
          </a:effectRef>
          <a:fontRef idx="minor">
            <a:schemeClr val="tx1"/>
          </a:fontRef>
        </p:style>
      </p:cxnSp>
      <p:sp>
        <p:nvSpPr>
          <p:cNvPr id="13" name="Dikdörtgen 12"/>
          <p:cNvSpPr>
            <a:spLocks noChangeAspect="1"/>
          </p:cNvSpPr>
          <p:nvPr/>
        </p:nvSpPr>
        <p:spPr>
          <a:xfrm>
            <a:off x="363068" y="3607870"/>
            <a:ext cx="766483" cy="652185"/>
          </a:xfrm>
          <a:prstGeom prst="rect">
            <a:avLst/>
          </a:prstGeom>
          <a:solidFill>
            <a:schemeClr val="accent5">
              <a:lumMod val="40000"/>
              <a:lumOff val="6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tr-TR" sz="3600" b="1" i="1" noProof="0" dirty="0" smtClean="0">
                <a:solidFill>
                  <a:srgbClr val="484848"/>
                </a:solidFill>
                <a:latin typeface="Calibri" panose="020F0502020204030204"/>
              </a:rPr>
              <a:t>14</a:t>
            </a:r>
            <a:endParaRPr kumimoji="0" lang="tr-TR" sz="3600" b="1" i="1" u="none" strike="noStrike" kern="1200" cap="none" spc="0" normalizeH="0" baseline="0" noProof="0" dirty="0">
              <a:ln>
                <a:noFill/>
              </a:ln>
              <a:solidFill>
                <a:srgbClr val="484848"/>
              </a:solidFill>
              <a:effectLst/>
              <a:uLnTx/>
              <a:uFillTx/>
              <a:latin typeface="Calibri" panose="020F0502020204030204"/>
              <a:ea typeface="+mn-ea"/>
              <a:cs typeface="+mn-cs"/>
            </a:endParaRPr>
          </a:p>
        </p:txBody>
      </p:sp>
      <p:sp>
        <p:nvSpPr>
          <p:cNvPr id="14" name="Metin kutusu 13"/>
          <p:cNvSpPr txBox="1"/>
          <p:nvPr/>
        </p:nvSpPr>
        <p:spPr>
          <a:xfrm>
            <a:off x="1344705" y="3775104"/>
            <a:ext cx="4061013"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b="1" i="1" dirty="0">
                <a:solidFill>
                  <a:srgbClr val="484848"/>
                </a:solidFill>
                <a:latin typeface="Calibri" panose="020F0502020204030204"/>
              </a:rPr>
              <a:t>İŞ ve ÇALIŞMA HAYATI</a:t>
            </a:r>
            <a:endParaRPr kumimoji="0" lang="tr-TR" sz="1800" b="1" i="1" u="none" strike="noStrike" kern="1200" cap="none" spc="0" normalizeH="0" baseline="0" noProof="0" dirty="0">
              <a:ln>
                <a:noFill/>
              </a:ln>
              <a:solidFill>
                <a:srgbClr val="484848"/>
              </a:solidFill>
              <a:effectLst/>
              <a:uLnTx/>
              <a:uFillTx/>
              <a:latin typeface="Calibri" panose="020F0502020204030204"/>
              <a:ea typeface="+mn-ea"/>
              <a:cs typeface="+mn-cs"/>
            </a:endParaRPr>
          </a:p>
        </p:txBody>
      </p:sp>
      <p:sp>
        <p:nvSpPr>
          <p:cNvPr id="15" name="Metin kutusu 14"/>
          <p:cNvSpPr txBox="1"/>
          <p:nvPr/>
        </p:nvSpPr>
        <p:spPr>
          <a:xfrm>
            <a:off x="1344704" y="2837186"/>
            <a:ext cx="2789973"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b="1" i="1" dirty="0">
                <a:solidFill>
                  <a:srgbClr val="484848"/>
                </a:solidFill>
                <a:latin typeface="Calibri" panose="020F0502020204030204"/>
              </a:rPr>
              <a:t>ASAYİŞ ve GÜVENLİK</a:t>
            </a:r>
            <a:endParaRPr kumimoji="0" lang="tr-TR" sz="1800" b="1" i="1" u="none" strike="noStrike" kern="1200" cap="none" spc="0" normalizeH="0" baseline="0" noProof="0" dirty="0">
              <a:ln>
                <a:noFill/>
              </a:ln>
              <a:solidFill>
                <a:srgbClr val="484848"/>
              </a:solidFill>
              <a:effectLst/>
              <a:uLnTx/>
              <a:uFillTx/>
              <a:latin typeface="Calibri" panose="020F0502020204030204"/>
              <a:ea typeface="+mn-ea"/>
              <a:cs typeface="+mn-cs"/>
            </a:endParaRPr>
          </a:p>
        </p:txBody>
      </p:sp>
      <p:cxnSp>
        <p:nvCxnSpPr>
          <p:cNvPr id="16" name="Düz Bağlayıcı 15"/>
          <p:cNvCxnSpPr/>
          <p:nvPr/>
        </p:nvCxnSpPr>
        <p:spPr>
          <a:xfrm flipV="1">
            <a:off x="241137" y="4373058"/>
            <a:ext cx="6199096" cy="13447"/>
          </a:xfrm>
          <a:prstGeom prst="line">
            <a:avLst/>
          </a:prstGeom>
          <a:ln>
            <a:solidFill>
              <a:srgbClr val="484848"/>
            </a:solidFill>
          </a:ln>
        </p:spPr>
        <p:style>
          <a:lnRef idx="1">
            <a:schemeClr val="accent1"/>
          </a:lnRef>
          <a:fillRef idx="0">
            <a:schemeClr val="accent1"/>
          </a:fillRef>
          <a:effectRef idx="0">
            <a:schemeClr val="accent1"/>
          </a:effectRef>
          <a:fontRef idx="minor">
            <a:schemeClr val="tx1"/>
          </a:fontRef>
        </p:style>
      </p:cxnSp>
      <p:sp>
        <p:nvSpPr>
          <p:cNvPr id="17" name="Metin kutusu 16"/>
          <p:cNvSpPr txBox="1"/>
          <p:nvPr/>
        </p:nvSpPr>
        <p:spPr>
          <a:xfrm>
            <a:off x="1344705" y="2024678"/>
            <a:ext cx="4061013"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b="1" i="1" dirty="0">
                <a:solidFill>
                  <a:srgbClr val="484848"/>
                </a:solidFill>
                <a:latin typeface="Calibri" panose="020F0502020204030204"/>
              </a:rPr>
              <a:t>İDARİ YAPI</a:t>
            </a:r>
            <a:endParaRPr kumimoji="0" lang="tr-TR" sz="1800" b="1" i="1" u="none" strike="noStrike" kern="1200" cap="none" spc="0" normalizeH="0" baseline="0" noProof="0" dirty="0">
              <a:ln>
                <a:noFill/>
              </a:ln>
              <a:solidFill>
                <a:srgbClr val="484848"/>
              </a:solidFill>
              <a:effectLst/>
              <a:uLnTx/>
              <a:uFillTx/>
              <a:latin typeface="Calibri" panose="020F0502020204030204"/>
              <a:ea typeface="+mn-ea"/>
              <a:cs typeface="+mn-cs"/>
            </a:endParaRPr>
          </a:p>
        </p:txBody>
      </p:sp>
      <p:sp>
        <p:nvSpPr>
          <p:cNvPr id="23" name="Dikdörtgen 22"/>
          <p:cNvSpPr/>
          <p:nvPr/>
        </p:nvSpPr>
        <p:spPr>
          <a:xfrm>
            <a:off x="363068" y="4452753"/>
            <a:ext cx="766483" cy="652185"/>
          </a:xfrm>
          <a:prstGeom prst="rect">
            <a:avLst/>
          </a:prstGeom>
          <a:solidFill>
            <a:schemeClr val="accent5">
              <a:lumMod val="40000"/>
              <a:lumOff val="6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3600" b="1" i="1" u="none" strike="noStrike" kern="1200" cap="none" spc="0" normalizeH="0" baseline="0" noProof="0" dirty="0" smtClean="0">
                <a:ln>
                  <a:noFill/>
                </a:ln>
                <a:solidFill>
                  <a:srgbClr val="484848"/>
                </a:solidFill>
                <a:effectLst/>
                <a:uLnTx/>
                <a:uFillTx/>
                <a:latin typeface="Calibri" panose="020F0502020204030204"/>
                <a:ea typeface="+mn-ea"/>
                <a:cs typeface="+mn-cs"/>
              </a:rPr>
              <a:t>16</a:t>
            </a:r>
            <a:endParaRPr kumimoji="0" lang="tr-TR" sz="3600" b="1" i="1" u="none" strike="noStrike" kern="1200" cap="none" spc="0" normalizeH="0" baseline="0" noProof="0" dirty="0">
              <a:ln>
                <a:noFill/>
              </a:ln>
              <a:solidFill>
                <a:srgbClr val="484848"/>
              </a:solidFill>
              <a:effectLst/>
              <a:uLnTx/>
              <a:uFillTx/>
              <a:latin typeface="Calibri" panose="020F0502020204030204"/>
              <a:ea typeface="+mn-ea"/>
              <a:cs typeface="+mn-cs"/>
            </a:endParaRPr>
          </a:p>
        </p:txBody>
      </p:sp>
      <p:cxnSp>
        <p:nvCxnSpPr>
          <p:cNvPr id="36" name="Düz Bağlayıcı 35"/>
          <p:cNvCxnSpPr/>
          <p:nvPr/>
        </p:nvCxnSpPr>
        <p:spPr>
          <a:xfrm flipV="1">
            <a:off x="241137" y="5203314"/>
            <a:ext cx="6199096" cy="13447"/>
          </a:xfrm>
          <a:prstGeom prst="line">
            <a:avLst/>
          </a:prstGeom>
          <a:ln>
            <a:solidFill>
              <a:srgbClr val="484848"/>
            </a:solidFill>
          </a:ln>
        </p:spPr>
        <p:style>
          <a:lnRef idx="1">
            <a:schemeClr val="accent1"/>
          </a:lnRef>
          <a:fillRef idx="0">
            <a:schemeClr val="accent1"/>
          </a:fillRef>
          <a:effectRef idx="0">
            <a:schemeClr val="accent1"/>
          </a:effectRef>
          <a:fontRef idx="minor">
            <a:schemeClr val="tx1"/>
          </a:fontRef>
        </p:style>
      </p:cxnSp>
      <p:sp>
        <p:nvSpPr>
          <p:cNvPr id="37" name="Dikdörtgen 36"/>
          <p:cNvSpPr>
            <a:spLocks noChangeAspect="1"/>
          </p:cNvSpPr>
          <p:nvPr/>
        </p:nvSpPr>
        <p:spPr>
          <a:xfrm>
            <a:off x="363066" y="5260923"/>
            <a:ext cx="766483" cy="652185"/>
          </a:xfrm>
          <a:prstGeom prst="rect">
            <a:avLst/>
          </a:prstGeom>
          <a:solidFill>
            <a:schemeClr val="accent5">
              <a:lumMod val="40000"/>
              <a:lumOff val="6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tr-TR" sz="3600" b="1" i="1" noProof="0" dirty="0" smtClean="0">
                <a:solidFill>
                  <a:srgbClr val="484848"/>
                </a:solidFill>
                <a:latin typeface="Calibri" panose="020F0502020204030204"/>
              </a:rPr>
              <a:t>20</a:t>
            </a:r>
            <a:endParaRPr kumimoji="0" lang="tr-TR" sz="3600" b="1" i="1" u="none" strike="noStrike" kern="1200" cap="none" spc="0" normalizeH="0" baseline="0" noProof="0" dirty="0">
              <a:ln>
                <a:noFill/>
              </a:ln>
              <a:solidFill>
                <a:srgbClr val="484848"/>
              </a:solidFill>
              <a:effectLst/>
              <a:uLnTx/>
              <a:uFillTx/>
              <a:latin typeface="Calibri" panose="020F0502020204030204"/>
              <a:ea typeface="+mn-ea"/>
              <a:cs typeface="+mn-cs"/>
            </a:endParaRPr>
          </a:p>
        </p:txBody>
      </p:sp>
      <p:sp>
        <p:nvSpPr>
          <p:cNvPr id="47" name="Dikdörtgen 46"/>
          <p:cNvSpPr/>
          <p:nvPr/>
        </p:nvSpPr>
        <p:spPr>
          <a:xfrm>
            <a:off x="363068" y="1013216"/>
            <a:ext cx="766483" cy="652185"/>
          </a:xfrm>
          <a:prstGeom prst="rect">
            <a:avLst/>
          </a:prstGeom>
          <a:solidFill>
            <a:schemeClr val="accent5">
              <a:lumMod val="40000"/>
              <a:lumOff val="6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tr-TR" sz="3600" b="1" i="1" dirty="0">
                <a:solidFill>
                  <a:srgbClr val="484848"/>
                </a:solidFill>
                <a:latin typeface="Calibri" panose="020F0502020204030204"/>
              </a:rPr>
              <a:t>4</a:t>
            </a:r>
            <a:endParaRPr kumimoji="0" lang="tr-TR" sz="3600" b="1" i="1" u="none" strike="noStrike" kern="1200" cap="none" spc="0" normalizeH="0" baseline="0" noProof="0" dirty="0">
              <a:ln>
                <a:noFill/>
              </a:ln>
              <a:solidFill>
                <a:srgbClr val="484848"/>
              </a:solidFill>
              <a:effectLst/>
              <a:uLnTx/>
              <a:uFillTx/>
              <a:latin typeface="Calibri" panose="020F0502020204030204"/>
              <a:ea typeface="+mn-ea"/>
              <a:cs typeface="+mn-cs"/>
            </a:endParaRPr>
          </a:p>
        </p:txBody>
      </p:sp>
      <p:cxnSp>
        <p:nvCxnSpPr>
          <p:cNvPr id="48" name="Düz Bağlayıcı 47"/>
          <p:cNvCxnSpPr/>
          <p:nvPr/>
        </p:nvCxnSpPr>
        <p:spPr>
          <a:xfrm flipV="1">
            <a:off x="241137" y="1771052"/>
            <a:ext cx="6199096" cy="13447"/>
          </a:xfrm>
          <a:prstGeom prst="line">
            <a:avLst/>
          </a:prstGeom>
          <a:ln>
            <a:solidFill>
              <a:srgbClr val="484848"/>
            </a:solidFill>
          </a:ln>
        </p:spPr>
        <p:style>
          <a:lnRef idx="1">
            <a:schemeClr val="accent1"/>
          </a:lnRef>
          <a:fillRef idx="0">
            <a:schemeClr val="accent1"/>
          </a:fillRef>
          <a:effectRef idx="0">
            <a:schemeClr val="accent1"/>
          </a:effectRef>
          <a:fontRef idx="minor">
            <a:schemeClr val="tx1"/>
          </a:fontRef>
        </p:style>
      </p:cxnSp>
      <p:sp>
        <p:nvSpPr>
          <p:cNvPr id="49" name="Metin kutusu 48"/>
          <p:cNvSpPr txBox="1"/>
          <p:nvPr/>
        </p:nvSpPr>
        <p:spPr>
          <a:xfrm>
            <a:off x="1360625" y="1160782"/>
            <a:ext cx="191844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b="1" i="1" dirty="0">
                <a:solidFill>
                  <a:srgbClr val="484848"/>
                </a:solidFill>
                <a:latin typeface="Calibri" panose="020F0502020204030204"/>
              </a:rPr>
              <a:t>NÜFUS</a:t>
            </a:r>
            <a:endParaRPr kumimoji="0" lang="tr-TR" sz="1800" b="1" i="1" u="none" strike="noStrike" kern="1200" cap="none" spc="0" normalizeH="0" baseline="0" noProof="0" dirty="0">
              <a:ln>
                <a:noFill/>
              </a:ln>
              <a:solidFill>
                <a:srgbClr val="484848"/>
              </a:solidFill>
              <a:effectLst/>
              <a:uLnTx/>
              <a:uFillTx/>
              <a:latin typeface="Calibri" panose="020F0502020204030204"/>
              <a:ea typeface="+mn-ea"/>
              <a:cs typeface="+mn-cs"/>
            </a:endParaRPr>
          </a:p>
        </p:txBody>
      </p:sp>
      <p:sp>
        <p:nvSpPr>
          <p:cNvPr id="50" name="Metin kutusu 49"/>
          <p:cNvSpPr txBox="1"/>
          <p:nvPr/>
        </p:nvSpPr>
        <p:spPr>
          <a:xfrm>
            <a:off x="1286802" y="4547865"/>
            <a:ext cx="4061013"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800" b="1" i="1" u="none" strike="noStrike" kern="1200" cap="none" spc="0" normalizeH="0" baseline="0" noProof="0" dirty="0">
                <a:ln>
                  <a:noFill/>
                </a:ln>
                <a:solidFill>
                  <a:srgbClr val="484848"/>
                </a:solidFill>
                <a:effectLst/>
                <a:uLnTx/>
                <a:uFillTx/>
                <a:latin typeface="Calibri" panose="020F0502020204030204"/>
                <a:ea typeface="+mn-ea"/>
                <a:cs typeface="+mn-cs"/>
              </a:rPr>
              <a:t>MİLLİ GELİR ve EKONOMİK DURUM</a:t>
            </a:r>
          </a:p>
        </p:txBody>
      </p:sp>
      <p:sp>
        <p:nvSpPr>
          <p:cNvPr id="51" name="Metin kutusu 50"/>
          <p:cNvSpPr txBox="1"/>
          <p:nvPr/>
        </p:nvSpPr>
        <p:spPr>
          <a:xfrm>
            <a:off x="1279221" y="5361267"/>
            <a:ext cx="4061013"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800" b="1" i="1" u="none" strike="noStrike" kern="1200" cap="none" spc="0" normalizeH="0" baseline="0" noProof="0" dirty="0">
                <a:ln>
                  <a:noFill/>
                </a:ln>
                <a:solidFill>
                  <a:srgbClr val="484848"/>
                </a:solidFill>
                <a:effectLst/>
                <a:uLnTx/>
                <a:uFillTx/>
                <a:latin typeface="Calibri" panose="020F0502020204030204"/>
                <a:ea typeface="+mn-ea"/>
                <a:cs typeface="+mn-cs"/>
              </a:rPr>
              <a:t>EĞİTİM</a:t>
            </a:r>
          </a:p>
        </p:txBody>
      </p:sp>
      <p:cxnSp>
        <p:nvCxnSpPr>
          <p:cNvPr id="52" name="Düz Bağlayıcı 51"/>
          <p:cNvCxnSpPr/>
          <p:nvPr/>
        </p:nvCxnSpPr>
        <p:spPr>
          <a:xfrm flipV="1">
            <a:off x="225217" y="5991604"/>
            <a:ext cx="6199096" cy="13447"/>
          </a:xfrm>
          <a:prstGeom prst="line">
            <a:avLst/>
          </a:prstGeom>
          <a:ln>
            <a:solidFill>
              <a:srgbClr val="484848"/>
            </a:solidFill>
          </a:ln>
        </p:spPr>
        <p:style>
          <a:lnRef idx="1">
            <a:schemeClr val="accent1"/>
          </a:lnRef>
          <a:fillRef idx="0">
            <a:schemeClr val="accent1"/>
          </a:fillRef>
          <a:effectRef idx="0">
            <a:schemeClr val="accent1"/>
          </a:effectRef>
          <a:fontRef idx="minor">
            <a:schemeClr val="tx1"/>
          </a:fontRef>
        </p:style>
      </p:cxnSp>
      <p:sp>
        <p:nvSpPr>
          <p:cNvPr id="53" name="Metin kutusu 52"/>
          <p:cNvSpPr txBox="1"/>
          <p:nvPr/>
        </p:nvSpPr>
        <p:spPr>
          <a:xfrm>
            <a:off x="1292475" y="6217300"/>
            <a:ext cx="4061013"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800" b="1" i="1" u="none" strike="noStrike" kern="1200" cap="none" spc="0" normalizeH="0" baseline="0" noProof="0" dirty="0">
                <a:ln>
                  <a:noFill/>
                </a:ln>
                <a:solidFill>
                  <a:srgbClr val="484848"/>
                </a:solidFill>
                <a:effectLst/>
                <a:uLnTx/>
                <a:uFillTx/>
                <a:latin typeface="Calibri" panose="020F0502020204030204"/>
                <a:ea typeface="+mn-ea"/>
                <a:cs typeface="+mn-cs"/>
              </a:rPr>
              <a:t>ULAŞTIRMA</a:t>
            </a:r>
          </a:p>
        </p:txBody>
      </p:sp>
      <p:sp>
        <p:nvSpPr>
          <p:cNvPr id="54" name="Dikdörtgen 53"/>
          <p:cNvSpPr>
            <a:spLocks noChangeAspect="1"/>
          </p:cNvSpPr>
          <p:nvPr/>
        </p:nvSpPr>
        <p:spPr>
          <a:xfrm>
            <a:off x="389570" y="6169675"/>
            <a:ext cx="766483" cy="652185"/>
          </a:xfrm>
          <a:prstGeom prst="rect">
            <a:avLst/>
          </a:prstGeom>
          <a:solidFill>
            <a:schemeClr val="accent5">
              <a:lumMod val="40000"/>
              <a:lumOff val="6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tr-TR" sz="3600" b="1" i="1" dirty="0" smtClean="0">
                <a:solidFill>
                  <a:srgbClr val="484848"/>
                </a:solidFill>
                <a:latin typeface="Calibri" panose="020F0502020204030204"/>
              </a:rPr>
              <a:t>27</a:t>
            </a:r>
            <a:endParaRPr kumimoji="0" lang="tr-TR" sz="3600" b="1" i="1" u="none" strike="noStrike" kern="1200" cap="none" spc="0" normalizeH="0" baseline="0" noProof="0" dirty="0">
              <a:ln>
                <a:noFill/>
              </a:ln>
              <a:solidFill>
                <a:srgbClr val="484848"/>
              </a:solidFill>
              <a:effectLst/>
              <a:uLnTx/>
              <a:uFillTx/>
              <a:latin typeface="Calibri" panose="020F0502020204030204"/>
              <a:ea typeface="+mn-ea"/>
              <a:cs typeface="+mn-cs"/>
            </a:endParaRPr>
          </a:p>
        </p:txBody>
      </p:sp>
      <p:cxnSp>
        <p:nvCxnSpPr>
          <p:cNvPr id="56" name="Düz Bağlayıcı 55"/>
          <p:cNvCxnSpPr/>
          <p:nvPr/>
        </p:nvCxnSpPr>
        <p:spPr>
          <a:xfrm flipV="1">
            <a:off x="225217" y="6897813"/>
            <a:ext cx="6199096" cy="13447"/>
          </a:xfrm>
          <a:prstGeom prst="line">
            <a:avLst/>
          </a:prstGeom>
          <a:ln>
            <a:solidFill>
              <a:srgbClr val="484848"/>
            </a:solidFill>
          </a:ln>
        </p:spPr>
        <p:style>
          <a:lnRef idx="1">
            <a:schemeClr val="accent1"/>
          </a:lnRef>
          <a:fillRef idx="0">
            <a:schemeClr val="accent1"/>
          </a:fillRef>
          <a:effectRef idx="0">
            <a:schemeClr val="accent1"/>
          </a:effectRef>
          <a:fontRef idx="minor">
            <a:schemeClr val="tx1"/>
          </a:fontRef>
        </p:style>
      </p:cxnSp>
      <p:sp>
        <p:nvSpPr>
          <p:cNvPr id="57" name="Metin kutusu 56"/>
          <p:cNvSpPr txBox="1"/>
          <p:nvPr/>
        </p:nvSpPr>
        <p:spPr>
          <a:xfrm>
            <a:off x="1305725" y="7045421"/>
            <a:ext cx="4061013"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800" b="1" i="1" u="none" strike="noStrike" kern="1200" cap="none" spc="0" normalizeH="0" baseline="0" noProof="0" dirty="0">
                <a:ln>
                  <a:noFill/>
                </a:ln>
                <a:solidFill>
                  <a:srgbClr val="484848"/>
                </a:solidFill>
                <a:effectLst/>
                <a:uLnTx/>
                <a:uFillTx/>
                <a:latin typeface="Calibri" panose="020F0502020204030204"/>
                <a:ea typeface="+mn-ea"/>
                <a:cs typeface="+mn-cs"/>
              </a:rPr>
              <a:t>SAĞLIK</a:t>
            </a:r>
          </a:p>
        </p:txBody>
      </p:sp>
      <p:cxnSp>
        <p:nvCxnSpPr>
          <p:cNvPr id="58" name="Düz Bağlayıcı 57"/>
          <p:cNvCxnSpPr/>
          <p:nvPr/>
        </p:nvCxnSpPr>
        <p:spPr>
          <a:xfrm flipV="1">
            <a:off x="225217" y="7651770"/>
            <a:ext cx="6199096" cy="13447"/>
          </a:xfrm>
          <a:prstGeom prst="line">
            <a:avLst/>
          </a:prstGeom>
          <a:ln>
            <a:solidFill>
              <a:srgbClr val="484848"/>
            </a:solidFill>
          </a:ln>
        </p:spPr>
        <p:style>
          <a:lnRef idx="1">
            <a:schemeClr val="accent1"/>
          </a:lnRef>
          <a:fillRef idx="0">
            <a:schemeClr val="accent1"/>
          </a:fillRef>
          <a:effectRef idx="0">
            <a:schemeClr val="accent1"/>
          </a:effectRef>
          <a:fontRef idx="minor">
            <a:schemeClr val="tx1"/>
          </a:fontRef>
        </p:style>
      </p:cxnSp>
      <p:sp>
        <p:nvSpPr>
          <p:cNvPr id="59" name="Metin kutusu 58"/>
          <p:cNvSpPr txBox="1"/>
          <p:nvPr/>
        </p:nvSpPr>
        <p:spPr>
          <a:xfrm>
            <a:off x="1252717" y="7849269"/>
            <a:ext cx="4061013"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800" b="1" i="1" u="none" strike="noStrike" kern="1200" cap="none" spc="0" normalizeH="0" baseline="0" noProof="0" dirty="0">
                <a:ln>
                  <a:noFill/>
                </a:ln>
                <a:solidFill>
                  <a:srgbClr val="484848"/>
                </a:solidFill>
                <a:effectLst/>
                <a:uLnTx/>
                <a:uFillTx/>
                <a:latin typeface="Calibri" panose="020F0502020204030204"/>
                <a:ea typeface="+mn-ea"/>
                <a:cs typeface="+mn-cs"/>
              </a:rPr>
              <a:t>SOSYAL HİZMETLER</a:t>
            </a:r>
          </a:p>
        </p:txBody>
      </p:sp>
      <p:sp>
        <p:nvSpPr>
          <p:cNvPr id="60" name="Metin kutusu 59"/>
          <p:cNvSpPr txBox="1"/>
          <p:nvPr/>
        </p:nvSpPr>
        <p:spPr>
          <a:xfrm>
            <a:off x="1330176" y="8670609"/>
            <a:ext cx="4061013"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800" b="1" i="1" u="none" strike="noStrike" kern="1200" cap="none" spc="0" normalizeH="0" baseline="0" noProof="0" dirty="0">
                <a:ln>
                  <a:noFill/>
                </a:ln>
                <a:solidFill>
                  <a:srgbClr val="484848"/>
                </a:solidFill>
                <a:effectLst/>
                <a:uLnTx/>
                <a:uFillTx/>
                <a:latin typeface="Calibri" panose="020F0502020204030204"/>
                <a:ea typeface="+mn-ea"/>
                <a:cs typeface="+mn-cs"/>
              </a:rPr>
              <a:t>KÜLTÜR  ve TURİZM</a:t>
            </a:r>
          </a:p>
        </p:txBody>
      </p:sp>
      <p:cxnSp>
        <p:nvCxnSpPr>
          <p:cNvPr id="61" name="Düz Bağlayıcı 60"/>
          <p:cNvCxnSpPr/>
          <p:nvPr/>
        </p:nvCxnSpPr>
        <p:spPr>
          <a:xfrm flipV="1">
            <a:off x="225217" y="8503446"/>
            <a:ext cx="6199096" cy="13447"/>
          </a:xfrm>
          <a:prstGeom prst="line">
            <a:avLst/>
          </a:prstGeom>
          <a:ln>
            <a:solidFill>
              <a:srgbClr val="484848"/>
            </a:solidFill>
          </a:ln>
        </p:spPr>
        <p:style>
          <a:lnRef idx="1">
            <a:schemeClr val="accent1"/>
          </a:lnRef>
          <a:fillRef idx="0">
            <a:schemeClr val="accent1"/>
          </a:fillRef>
          <a:effectRef idx="0">
            <a:schemeClr val="accent1"/>
          </a:effectRef>
          <a:fontRef idx="minor">
            <a:schemeClr val="tx1"/>
          </a:fontRef>
        </p:style>
      </p:cxnSp>
      <p:sp>
        <p:nvSpPr>
          <p:cNvPr id="62" name="Dikdörtgen 61"/>
          <p:cNvSpPr>
            <a:spLocks noChangeAspect="1"/>
          </p:cNvSpPr>
          <p:nvPr/>
        </p:nvSpPr>
        <p:spPr>
          <a:xfrm>
            <a:off x="389571" y="6944082"/>
            <a:ext cx="766483" cy="652185"/>
          </a:xfrm>
          <a:prstGeom prst="rect">
            <a:avLst/>
          </a:prstGeom>
          <a:solidFill>
            <a:schemeClr val="accent5">
              <a:lumMod val="40000"/>
              <a:lumOff val="6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3600" b="1" i="1" u="none" strike="noStrike" kern="1200" cap="none" spc="0" normalizeH="0" baseline="0" noProof="0" dirty="0" smtClean="0">
                <a:ln>
                  <a:noFill/>
                </a:ln>
                <a:solidFill>
                  <a:srgbClr val="484848"/>
                </a:solidFill>
                <a:effectLst/>
                <a:uLnTx/>
                <a:uFillTx/>
                <a:latin typeface="Calibri" panose="020F0502020204030204"/>
                <a:ea typeface="+mn-ea"/>
                <a:cs typeface="+mn-cs"/>
              </a:rPr>
              <a:t>3</a:t>
            </a:r>
            <a:r>
              <a:rPr lang="tr-TR" sz="3600" b="1" i="1" noProof="0" dirty="0">
                <a:solidFill>
                  <a:srgbClr val="484848"/>
                </a:solidFill>
                <a:latin typeface="Calibri" panose="020F0502020204030204"/>
              </a:rPr>
              <a:t>1</a:t>
            </a:r>
            <a:endParaRPr kumimoji="0" lang="tr-TR" sz="3600" b="1" i="1" u="none" strike="noStrike" kern="1200" cap="none" spc="0" normalizeH="0" baseline="0" noProof="0" dirty="0">
              <a:ln>
                <a:noFill/>
              </a:ln>
              <a:solidFill>
                <a:srgbClr val="484848"/>
              </a:solidFill>
              <a:effectLst/>
              <a:uLnTx/>
              <a:uFillTx/>
              <a:latin typeface="Calibri" panose="020F0502020204030204"/>
              <a:ea typeface="+mn-ea"/>
              <a:cs typeface="+mn-cs"/>
            </a:endParaRPr>
          </a:p>
        </p:txBody>
      </p:sp>
      <p:sp>
        <p:nvSpPr>
          <p:cNvPr id="63" name="Dikdörtgen 62"/>
          <p:cNvSpPr>
            <a:spLocks noChangeAspect="1"/>
          </p:cNvSpPr>
          <p:nvPr/>
        </p:nvSpPr>
        <p:spPr>
          <a:xfrm>
            <a:off x="363068" y="7782311"/>
            <a:ext cx="766483" cy="652185"/>
          </a:xfrm>
          <a:prstGeom prst="rect">
            <a:avLst/>
          </a:prstGeom>
          <a:solidFill>
            <a:schemeClr val="accent5">
              <a:lumMod val="40000"/>
              <a:lumOff val="6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tr-TR" sz="3600" b="1" i="1" noProof="0" dirty="0" smtClean="0">
                <a:solidFill>
                  <a:srgbClr val="484848"/>
                </a:solidFill>
                <a:latin typeface="Calibri" panose="020F0502020204030204"/>
              </a:rPr>
              <a:t>36</a:t>
            </a:r>
            <a:endParaRPr kumimoji="0" lang="tr-TR" sz="3600" b="1" i="1" u="none" strike="noStrike" kern="1200" cap="none" spc="0" normalizeH="0" baseline="0" noProof="0" dirty="0">
              <a:ln>
                <a:noFill/>
              </a:ln>
              <a:solidFill>
                <a:srgbClr val="484848"/>
              </a:solidFill>
              <a:effectLst/>
              <a:uLnTx/>
              <a:uFillTx/>
              <a:latin typeface="Calibri" panose="020F0502020204030204"/>
              <a:ea typeface="+mn-ea"/>
              <a:cs typeface="+mn-cs"/>
            </a:endParaRPr>
          </a:p>
        </p:txBody>
      </p:sp>
      <p:sp>
        <p:nvSpPr>
          <p:cNvPr id="64" name="Dikdörtgen 63"/>
          <p:cNvSpPr>
            <a:spLocks noChangeAspect="1"/>
          </p:cNvSpPr>
          <p:nvPr/>
        </p:nvSpPr>
        <p:spPr>
          <a:xfrm>
            <a:off x="363066" y="8585903"/>
            <a:ext cx="766483" cy="652185"/>
          </a:xfrm>
          <a:prstGeom prst="rect">
            <a:avLst/>
          </a:prstGeom>
          <a:solidFill>
            <a:schemeClr val="accent5">
              <a:lumMod val="40000"/>
              <a:lumOff val="6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tr-TR" sz="3600" b="1" i="1" dirty="0" smtClean="0">
                <a:solidFill>
                  <a:srgbClr val="484848"/>
                </a:solidFill>
                <a:latin typeface="Calibri" panose="020F0502020204030204"/>
              </a:rPr>
              <a:t>39</a:t>
            </a:r>
            <a:endParaRPr kumimoji="0" lang="tr-TR" sz="3600" b="1" i="1" u="none" strike="noStrike" kern="1200" cap="none" spc="0" normalizeH="0" baseline="0" noProof="0" dirty="0">
              <a:ln>
                <a:noFill/>
              </a:ln>
              <a:solidFill>
                <a:srgbClr val="484848"/>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198662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647691" y="464110"/>
            <a:ext cx="5562618" cy="486054"/>
          </a:xfrm>
        </p:spPr>
        <p:txBody>
          <a:bodyPr/>
          <a:lstStyle/>
          <a:p>
            <a:pPr algn="ctr" eaLnBrk="1" hangingPunct="1"/>
            <a:r>
              <a:rPr lang="tr-TR" sz="1800" b="1" dirty="0">
                <a:solidFill>
                  <a:srgbClr val="FF3300"/>
                </a:solidFill>
                <a:latin typeface="Bookman Old Style" pitchFamily="18" charset="0"/>
                <a:cs typeface="Arial" pitchFamily="34" charset="0"/>
              </a:rPr>
              <a:t>EĞİTİM</a:t>
            </a:r>
          </a:p>
        </p:txBody>
      </p:sp>
      <p:graphicFrame>
        <p:nvGraphicFramePr>
          <p:cNvPr id="5" name="4 Tablo"/>
          <p:cNvGraphicFramePr>
            <a:graphicFrameLocks noGrp="1"/>
          </p:cNvGraphicFramePr>
          <p:nvPr>
            <p:extLst>
              <p:ext uri="{D42A27DB-BD31-4B8C-83A1-F6EECF244321}">
                <p14:modId xmlns:p14="http://schemas.microsoft.com/office/powerpoint/2010/main" val="1408692858"/>
              </p:ext>
            </p:extLst>
          </p:nvPr>
        </p:nvGraphicFramePr>
        <p:xfrm>
          <a:off x="188640" y="950164"/>
          <a:ext cx="6480720" cy="4890612"/>
        </p:xfrm>
        <a:graphic>
          <a:graphicData uri="http://schemas.openxmlformats.org/drawingml/2006/table">
            <a:tbl>
              <a:tblPr/>
              <a:tblGrid>
                <a:gridCol w="3158670">
                  <a:extLst>
                    <a:ext uri="{9D8B030D-6E8A-4147-A177-3AD203B41FA5}">
                      <a16:colId xmlns:a16="http://schemas.microsoft.com/office/drawing/2014/main" val="20000"/>
                    </a:ext>
                  </a:extLst>
                </a:gridCol>
                <a:gridCol w="1143656">
                  <a:extLst>
                    <a:ext uri="{9D8B030D-6E8A-4147-A177-3AD203B41FA5}">
                      <a16:colId xmlns:a16="http://schemas.microsoft.com/office/drawing/2014/main" val="20001"/>
                    </a:ext>
                  </a:extLst>
                </a:gridCol>
                <a:gridCol w="1089197">
                  <a:extLst>
                    <a:ext uri="{9D8B030D-6E8A-4147-A177-3AD203B41FA5}">
                      <a16:colId xmlns:a16="http://schemas.microsoft.com/office/drawing/2014/main" val="20002"/>
                    </a:ext>
                  </a:extLst>
                </a:gridCol>
                <a:gridCol w="1089197">
                  <a:extLst>
                    <a:ext uri="{9D8B030D-6E8A-4147-A177-3AD203B41FA5}">
                      <a16:colId xmlns:a16="http://schemas.microsoft.com/office/drawing/2014/main" val="20003"/>
                    </a:ext>
                  </a:extLst>
                </a:gridCol>
              </a:tblGrid>
              <a:tr h="611277">
                <a:tc>
                  <a:txBody>
                    <a:bodyPr/>
                    <a:lstStyle/>
                    <a:p>
                      <a:pPr algn="ctr" fontAlgn="b"/>
                      <a:r>
                        <a:rPr lang="tr-TR" sz="1400" b="1" i="0" u="none" strike="noStrike" dirty="0">
                          <a:solidFill>
                            <a:srgbClr val="000099"/>
                          </a:solidFill>
                          <a:latin typeface="Bookman Old Style" pitchFamily="18" charset="0"/>
                          <a:cs typeface="Arial" pitchFamily="34" charset="0"/>
                        </a:rPr>
                        <a:t>EĞİTİM</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b"/>
                      <a:r>
                        <a:rPr lang="tr-TR" sz="1400" b="1" i="0" u="none" strike="noStrike" dirty="0">
                          <a:solidFill>
                            <a:srgbClr val="000099"/>
                          </a:solidFill>
                          <a:latin typeface="Bookman Old Style" pitchFamily="18" charset="0"/>
                          <a:cs typeface="Arial" pitchFamily="34" charset="0"/>
                        </a:rPr>
                        <a:t>2011-2012</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b"/>
                      <a:r>
                        <a:rPr lang="tr-TR" sz="1400" b="1" i="0" u="none" strike="noStrike" dirty="0">
                          <a:solidFill>
                            <a:srgbClr val="000099"/>
                          </a:solidFill>
                          <a:latin typeface="Bookman Old Style" pitchFamily="18" charset="0"/>
                          <a:cs typeface="Arial" pitchFamily="34" charset="0"/>
                        </a:rPr>
                        <a:t>2012-2013</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lang="tr-TR" sz="1400" b="1" i="0" u="none" strike="noStrike" kern="1200" dirty="0">
                          <a:solidFill>
                            <a:srgbClr val="000099"/>
                          </a:solidFill>
                          <a:latin typeface="Bookman Old Style" pitchFamily="18" charset="0"/>
                          <a:ea typeface="+mn-ea"/>
                          <a:cs typeface="Arial" pitchFamily="34" charset="0"/>
                        </a:rPr>
                        <a:t>2013-2014</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0"/>
                  </a:ext>
                </a:extLst>
              </a:tr>
              <a:tr h="285642">
                <a:tc>
                  <a:txBody>
                    <a:bodyPr/>
                    <a:lstStyle/>
                    <a:p>
                      <a:pPr algn="just" fontAlgn="b"/>
                      <a:r>
                        <a:rPr lang="tr-TR" sz="1200" b="1" i="0" u="none" strike="noStrike" dirty="0">
                          <a:solidFill>
                            <a:srgbClr val="000000"/>
                          </a:solidFill>
                          <a:latin typeface="Bookman Old Style" pitchFamily="18" charset="0"/>
                          <a:cs typeface="Arial" pitchFamily="34" charset="0"/>
                        </a:rPr>
                        <a:t>DERSLİK SAYISI  (Örgün)</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200" b="1" i="0" u="none" strike="noStrike" dirty="0">
                          <a:solidFill>
                            <a:schemeClr val="tx1"/>
                          </a:solidFill>
                          <a:latin typeface="Bookman Old Style" pitchFamily="18" charset="0"/>
                          <a:cs typeface="Arial" pitchFamily="34" charset="0"/>
                        </a:rPr>
                        <a:t>59.540</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tr-TR" sz="1200" b="1" i="0" u="none" strike="noStrike" kern="1200" dirty="0">
                          <a:solidFill>
                            <a:schemeClr val="tx1"/>
                          </a:solidFill>
                          <a:latin typeface="Bookman Old Style" pitchFamily="18" charset="0"/>
                          <a:ea typeface="+mn-ea"/>
                          <a:cs typeface="Arial" pitchFamily="34" charset="0"/>
                        </a:rPr>
                        <a:t>64.082</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marL="0" algn="ctr" defTabSz="914400" rtl="0" eaLnBrk="1" fontAlgn="b" latinLnBrk="0" hangingPunct="1"/>
                      <a:r>
                        <a:rPr lang="tr-TR" sz="1200" b="1" i="0" u="none" strike="noStrike" kern="1200" dirty="0">
                          <a:solidFill>
                            <a:schemeClr val="tx1"/>
                          </a:solidFill>
                          <a:latin typeface="Bookman Old Style" pitchFamily="18" charset="0"/>
                          <a:ea typeface="+mn-ea"/>
                          <a:cs typeface="Arial" pitchFamily="34" charset="0"/>
                        </a:rPr>
                        <a:t>71.724</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85642">
                <a:tc>
                  <a:txBody>
                    <a:bodyPr/>
                    <a:lstStyle/>
                    <a:p>
                      <a:pPr algn="just" fontAlgn="b"/>
                      <a:r>
                        <a:rPr lang="tr-TR" sz="1200" b="1" i="0" u="none" strike="noStrike" dirty="0">
                          <a:solidFill>
                            <a:srgbClr val="000000"/>
                          </a:solidFill>
                          <a:latin typeface="Bookman Old Style" pitchFamily="18" charset="0"/>
                          <a:cs typeface="Arial" pitchFamily="34" charset="0"/>
                        </a:rPr>
                        <a:t>YENİ YAPILAN DERSLİK ADETİ</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200" b="1" i="0" u="none" strike="noStrike" dirty="0">
                          <a:solidFill>
                            <a:schemeClr val="tx1"/>
                          </a:solidFill>
                          <a:latin typeface="Bookman Old Style" pitchFamily="18" charset="0"/>
                          <a:cs typeface="Arial" pitchFamily="34" charset="0"/>
                        </a:rPr>
                        <a:t>826</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marL="0" algn="ctr" defTabSz="914400" rtl="0" eaLnBrk="1" fontAlgn="b" latinLnBrk="0" hangingPunct="1"/>
                      <a:r>
                        <a:rPr lang="tr-TR" sz="1200" b="1" i="0" u="none" strike="noStrike" kern="1200" dirty="0">
                          <a:solidFill>
                            <a:schemeClr val="tx1"/>
                          </a:solidFill>
                          <a:latin typeface="Bookman Old Style" pitchFamily="18" charset="0"/>
                          <a:ea typeface="+mn-ea"/>
                          <a:cs typeface="Arial" pitchFamily="34" charset="0"/>
                        </a:rPr>
                        <a:t>1.358</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a:r>
                        <a:rPr lang="tr-TR" sz="1200" b="1" dirty="0">
                          <a:latin typeface="Bookman Old Style" pitchFamily="18" charset="0"/>
                          <a:cs typeface="Arial" pitchFamily="34" charset="0"/>
                        </a:rPr>
                        <a:t>3.153</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85642">
                <a:tc>
                  <a:txBody>
                    <a:bodyPr/>
                    <a:lstStyle/>
                    <a:p>
                      <a:pPr algn="just" fontAlgn="b"/>
                      <a:r>
                        <a:rPr lang="tr-TR" sz="1200" b="1" i="0" u="none" strike="noStrike" dirty="0">
                          <a:solidFill>
                            <a:srgbClr val="000000"/>
                          </a:solidFill>
                          <a:latin typeface="Bookman Old Style" pitchFamily="18" charset="0"/>
                          <a:cs typeface="Arial" pitchFamily="34" charset="0"/>
                        </a:rPr>
                        <a:t>GÜÇLENDİRİLEN OKULLARIN SAYISI</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200" b="1" i="0" u="none" strike="noStrike" dirty="0">
                          <a:solidFill>
                            <a:schemeClr val="tx1"/>
                          </a:solidFill>
                          <a:latin typeface="Bookman Old Style" pitchFamily="18" charset="0"/>
                          <a:cs typeface="Arial" pitchFamily="34" charset="0"/>
                        </a:rPr>
                        <a:t>14</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marL="0" algn="ctr" defTabSz="914400" rtl="0" eaLnBrk="1" fontAlgn="b" latinLnBrk="0" hangingPunct="1"/>
                      <a:r>
                        <a:rPr lang="tr-TR" sz="1200" b="1" i="0" u="none" strike="noStrike" kern="1200" dirty="0">
                          <a:solidFill>
                            <a:schemeClr val="tx1"/>
                          </a:solidFill>
                          <a:latin typeface="Bookman Old Style" pitchFamily="18" charset="0"/>
                          <a:ea typeface="+mn-ea"/>
                          <a:cs typeface="Arial" pitchFamily="34" charset="0"/>
                        </a:rPr>
                        <a:t>73</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a:r>
                        <a:rPr lang="tr-TR" sz="1200" b="1" dirty="0">
                          <a:latin typeface="Bookman Old Style" pitchFamily="18" charset="0"/>
                          <a:cs typeface="Arial" pitchFamily="34" charset="0"/>
                        </a:rPr>
                        <a:t>33</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285642">
                <a:tc>
                  <a:txBody>
                    <a:bodyPr/>
                    <a:lstStyle/>
                    <a:p>
                      <a:pPr algn="just" fontAlgn="b"/>
                      <a:r>
                        <a:rPr lang="tr-TR" sz="1200" b="1" i="0" u="none" strike="noStrike" dirty="0">
                          <a:solidFill>
                            <a:srgbClr val="000000"/>
                          </a:solidFill>
                          <a:latin typeface="Bookman Old Style" pitchFamily="18" charset="0"/>
                          <a:cs typeface="Arial" pitchFamily="34" charset="0"/>
                        </a:rPr>
                        <a:t>ÖĞRENCİ SAYISI</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200" b="1" i="0" u="none" strike="noStrike" dirty="0">
                          <a:solidFill>
                            <a:schemeClr val="tx1"/>
                          </a:solidFill>
                          <a:latin typeface="Bookman Old Style" pitchFamily="18" charset="0"/>
                          <a:cs typeface="Arial" pitchFamily="34" charset="0"/>
                        </a:rPr>
                        <a:t>2.523.418</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marL="0" algn="ctr" defTabSz="914400" rtl="0" eaLnBrk="1" fontAlgn="b" latinLnBrk="0" hangingPunct="1"/>
                      <a:r>
                        <a:rPr lang="tr-TR" sz="1200" b="1" i="0" u="none" strike="noStrike" kern="1200" dirty="0">
                          <a:solidFill>
                            <a:schemeClr val="tx1"/>
                          </a:solidFill>
                          <a:latin typeface="Bookman Old Style" pitchFamily="18" charset="0"/>
                          <a:ea typeface="+mn-ea"/>
                          <a:cs typeface="Arial" pitchFamily="34" charset="0"/>
                        </a:rPr>
                        <a:t>2.636.529</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a:r>
                        <a:rPr lang="tr-TR" sz="1200" b="1" dirty="0">
                          <a:latin typeface="Bookman Old Style" pitchFamily="18" charset="0"/>
                          <a:cs typeface="Arial" pitchFamily="34" charset="0"/>
                        </a:rPr>
                        <a:t> 2.681.800</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285642">
                <a:tc>
                  <a:txBody>
                    <a:bodyPr/>
                    <a:lstStyle/>
                    <a:p>
                      <a:pPr algn="just" fontAlgn="b"/>
                      <a:r>
                        <a:rPr lang="tr-TR" sz="1200" b="1" i="0" u="none" strike="noStrike" dirty="0">
                          <a:solidFill>
                            <a:srgbClr val="000000"/>
                          </a:solidFill>
                          <a:latin typeface="Bookman Old Style" pitchFamily="18" charset="0"/>
                          <a:cs typeface="Arial" pitchFamily="34" charset="0"/>
                        </a:rPr>
                        <a:t>OKUL ÖNCESİ ÖĞRENCİLER</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200" b="1" i="0" u="none" strike="noStrike" dirty="0">
                          <a:solidFill>
                            <a:schemeClr val="tx1"/>
                          </a:solidFill>
                          <a:latin typeface="Bookman Old Style" pitchFamily="18" charset="0"/>
                          <a:cs typeface="Arial" pitchFamily="34" charset="0"/>
                        </a:rPr>
                        <a:t>121.716</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marL="0" algn="ctr" defTabSz="914400" rtl="0" eaLnBrk="1" fontAlgn="b" latinLnBrk="0" hangingPunct="1"/>
                      <a:r>
                        <a:rPr lang="tr-TR" sz="1200" b="1" i="0" u="none" strike="noStrike" kern="1200" dirty="0">
                          <a:solidFill>
                            <a:schemeClr val="tx1"/>
                          </a:solidFill>
                          <a:latin typeface="Bookman Old Style" pitchFamily="18" charset="0"/>
                          <a:ea typeface="+mn-ea"/>
                          <a:cs typeface="Arial" pitchFamily="34" charset="0"/>
                        </a:rPr>
                        <a:t>130.799</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a:r>
                        <a:rPr lang="tr-TR" sz="1200" b="1" dirty="0">
                          <a:latin typeface="Bookman Old Style" pitchFamily="18" charset="0"/>
                          <a:cs typeface="Arial" pitchFamily="34" charset="0"/>
                        </a:rPr>
                        <a:t>136.535</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285642">
                <a:tc>
                  <a:txBody>
                    <a:bodyPr/>
                    <a:lstStyle/>
                    <a:p>
                      <a:pPr algn="just" fontAlgn="b"/>
                      <a:r>
                        <a:rPr lang="tr-TR" sz="1200" b="1" i="0" u="none" strike="noStrike" dirty="0">
                          <a:solidFill>
                            <a:srgbClr val="000000"/>
                          </a:solidFill>
                          <a:latin typeface="Bookman Old Style" pitchFamily="18" charset="0"/>
                          <a:cs typeface="Arial" pitchFamily="34" charset="0"/>
                        </a:rPr>
                        <a:t>İLKÖĞRETİM ÖĞRENCİLERİ</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200" b="1" i="0" u="none" strike="noStrike" dirty="0">
                          <a:solidFill>
                            <a:schemeClr val="tx1"/>
                          </a:solidFill>
                          <a:latin typeface="Bookman Old Style" pitchFamily="18" charset="0"/>
                          <a:cs typeface="Arial" pitchFamily="34" charset="0"/>
                        </a:rPr>
                        <a:t>1.731.010</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marL="0" algn="ctr" defTabSz="914400" rtl="0" eaLnBrk="1" fontAlgn="b" latinLnBrk="0" hangingPunct="1"/>
                      <a:r>
                        <a:rPr lang="tr-TR" sz="1200" b="1" i="0" u="none" strike="noStrike" kern="1200" dirty="0">
                          <a:solidFill>
                            <a:schemeClr val="tx1"/>
                          </a:solidFill>
                          <a:latin typeface="Bookman Old Style" pitchFamily="18" charset="0"/>
                          <a:ea typeface="+mn-ea"/>
                          <a:cs typeface="Arial" pitchFamily="34" charset="0"/>
                        </a:rPr>
                        <a:t>1.800.437</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a:r>
                        <a:rPr lang="tr-TR" sz="1200" b="1" dirty="0">
                          <a:latin typeface="Bookman Old Style" pitchFamily="18" charset="0"/>
                          <a:cs typeface="Arial" pitchFamily="34" charset="0"/>
                        </a:rPr>
                        <a:t>1.798.959</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285642">
                <a:tc>
                  <a:txBody>
                    <a:bodyPr/>
                    <a:lstStyle/>
                    <a:p>
                      <a:pPr algn="just" fontAlgn="b"/>
                      <a:r>
                        <a:rPr lang="tr-TR" sz="1200" b="1" i="0" u="none" strike="noStrike" dirty="0">
                          <a:solidFill>
                            <a:srgbClr val="000000"/>
                          </a:solidFill>
                          <a:latin typeface="Bookman Old Style" pitchFamily="18" charset="0"/>
                          <a:cs typeface="Arial" pitchFamily="34" charset="0"/>
                        </a:rPr>
                        <a:t>ORTAÖĞRETİM GENEL LİSE</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200" b="1" i="0" u="none" strike="noStrike" dirty="0">
                          <a:solidFill>
                            <a:schemeClr val="tx1"/>
                          </a:solidFill>
                          <a:latin typeface="Bookman Old Style" pitchFamily="18" charset="0"/>
                          <a:cs typeface="Arial" pitchFamily="34" charset="0"/>
                        </a:rPr>
                        <a:t>353.220</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marL="0" algn="ctr" defTabSz="914400" rtl="0" eaLnBrk="1" fontAlgn="b" latinLnBrk="0" hangingPunct="1"/>
                      <a:r>
                        <a:rPr lang="tr-TR" sz="1200" b="1" i="0" u="none" strike="noStrike" kern="1200" dirty="0">
                          <a:solidFill>
                            <a:schemeClr val="tx1"/>
                          </a:solidFill>
                          <a:latin typeface="Bookman Old Style" pitchFamily="18" charset="0"/>
                          <a:ea typeface="+mn-ea"/>
                          <a:cs typeface="Arial" pitchFamily="34" charset="0"/>
                        </a:rPr>
                        <a:t>317.940</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a:r>
                        <a:rPr lang="tr-TR" sz="1200" b="1" dirty="0">
                          <a:latin typeface="Bookman Old Style" pitchFamily="18" charset="0"/>
                          <a:cs typeface="Arial" pitchFamily="34" charset="0"/>
                        </a:rPr>
                        <a:t>230.896</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285642">
                <a:tc>
                  <a:txBody>
                    <a:bodyPr/>
                    <a:lstStyle/>
                    <a:p>
                      <a:pPr algn="just" fontAlgn="b"/>
                      <a:r>
                        <a:rPr lang="tr-TR" sz="1200" b="1" i="0" u="none" strike="noStrike" dirty="0">
                          <a:solidFill>
                            <a:srgbClr val="000000"/>
                          </a:solidFill>
                          <a:latin typeface="Bookman Old Style" pitchFamily="18" charset="0"/>
                          <a:cs typeface="Arial" pitchFamily="34" charset="0"/>
                        </a:rPr>
                        <a:t>ORTAÖĞRETİM MESLEK LİSESİ</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200" b="1" i="0" u="none" strike="noStrike" dirty="0">
                          <a:solidFill>
                            <a:schemeClr val="tx1"/>
                          </a:solidFill>
                          <a:latin typeface="Bookman Old Style" pitchFamily="18" charset="0"/>
                          <a:cs typeface="Arial" pitchFamily="34" charset="0"/>
                        </a:rPr>
                        <a:t>317.472</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marL="0" algn="ctr" defTabSz="914400" rtl="0" eaLnBrk="1" fontAlgn="b" latinLnBrk="0" hangingPunct="1"/>
                      <a:r>
                        <a:rPr lang="tr-TR" sz="1200" b="1" i="0" u="none" strike="noStrike" kern="1200" dirty="0">
                          <a:solidFill>
                            <a:schemeClr val="tx1"/>
                          </a:solidFill>
                          <a:latin typeface="Bookman Old Style" pitchFamily="18" charset="0"/>
                          <a:ea typeface="+mn-ea"/>
                          <a:cs typeface="Arial" pitchFamily="34" charset="0"/>
                        </a:rPr>
                        <a:t>387.353</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a:r>
                        <a:rPr lang="tr-TR" sz="1200" b="1" dirty="0">
                          <a:latin typeface="Bookman Old Style" pitchFamily="18" charset="0"/>
                          <a:cs typeface="Arial" pitchFamily="34" charset="0"/>
                        </a:rPr>
                        <a:t>515.410</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285642">
                <a:tc>
                  <a:txBody>
                    <a:bodyPr/>
                    <a:lstStyle/>
                    <a:p>
                      <a:pPr algn="just" fontAlgn="b"/>
                      <a:r>
                        <a:rPr lang="tr-TR" sz="1200" b="1" i="0" u="none" strike="noStrike" dirty="0">
                          <a:solidFill>
                            <a:srgbClr val="000000"/>
                          </a:solidFill>
                          <a:latin typeface="Bookman Old Style" pitchFamily="18" charset="0"/>
                          <a:cs typeface="Arial" pitchFamily="34" charset="0"/>
                        </a:rPr>
                        <a:t>ORTAÖĞRETİM TOPLAMI</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200" b="1" i="0" u="none" strike="noStrike" dirty="0">
                          <a:solidFill>
                            <a:schemeClr val="tx1"/>
                          </a:solidFill>
                          <a:latin typeface="Bookman Old Style" pitchFamily="18" charset="0"/>
                          <a:cs typeface="Arial" pitchFamily="34" charset="0"/>
                        </a:rPr>
                        <a:t>670.692</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marL="0" algn="ctr" defTabSz="914400" rtl="0" eaLnBrk="1" fontAlgn="b" latinLnBrk="0" hangingPunct="1"/>
                      <a:r>
                        <a:rPr lang="tr-TR" sz="1200" b="1" i="0" u="none" strike="noStrike" kern="1200" dirty="0">
                          <a:solidFill>
                            <a:schemeClr val="tx1"/>
                          </a:solidFill>
                          <a:latin typeface="Bookman Old Style" pitchFamily="18" charset="0"/>
                          <a:ea typeface="+mn-ea"/>
                          <a:cs typeface="Arial" pitchFamily="34" charset="0"/>
                        </a:rPr>
                        <a:t>705.293</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a:r>
                        <a:rPr lang="tr-TR" sz="1200" b="1" dirty="0">
                          <a:latin typeface="Bookman Old Style" pitchFamily="18" charset="0"/>
                          <a:cs typeface="Arial" pitchFamily="34" charset="0"/>
                        </a:rPr>
                        <a:t>746.316</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561157">
                <a:tc>
                  <a:txBody>
                    <a:bodyPr/>
                    <a:lstStyle/>
                    <a:p>
                      <a:pPr algn="l" fontAlgn="b"/>
                      <a:r>
                        <a:rPr lang="tr-TR" sz="1200" b="1" i="0" u="none" strike="noStrike" dirty="0">
                          <a:solidFill>
                            <a:schemeClr val="tx1"/>
                          </a:solidFill>
                          <a:latin typeface="Bookman Old Style" pitchFamily="18" charset="0"/>
                          <a:cs typeface="Arial" pitchFamily="34" charset="0"/>
                        </a:rPr>
                        <a:t>YÜKSEK ÖĞRENİME DEVAM EDEN (Devlet)</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200" b="1" i="0" u="none" strike="noStrike" dirty="0">
                          <a:solidFill>
                            <a:schemeClr val="tx1"/>
                          </a:solidFill>
                          <a:latin typeface="Bookman Old Style" pitchFamily="18" charset="0"/>
                          <a:cs typeface="Arial" pitchFamily="34" charset="0"/>
                        </a:rPr>
                        <a:t>206.327</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200" b="1" i="0" u="none" strike="noStrike" dirty="0">
                          <a:solidFill>
                            <a:schemeClr val="tx1"/>
                          </a:solidFill>
                          <a:latin typeface="Bookman Old Style" pitchFamily="18" charset="0"/>
                          <a:cs typeface="Arial" pitchFamily="34" charset="0"/>
                        </a:rPr>
                        <a:t>237.498</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marL="0" algn="ctr" defTabSz="914400" rtl="0" eaLnBrk="1" fontAlgn="b" latinLnBrk="0" hangingPunct="1"/>
                      <a:r>
                        <a:rPr lang="tr-TR" sz="1200" b="1" i="0" u="none" strike="noStrike" kern="1200" dirty="0">
                          <a:solidFill>
                            <a:schemeClr val="tx1"/>
                          </a:solidFill>
                          <a:latin typeface="Bookman Old Style" pitchFamily="18" charset="0"/>
                          <a:ea typeface="+mn-ea"/>
                          <a:cs typeface="Arial" pitchFamily="34" charset="0"/>
                        </a:rPr>
                        <a:t>298.869</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r h="561157">
                <a:tc>
                  <a:txBody>
                    <a:bodyPr/>
                    <a:lstStyle/>
                    <a:p>
                      <a:pPr algn="l" fontAlgn="b"/>
                      <a:r>
                        <a:rPr lang="da-DK" sz="1200" b="1" i="0" u="none" strike="noStrike" dirty="0">
                          <a:solidFill>
                            <a:schemeClr val="tx1"/>
                          </a:solidFill>
                          <a:latin typeface="Bookman Old Style" pitchFamily="18" charset="0"/>
                          <a:cs typeface="Arial" pitchFamily="34" charset="0"/>
                        </a:rPr>
                        <a:t>YÜKSEK ÖĞRENİME DEVAM EDEN (Vakıf)</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200" b="1" i="0" u="none" strike="noStrike" dirty="0">
                          <a:solidFill>
                            <a:schemeClr val="tx1"/>
                          </a:solidFill>
                          <a:latin typeface="Bookman Old Style" pitchFamily="18" charset="0"/>
                          <a:cs typeface="Arial" pitchFamily="34" charset="0"/>
                        </a:rPr>
                        <a:t>138.628</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200" b="1" i="0" u="none" strike="noStrike" dirty="0">
                          <a:solidFill>
                            <a:schemeClr val="tx1"/>
                          </a:solidFill>
                          <a:latin typeface="Bookman Old Style" pitchFamily="18" charset="0"/>
                          <a:cs typeface="Arial" pitchFamily="34" charset="0"/>
                        </a:rPr>
                        <a:t>143.190</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marL="0" algn="ctr" defTabSz="914400" rtl="0" eaLnBrk="1" fontAlgn="b" latinLnBrk="0" hangingPunct="1"/>
                      <a:r>
                        <a:rPr lang="tr-TR" sz="1200" b="1" i="0" u="none" strike="noStrike" kern="1200" dirty="0">
                          <a:solidFill>
                            <a:schemeClr val="tx1"/>
                          </a:solidFill>
                          <a:latin typeface="Bookman Old Style" pitchFamily="18" charset="0"/>
                          <a:ea typeface="+mn-ea"/>
                          <a:cs typeface="Arial" pitchFamily="34" charset="0"/>
                        </a:rPr>
                        <a:t>247.467</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11"/>
                  </a:ext>
                </a:extLst>
              </a:tr>
              <a:tr h="285642">
                <a:tc>
                  <a:txBody>
                    <a:bodyPr/>
                    <a:lstStyle/>
                    <a:p>
                      <a:pPr algn="just" fontAlgn="b"/>
                      <a:r>
                        <a:rPr lang="tr-TR" sz="1200" b="1" i="0" u="none" strike="noStrike" dirty="0">
                          <a:solidFill>
                            <a:schemeClr val="tx1"/>
                          </a:solidFill>
                          <a:latin typeface="Bookman Old Style" pitchFamily="18" charset="0"/>
                          <a:cs typeface="Arial" pitchFamily="34" charset="0"/>
                        </a:rPr>
                        <a:t>AÇIK ÖĞRETİME DEVAM EDEN* </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200" b="1" i="0" u="none" strike="noStrike" dirty="0">
                          <a:solidFill>
                            <a:schemeClr val="tx1"/>
                          </a:solidFill>
                          <a:latin typeface="Bookman Old Style" pitchFamily="18" charset="0"/>
                          <a:cs typeface="Arial" pitchFamily="34" charset="0"/>
                        </a:rPr>
                        <a:t>268.662</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200" b="1" i="0" u="none" strike="noStrike" dirty="0">
                          <a:solidFill>
                            <a:schemeClr val="tx1"/>
                          </a:solidFill>
                          <a:latin typeface="Bookman Old Style" pitchFamily="18" charset="0"/>
                          <a:cs typeface="Arial" pitchFamily="34" charset="0"/>
                        </a:rPr>
                        <a:t>299.500</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marL="0" algn="ctr" defTabSz="914400" rtl="0" eaLnBrk="1" fontAlgn="b" latinLnBrk="0" hangingPunct="1"/>
                      <a:r>
                        <a:rPr lang="tr-TR" sz="1200" b="1" i="0" u="none" strike="noStrike" kern="1200" dirty="0">
                          <a:solidFill>
                            <a:schemeClr val="tx1"/>
                          </a:solidFill>
                          <a:latin typeface="Bookman Old Style" pitchFamily="18" charset="0"/>
                          <a:ea typeface="+mn-ea"/>
                          <a:cs typeface="Arial" pitchFamily="34" charset="0"/>
                        </a:rPr>
                        <a:t>546.920</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12"/>
                  </a:ext>
                </a:extLst>
              </a:tr>
              <a:tr h="300601">
                <a:tc>
                  <a:txBody>
                    <a:bodyPr/>
                    <a:lstStyle/>
                    <a:p>
                      <a:pPr algn="just" fontAlgn="b"/>
                      <a:r>
                        <a:rPr lang="tr-TR" sz="1200" b="1" i="0" u="none" strike="noStrike" dirty="0">
                          <a:solidFill>
                            <a:srgbClr val="000000"/>
                          </a:solidFill>
                          <a:latin typeface="Bookman Old Style" pitchFamily="18" charset="0"/>
                          <a:cs typeface="Arial" pitchFamily="34" charset="0"/>
                        </a:rPr>
                        <a:t>**OKUMAZ</a:t>
                      </a:r>
                      <a:r>
                        <a:rPr lang="tr-TR" sz="1200" b="1" i="0" u="none" strike="noStrike" baseline="0" dirty="0">
                          <a:solidFill>
                            <a:srgbClr val="000000"/>
                          </a:solidFill>
                          <a:latin typeface="Bookman Old Style" pitchFamily="18" charset="0"/>
                          <a:cs typeface="Arial" pitchFamily="34" charset="0"/>
                        </a:rPr>
                        <a:t> YAZMAZ  ORANI   %</a:t>
                      </a:r>
                      <a:endParaRPr lang="tr-TR" sz="1200" b="1" i="0" u="none" strike="noStrike" dirty="0">
                        <a:solidFill>
                          <a:srgbClr val="000000"/>
                        </a:solidFill>
                        <a:latin typeface="Bookman Old Style" pitchFamily="18" charset="0"/>
                        <a:cs typeface="Arial" pitchFamily="34" charset="0"/>
                      </a:endParaRP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200" b="1" i="0" u="none" strike="noStrike" dirty="0">
                          <a:solidFill>
                            <a:schemeClr val="tx1"/>
                          </a:solidFill>
                          <a:latin typeface="Bookman Old Style" pitchFamily="18" charset="0"/>
                          <a:cs typeface="Arial" pitchFamily="34" charset="0"/>
                        </a:rPr>
                        <a:t>3,69</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marL="0" algn="ctr" defTabSz="914400" rtl="0" eaLnBrk="1" fontAlgn="b" latinLnBrk="0" hangingPunct="1"/>
                      <a:r>
                        <a:rPr lang="tr-TR" sz="1200" b="1" i="0" u="none" strike="noStrike" kern="1200" dirty="0">
                          <a:solidFill>
                            <a:schemeClr val="tx1"/>
                          </a:solidFill>
                          <a:latin typeface="Bookman Old Style" pitchFamily="18" charset="0"/>
                          <a:ea typeface="+mn-ea"/>
                          <a:cs typeface="Arial" pitchFamily="34" charset="0"/>
                        </a:rPr>
                        <a:t>3,46</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endParaRPr lang="tr-TR" sz="1400" dirty="0">
                        <a:latin typeface="Bookman Old Style" pitchFamily="18" charset="0"/>
                      </a:endParaRP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13"/>
                  </a:ext>
                </a:extLst>
              </a:tr>
            </a:tbl>
          </a:graphicData>
        </a:graphic>
      </p:graphicFrame>
      <p:sp>
        <p:nvSpPr>
          <p:cNvPr id="6" name="5 Metin kutusu"/>
          <p:cNvSpPr txBox="1"/>
          <p:nvPr/>
        </p:nvSpPr>
        <p:spPr>
          <a:xfrm>
            <a:off x="53625" y="6095997"/>
            <a:ext cx="6156684" cy="461665"/>
          </a:xfrm>
          <a:prstGeom prst="rect">
            <a:avLst/>
          </a:prstGeom>
          <a:noFill/>
        </p:spPr>
        <p:txBody>
          <a:bodyPr wrap="square" rtlCol="0">
            <a:spAutoFit/>
          </a:bodyPr>
          <a:lstStyle/>
          <a:p>
            <a:pPr>
              <a:lnSpc>
                <a:spcPct val="100000"/>
              </a:lnSpc>
              <a:buFont typeface="Arial" charset="0"/>
              <a:buChar char="•"/>
            </a:pPr>
            <a:r>
              <a:rPr lang="tr-TR" sz="1200" b="1" dirty="0">
                <a:latin typeface="Arial" panose="020B0604020202020204" pitchFamily="34" charset="0"/>
                <a:cs typeface="Arial" panose="020B0604020202020204" pitchFamily="34" charset="0"/>
              </a:rPr>
              <a:t>Kayıt yenilemesi yapmayan öğrenciler de toplama dahil edilmiştir.</a:t>
            </a:r>
          </a:p>
          <a:p>
            <a:pPr>
              <a:lnSpc>
                <a:spcPct val="100000"/>
              </a:lnSpc>
              <a:buFont typeface="Arial" charset="0"/>
              <a:buChar char="•"/>
            </a:pPr>
            <a:r>
              <a:rPr lang="tr-TR" sz="1200" b="1" dirty="0">
                <a:latin typeface="Arial" panose="020B0604020202020204" pitchFamily="34" charset="0"/>
                <a:cs typeface="Arial" panose="020B0604020202020204" pitchFamily="34" charset="0"/>
              </a:rPr>
              <a:t>**TÜİK 2013 verileri henüz yayınlanmıştır.</a:t>
            </a:r>
          </a:p>
        </p:txBody>
      </p:sp>
      <p:graphicFrame>
        <p:nvGraphicFramePr>
          <p:cNvPr id="7" name="Group 4">
            <a:extLst>
              <a:ext uri="{FF2B5EF4-FFF2-40B4-BE49-F238E27FC236}">
                <a16:creationId xmlns:a16="http://schemas.microsoft.com/office/drawing/2014/main" id="{5E9CC789-3E3C-43FE-A971-1FFD54BB225C}"/>
              </a:ext>
            </a:extLst>
          </p:cNvPr>
          <p:cNvGraphicFramePr>
            <a:graphicFrameLocks noGrp="1"/>
          </p:cNvGraphicFramePr>
          <p:nvPr>
            <p:extLst>
              <p:ext uri="{D42A27DB-BD31-4B8C-83A1-F6EECF244321}">
                <p14:modId xmlns:p14="http://schemas.microsoft.com/office/powerpoint/2010/main" val="774442134"/>
              </p:ext>
            </p:extLst>
          </p:nvPr>
        </p:nvGraphicFramePr>
        <p:xfrm>
          <a:off x="188640" y="6812883"/>
          <a:ext cx="6480720" cy="2687586"/>
        </p:xfrm>
        <a:graphic>
          <a:graphicData uri="http://schemas.openxmlformats.org/drawingml/2006/table">
            <a:tbl>
              <a:tblPr/>
              <a:tblGrid>
                <a:gridCol w="940750">
                  <a:extLst>
                    <a:ext uri="{9D8B030D-6E8A-4147-A177-3AD203B41FA5}">
                      <a16:colId xmlns:a16="http://schemas.microsoft.com/office/drawing/2014/main" val="20000"/>
                    </a:ext>
                  </a:extLst>
                </a:gridCol>
                <a:gridCol w="836222">
                  <a:extLst>
                    <a:ext uri="{9D8B030D-6E8A-4147-A177-3AD203B41FA5}">
                      <a16:colId xmlns:a16="http://schemas.microsoft.com/office/drawing/2014/main" val="20001"/>
                    </a:ext>
                  </a:extLst>
                </a:gridCol>
                <a:gridCol w="731694">
                  <a:extLst>
                    <a:ext uri="{9D8B030D-6E8A-4147-A177-3AD203B41FA5}">
                      <a16:colId xmlns:a16="http://schemas.microsoft.com/office/drawing/2014/main" val="20002"/>
                    </a:ext>
                  </a:extLst>
                </a:gridCol>
                <a:gridCol w="888486">
                  <a:extLst>
                    <a:ext uri="{9D8B030D-6E8A-4147-A177-3AD203B41FA5}">
                      <a16:colId xmlns:a16="http://schemas.microsoft.com/office/drawing/2014/main" val="20003"/>
                    </a:ext>
                  </a:extLst>
                </a:gridCol>
                <a:gridCol w="731694">
                  <a:extLst>
                    <a:ext uri="{9D8B030D-6E8A-4147-A177-3AD203B41FA5}">
                      <a16:colId xmlns:a16="http://schemas.microsoft.com/office/drawing/2014/main" val="20004"/>
                    </a:ext>
                  </a:extLst>
                </a:gridCol>
                <a:gridCol w="783958">
                  <a:extLst>
                    <a:ext uri="{9D8B030D-6E8A-4147-A177-3AD203B41FA5}">
                      <a16:colId xmlns:a16="http://schemas.microsoft.com/office/drawing/2014/main" val="20005"/>
                    </a:ext>
                  </a:extLst>
                </a:gridCol>
                <a:gridCol w="783958">
                  <a:extLst>
                    <a:ext uri="{9D8B030D-6E8A-4147-A177-3AD203B41FA5}">
                      <a16:colId xmlns:a16="http://schemas.microsoft.com/office/drawing/2014/main" val="20006"/>
                    </a:ext>
                  </a:extLst>
                </a:gridCol>
                <a:gridCol w="783958">
                  <a:extLst>
                    <a:ext uri="{9D8B030D-6E8A-4147-A177-3AD203B41FA5}">
                      <a16:colId xmlns:a16="http://schemas.microsoft.com/office/drawing/2014/main" val="20007"/>
                    </a:ext>
                  </a:extLst>
                </a:gridCol>
              </a:tblGrid>
              <a:tr h="415302">
                <a:tc gridSpan="8">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tr-TR" sz="1600" b="1" i="0" u="none" strike="noStrike" cap="none" normalizeH="0" baseline="0" dirty="0">
                          <a:ln>
                            <a:noFill/>
                          </a:ln>
                          <a:solidFill>
                            <a:srgbClr val="FF0000"/>
                          </a:solidFill>
                          <a:effectLst/>
                          <a:latin typeface="Bookman Old Style" pitchFamily="18" charset="0"/>
                          <a:cs typeface="Arial" pitchFamily="34" charset="0"/>
                        </a:rPr>
                        <a:t>ÖRGÜN + YAYGIN  EĞİTİM  TÜRKİYE / İSTANBUL</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tr-TR" sz="1800" b="1" i="0" u="none" strike="noStrike" cap="none" normalizeH="0" baseline="0" dirty="0">
                        <a:ln>
                          <a:noFill/>
                        </a:ln>
                        <a:solidFill>
                          <a:srgbClr val="000099"/>
                        </a:solidFill>
                        <a:effectLst/>
                        <a:latin typeface="Times New Roman" pitchFamily="18" charset="0"/>
                      </a:endParaRPr>
                    </a:p>
                  </a:txBody>
                  <a:tcPr marL="91431" marR="91431" marT="45716" marB="45716"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71701">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tr-TR" sz="1100" b="1" i="0" u="none" strike="noStrike" cap="none" normalizeH="0" baseline="0" dirty="0">
                        <a:ln>
                          <a:noFill/>
                        </a:ln>
                        <a:solidFill>
                          <a:schemeClr val="tx1"/>
                        </a:solidFill>
                        <a:effectLst/>
                        <a:latin typeface="Bookman Old Style" pitchFamily="18" charset="0"/>
                      </a:endParaRP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gridSpan="3">
                  <a:txBody>
                    <a:bodyPr/>
                    <a:lstStyle/>
                    <a:p>
                      <a:pPr marL="0" marR="0" lvl="0" indent="0" algn="ctr" defTabSz="914400" rtl="0" eaLnBrk="1" fontAlgn="base" latinLnBrk="0" hangingPunct="1">
                        <a:lnSpc>
                          <a:spcPct val="100000"/>
                        </a:lnSpc>
                        <a:spcBef>
                          <a:spcPct val="0"/>
                        </a:spcBef>
                        <a:spcAft>
                          <a:spcPct val="0"/>
                        </a:spcAft>
                        <a:buClr>
                          <a:schemeClr val="hlink"/>
                        </a:buClr>
                        <a:buSzPct val="120000"/>
                        <a:buFontTx/>
                        <a:buNone/>
                        <a:tabLst/>
                      </a:pPr>
                      <a:r>
                        <a:rPr kumimoji="0" lang="tr-TR" sz="1000" b="1" i="0" u="none" strike="noStrike" cap="none" normalizeH="0" baseline="0" dirty="0">
                          <a:ln>
                            <a:noFill/>
                          </a:ln>
                          <a:solidFill>
                            <a:srgbClr val="FF0000"/>
                          </a:solidFill>
                          <a:effectLst/>
                          <a:latin typeface="Bookman Old Style" pitchFamily="18" charset="0"/>
                          <a:cs typeface="Arial" pitchFamily="34" charset="0"/>
                        </a:rPr>
                        <a:t>TÜRKİYE</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c hMerge="1">
                  <a:txBody>
                    <a:bodyPr/>
                    <a:lstStyle/>
                    <a:p>
                      <a:endParaRPr lang="tr-TR"/>
                    </a:p>
                  </a:txBody>
                  <a:tcPr/>
                </a:tc>
                <a:tc gridSpan="3">
                  <a:txBody>
                    <a:bodyPr/>
                    <a:lstStyle/>
                    <a:p>
                      <a:pPr marL="0" marR="0" lvl="0" indent="0" algn="ctr" defTabSz="914400" rtl="0" eaLnBrk="1" fontAlgn="base" latinLnBrk="0" hangingPunct="1">
                        <a:lnSpc>
                          <a:spcPct val="100000"/>
                        </a:lnSpc>
                        <a:spcBef>
                          <a:spcPct val="0"/>
                        </a:spcBef>
                        <a:spcAft>
                          <a:spcPct val="0"/>
                        </a:spcAft>
                        <a:buClr>
                          <a:schemeClr val="hlink"/>
                        </a:buClr>
                        <a:buSzPct val="120000"/>
                        <a:buFontTx/>
                        <a:buNone/>
                        <a:tabLst/>
                      </a:pPr>
                      <a:r>
                        <a:rPr kumimoji="0" lang="tr-TR" sz="1000" b="1" i="0" u="none" strike="noStrike" cap="none" normalizeH="0" baseline="0" dirty="0">
                          <a:ln>
                            <a:noFill/>
                          </a:ln>
                          <a:solidFill>
                            <a:srgbClr val="FF0000"/>
                          </a:solidFill>
                          <a:effectLst/>
                          <a:latin typeface="Bookman Old Style" pitchFamily="18" charset="0"/>
                          <a:cs typeface="Arial" pitchFamily="34" charset="0"/>
                        </a:rPr>
                        <a:t>İSTANBUL </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c hMerge="1">
                  <a:txBody>
                    <a:bodyPr/>
                    <a:lstStyle/>
                    <a:p>
                      <a:endParaRPr lang="tr-TR"/>
                    </a:p>
                  </a:txBody>
                  <a:tcPr/>
                </a:tc>
                <a:tc rowSpan="2">
                  <a:txBody>
                    <a:bodyPr/>
                    <a:lstStyle/>
                    <a:p>
                      <a:pPr marL="0" marR="0" lvl="0" indent="0" algn="ctr" defTabSz="914400" rtl="0" eaLnBrk="1" fontAlgn="base" latinLnBrk="0" hangingPunct="1">
                        <a:lnSpc>
                          <a:spcPct val="100000"/>
                        </a:lnSpc>
                        <a:spcBef>
                          <a:spcPct val="0"/>
                        </a:spcBef>
                        <a:spcAft>
                          <a:spcPct val="0"/>
                        </a:spcAft>
                        <a:buClr>
                          <a:schemeClr val="hlink"/>
                        </a:buClr>
                        <a:buSzPct val="120000"/>
                        <a:buFontTx/>
                        <a:buNone/>
                        <a:tabLst/>
                      </a:pPr>
                      <a:r>
                        <a:rPr kumimoji="0" lang="tr-TR" sz="1000" b="1" i="0" u="none" strike="noStrike" cap="none" normalizeH="0" baseline="0" dirty="0">
                          <a:ln>
                            <a:noFill/>
                          </a:ln>
                          <a:solidFill>
                            <a:srgbClr val="FF0000"/>
                          </a:solidFill>
                          <a:effectLst/>
                          <a:latin typeface="Bookman Old Style" pitchFamily="18" charset="0"/>
                          <a:cs typeface="Arial" pitchFamily="34" charset="0"/>
                        </a:rPr>
                        <a:t>İSTANBUL</a:t>
                      </a:r>
                    </a:p>
                    <a:p>
                      <a:pPr marL="0" marR="0" lvl="0" indent="0" algn="ctr" defTabSz="914400" rtl="0" eaLnBrk="1" fontAlgn="base" latinLnBrk="0" hangingPunct="1">
                        <a:lnSpc>
                          <a:spcPct val="100000"/>
                        </a:lnSpc>
                        <a:spcBef>
                          <a:spcPct val="0"/>
                        </a:spcBef>
                        <a:spcAft>
                          <a:spcPct val="0"/>
                        </a:spcAft>
                        <a:buClr>
                          <a:schemeClr val="hlink"/>
                        </a:buClr>
                        <a:buSzPct val="120000"/>
                        <a:buFontTx/>
                        <a:buNone/>
                        <a:tabLst/>
                      </a:pPr>
                      <a:r>
                        <a:rPr kumimoji="0" lang="tr-TR" sz="1000" b="1" i="0" u="none" strike="noStrike" cap="none" normalizeH="0" baseline="0" dirty="0">
                          <a:ln>
                            <a:noFill/>
                          </a:ln>
                          <a:solidFill>
                            <a:srgbClr val="FF0000"/>
                          </a:solidFill>
                          <a:effectLst/>
                          <a:latin typeface="Bookman Old Style" pitchFamily="18" charset="0"/>
                          <a:cs typeface="Arial" pitchFamily="34" charset="0"/>
                        </a:rPr>
                        <a:t>% PAY</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1"/>
                  </a:ext>
                </a:extLst>
              </a:tr>
              <a:tr h="333062">
                <a:tc>
                  <a:txBody>
                    <a:bodyPr/>
                    <a:lstStyle/>
                    <a:p>
                      <a:pPr marL="0" marR="0" lvl="0" indent="0" algn="just" defTabSz="914400" rtl="0" eaLnBrk="1" fontAlgn="base" latinLnBrk="0" hangingPunct="1">
                        <a:lnSpc>
                          <a:spcPct val="100000"/>
                        </a:lnSpc>
                        <a:spcBef>
                          <a:spcPct val="0"/>
                        </a:spcBef>
                        <a:spcAft>
                          <a:spcPct val="0"/>
                        </a:spcAft>
                        <a:buClr>
                          <a:schemeClr val="hlink"/>
                        </a:buClr>
                        <a:buSzPct val="120000"/>
                        <a:buFontTx/>
                        <a:buNone/>
                        <a:tabLst/>
                      </a:pPr>
                      <a:endParaRPr kumimoji="0" lang="tr-TR" sz="1100" b="1" i="0" u="none" strike="noStrike" cap="none" normalizeH="0" baseline="0" dirty="0">
                        <a:ln>
                          <a:noFill/>
                        </a:ln>
                        <a:solidFill>
                          <a:schemeClr val="tx1"/>
                        </a:solidFill>
                        <a:effectLst/>
                        <a:latin typeface="Bookman Old Style" pitchFamily="18" charset="0"/>
                      </a:endParaRP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
                          <a:schemeClr val="hlink"/>
                        </a:buClr>
                        <a:buSzPct val="120000"/>
                        <a:buFontTx/>
                        <a:buNone/>
                        <a:tabLst/>
                      </a:pPr>
                      <a:r>
                        <a:rPr kumimoji="0" lang="tr-TR" sz="1100" b="1" i="0" u="none" strike="noStrike" cap="none" normalizeH="0" baseline="0" dirty="0">
                          <a:ln>
                            <a:noFill/>
                          </a:ln>
                          <a:solidFill>
                            <a:srgbClr val="000099"/>
                          </a:solidFill>
                          <a:effectLst/>
                          <a:latin typeface="Bookman Old Style" pitchFamily="18" charset="0"/>
                          <a:cs typeface="Arial" pitchFamily="34" charset="0"/>
                        </a:rPr>
                        <a:t>ÖRGÜN</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
                          <a:schemeClr val="hlink"/>
                        </a:buClr>
                        <a:buSzPct val="120000"/>
                        <a:buFontTx/>
                        <a:buNone/>
                        <a:tabLst/>
                      </a:pPr>
                      <a:r>
                        <a:rPr kumimoji="0" lang="tr-TR" sz="1100" b="1" i="0" u="none" strike="noStrike" cap="none" normalizeH="0" baseline="0" dirty="0">
                          <a:ln>
                            <a:noFill/>
                          </a:ln>
                          <a:solidFill>
                            <a:srgbClr val="000099"/>
                          </a:solidFill>
                          <a:effectLst/>
                          <a:latin typeface="Bookman Old Style" pitchFamily="18" charset="0"/>
                          <a:cs typeface="Arial" pitchFamily="34" charset="0"/>
                        </a:rPr>
                        <a:t>YAYGIN</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
                          <a:schemeClr val="hlink"/>
                        </a:buClr>
                        <a:buSzPct val="120000"/>
                        <a:buFontTx/>
                        <a:buNone/>
                        <a:tabLst/>
                      </a:pPr>
                      <a:r>
                        <a:rPr kumimoji="0" lang="tr-TR" sz="1100" b="1" i="0" u="none" strike="noStrike" cap="none" normalizeH="0" baseline="0" dirty="0">
                          <a:ln>
                            <a:noFill/>
                          </a:ln>
                          <a:solidFill>
                            <a:srgbClr val="000099"/>
                          </a:solidFill>
                          <a:effectLst/>
                          <a:latin typeface="Bookman Old Style" pitchFamily="18" charset="0"/>
                          <a:cs typeface="Arial" pitchFamily="34" charset="0"/>
                        </a:rPr>
                        <a:t>TOPLAM</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hlink"/>
                        </a:buClr>
                        <a:buSzPct val="120000"/>
                        <a:buFontTx/>
                        <a:buNone/>
                        <a:tabLst/>
                      </a:pPr>
                      <a:r>
                        <a:rPr kumimoji="0" lang="tr-TR" sz="1100" b="1" i="0" u="none" strike="noStrike" cap="none" normalizeH="0" baseline="0" dirty="0">
                          <a:ln>
                            <a:noFill/>
                          </a:ln>
                          <a:solidFill>
                            <a:srgbClr val="000099"/>
                          </a:solidFill>
                          <a:effectLst/>
                          <a:latin typeface="Bookman Old Style" pitchFamily="18" charset="0"/>
                          <a:cs typeface="Arial" pitchFamily="34" charset="0"/>
                        </a:rPr>
                        <a:t>ÖRGÜN</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
                          <a:schemeClr val="hlink"/>
                        </a:buClr>
                        <a:buSzPct val="120000"/>
                        <a:buFontTx/>
                        <a:buNone/>
                        <a:tabLst/>
                      </a:pPr>
                      <a:r>
                        <a:rPr kumimoji="0" lang="tr-TR" sz="1100" b="1" i="0" u="none" strike="noStrike" cap="none" normalizeH="0" baseline="0" dirty="0">
                          <a:ln>
                            <a:noFill/>
                          </a:ln>
                          <a:solidFill>
                            <a:srgbClr val="000099"/>
                          </a:solidFill>
                          <a:effectLst/>
                          <a:latin typeface="Bookman Old Style" pitchFamily="18" charset="0"/>
                          <a:cs typeface="Arial" pitchFamily="34" charset="0"/>
                        </a:rPr>
                        <a:t>YAYGIN</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
                          <a:schemeClr val="hlink"/>
                        </a:buClr>
                        <a:buSzPct val="120000"/>
                        <a:buFontTx/>
                        <a:buNone/>
                        <a:tabLst/>
                      </a:pPr>
                      <a:r>
                        <a:rPr kumimoji="0" lang="tr-TR" sz="1100" b="1" i="0" u="none" strike="noStrike" cap="none" normalizeH="0" baseline="0" dirty="0">
                          <a:ln>
                            <a:noFill/>
                          </a:ln>
                          <a:solidFill>
                            <a:srgbClr val="000099"/>
                          </a:solidFill>
                          <a:effectLst/>
                          <a:latin typeface="Bookman Old Style" pitchFamily="18" charset="0"/>
                          <a:cs typeface="Arial" pitchFamily="34" charset="0"/>
                        </a:rPr>
                        <a:t>TOPLAM</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vMerge="1">
                  <a:txBody>
                    <a:bodyPr/>
                    <a:lstStyle/>
                    <a:p>
                      <a:pPr marL="0" marR="0" lvl="0" indent="0" algn="r" defTabSz="914400" rtl="0" eaLnBrk="1" fontAlgn="base" latinLnBrk="0" hangingPunct="1">
                        <a:lnSpc>
                          <a:spcPct val="100000"/>
                        </a:lnSpc>
                        <a:spcBef>
                          <a:spcPct val="0"/>
                        </a:spcBef>
                        <a:spcAft>
                          <a:spcPct val="0"/>
                        </a:spcAft>
                        <a:buClr>
                          <a:schemeClr val="hlink"/>
                        </a:buClr>
                        <a:buSzPct val="120000"/>
                        <a:buFontTx/>
                        <a:buNone/>
                        <a:tabLst/>
                      </a:pPr>
                      <a:endParaRPr kumimoji="0" lang="tr-TR" sz="1400" b="1" i="0" u="none" strike="noStrike" cap="none" normalizeH="0" baseline="0" dirty="0">
                        <a:ln>
                          <a:noFill/>
                        </a:ln>
                        <a:solidFill>
                          <a:srgbClr val="FF0000"/>
                        </a:solidFill>
                        <a:effectLst/>
                        <a:latin typeface="Times New Roman" pitchFamily="18" charset="0"/>
                      </a:endParaRPr>
                    </a:p>
                  </a:txBody>
                  <a:tcPr marL="91431" marR="91431" marT="45716" marB="45716" anchor="ctr" horzOverflow="overflow">
                    <a:lnL w="19050" cap="flat" cmpd="sng" algn="ctr">
                      <a:solidFill>
                        <a:schemeClr val="tx1"/>
                      </a:solidFill>
                      <a:prstDash val="solid"/>
                      <a:round/>
                      <a:headEnd type="none" w="med" len="med"/>
                      <a:tailEnd type="none" w="med" len="med"/>
                    </a:lnL>
                    <a:lnR w="28575" cap="flat" cmpd="sng" algn="ctr">
                      <a:solidFill>
                        <a:srgbClr val="000099"/>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96118">
                <a:tc>
                  <a:txBody>
                    <a:bodyPr/>
                    <a:lstStyle/>
                    <a:p>
                      <a:pPr marL="0" marR="0" lvl="0" indent="0" algn="just" defTabSz="914400" rtl="0" eaLnBrk="1" fontAlgn="base" latinLnBrk="0" hangingPunct="1">
                        <a:lnSpc>
                          <a:spcPct val="100000"/>
                        </a:lnSpc>
                        <a:spcBef>
                          <a:spcPct val="0"/>
                        </a:spcBef>
                        <a:spcAft>
                          <a:spcPct val="0"/>
                        </a:spcAft>
                        <a:buClr>
                          <a:schemeClr val="hlink"/>
                        </a:buClr>
                        <a:buSzPct val="120000"/>
                        <a:buFontTx/>
                        <a:buNone/>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OKUL</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
                          <a:schemeClr val="hlink"/>
                        </a:buClr>
                        <a:buSzPct val="120000"/>
                        <a:buFontTx/>
                        <a:buNone/>
                        <a:tabLst/>
                      </a:pPr>
                      <a:r>
                        <a:rPr kumimoji="0" lang="tr-TR" sz="1000" b="0" i="0" u="none" strike="noStrike" cap="none" normalizeH="0" baseline="0" dirty="0">
                          <a:ln>
                            <a:noFill/>
                          </a:ln>
                          <a:solidFill>
                            <a:schemeClr val="tx1"/>
                          </a:solidFill>
                          <a:effectLst/>
                          <a:latin typeface="Bookman Old Style" pitchFamily="18" charset="0"/>
                          <a:cs typeface="Arial" pitchFamily="34" charset="0"/>
                        </a:rPr>
                        <a:t>61.590</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
                          <a:schemeClr val="hlink"/>
                        </a:buClr>
                        <a:buSzPct val="120000"/>
                        <a:buFontTx/>
                        <a:buNone/>
                        <a:tabLst/>
                      </a:pPr>
                      <a:r>
                        <a:rPr kumimoji="0" lang="tr-TR" sz="1000" b="0" i="0" u="none" strike="noStrike" cap="none" normalizeH="0" baseline="0" dirty="0">
                          <a:ln>
                            <a:noFill/>
                          </a:ln>
                          <a:solidFill>
                            <a:schemeClr val="tx1"/>
                          </a:solidFill>
                          <a:effectLst/>
                          <a:latin typeface="Bookman Old Style" pitchFamily="18" charset="0"/>
                          <a:cs typeface="Arial" pitchFamily="34" charset="0"/>
                        </a:rPr>
                        <a:t>13.732</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
                          <a:schemeClr val="hlink"/>
                        </a:buClr>
                        <a:buSzPct val="120000"/>
                        <a:buFontTx/>
                        <a:buNone/>
                        <a:tabLst/>
                      </a:pPr>
                      <a:r>
                        <a:rPr kumimoji="0" lang="tr-TR" sz="1000" b="1" i="0" u="none" strike="noStrike" cap="none" normalizeH="0" baseline="0" dirty="0">
                          <a:ln>
                            <a:noFill/>
                          </a:ln>
                          <a:solidFill>
                            <a:schemeClr val="tx1"/>
                          </a:solidFill>
                          <a:effectLst/>
                          <a:latin typeface="Bookman Old Style" pitchFamily="18" charset="0"/>
                          <a:cs typeface="Arial" pitchFamily="34" charset="0"/>
                        </a:rPr>
                        <a:t>75.322</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r" defTabSz="914400" rtl="0" eaLnBrk="1" fontAlgn="base" latinLnBrk="0" hangingPunct="1">
                        <a:lnSpc>
                          <a:spcPct val="100000"/>
                        </a:lnSpc>
                        <a:spcBef>
                          <a:spcPct val="0"/>
                        </a:spcBef>
                        <a:spcAft>
                          <a:spcPct val="0"/>
                        </a:spcAft>
                        <a:buClr>
                          <a:schemeClr val="hlink"/>
                        </a:buClr>
                        <a:buSzPct val="120000"/>
                        <a:buFontTx/>
                        <a:buNone/>
                        <a:tabLst/>
                      </a:pPr>
                      <a:r>
                        <a:rPr kumimoji="0" lang="tr-TR" sz="1000" b="0" i="0" u="none" strike="noStrike" cap="none" normalizeH="0" baseline="0" dirty="0">
                          <a:ln>
                            <a:noFill/>
                          </a:ln>
                          <a:solidFill>
                            <a:schemeClr val="tx1"/>
                          </a:solidFill>
                          <a:effectLst/>
                          <a:latin typeface="Bookman Old Style" pitchFamily="18" charset="0"/>
                          <a:cs typeface="Arial" pitchFamily="34" charset="0"/>
                        </a:rPr>
                        <a:t>5.382</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
                          <a:schemeClr val="hlink"/>
                        </a:buClr>
                        <a:buSzPct val="120000"/>
                        <a:buFontTx/>
                        <a:buNone/>
                        <a:tabLst/>
                      </a:pPr>
                      <a:r>
                        <a:rPr kumimoji="0" lang="tr-TR" sz="1000" b="0" i="0" u="none" strike="noStrike" cap="none" normalizeH="0" baseline="0" dirty="0">
                          <a:ln>
                            <a:noFill/>
                          </a:ln>
                          <a:solidFill>
                            <a:schemeClr val="tx1"/>
                          </a:solidFill>
                          <a:effectLst/>
                          <a:latin typeface="Bookman Old Style" pitchFamily="18" charset="0"/>
                          <a:cs typeface="Arial" pitchFamily="34" charset="0"/>
                        </a:rPr>
                        <a:t>2.574</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
                          <a:schemeClr val="hlink"/>
                        </a:buClr>
                        <a:buSzPct val="120000"/>
                        <a:buFontTx/>
                        <a:buNone/>
                        <a:tabLst/>
                      </a:pPr>
                      <a:r>
                        <a:rPr kumimoji="0" lang="tr-TR" sz="1000" b="1" i="0" u="none" strike="noStrike" cap="none" normalizeH="0" baseline="0" dirty="0">
                          <a:ln>
                            <a:noFill/>
                          </a:ln>
                          <a:solidFill>
                            <a:schemeClr val="tx1"/>
                          </a:solidFill>
                          <a:effectLst/>
                          <a:latin typeface="Bookman Old Style" pitchFamily="18" charset="0"/>
                          <a:cs typeface="Arial" pitchFamily="34" charset="0"/>
                        </a:rPr>
                        <a:t>7.956</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hlink"/>
                        </a:buClr>
                        <a:buSzPct val="120000"/>
                        <a:buFontTx/>
                        <a:buNone/>
                        <a:tabLst/>
                      </a:pPr>
                      <a:r>
                        <a:rPr kumimoji="0" lang="tr-TR" sz="1000" b="1" i="0" u="none" strike="noStrike" cap="none" normalizeH="0" baseline="0" dirty="0">
                          <a:ln>
                            <a:noFill/>
                          </a:ln>
                          <a:solidFill>
                            <a:schemeClr val="tx1"/>
                          </a:solidFill>
                          <a:effectLst/>
                          <a:latin typeface="Bookman Old Style" pitchFamily="18" charset="0"/>
                          <a:cs typeface="Arial" pitchFamily="34" charset="0"/>
                        </a:rPr>
                        <a:t>11</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395394">
                <a:tc>
                  <a:txBody>
                    <a:bodyPr/>
                    <a:lstStyle/>
                    <a:p>
                      <a:pPr marL="0" marR="0" lvl="0" indent="0" algn="just" defTabSz="914400" rtl="0" eaLnBrk="1" fontAlgn="base" latinLnBrk="0" hangingPunct="1">
                        <a:lnSpc>
                          <a:spcPct val="100000"/>
                        </a:lnSpc>
                        <a:spcBef>
                          <a:spcPct val="0"/>
                        </a:spcBef>
                        <a:spcAft>
                          <a:spcPct val="0"/>
                        </a:spcAft>
                        <a:buClr>
                          <a:schemeClr val="hlink"/>
                        </a:buClr>
                        <a:buSzPct val="120000"/>
                        <a:buFontTx/>
                        <a:buNone/>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DERSLİK </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
                          <a:schemeClr val="hlink"/>
                        </a:buClr>
                        <a:buSzPct val="120000"/>
                        <a:buFontTx/>
                        <a:buNone/>
                        <a:tabLst/>
                      </a:pPr>
                      <a:r>
                        <a:rPr kumimoji="0" lang="tr-TR" sz="1000" b="0" i="0" u="none" strike="noStrike" cap="none" normalizeH="0" baseline="0" dirty="0">
                          <a:ln>
                            <a:noFill/>
                          </a:ln>
                          <a:solidFill>
                            <a:schemeClr val="tx1"/>
                          </a:solidFill>
                          <a:effectLst/>
                          <a:latin typeface="Bookman Old Style" pitchFamily="18" charset="0"/>
                          <a:cs typeface="Arial" pitchFamily="34" charset="0"/>
                        </a:rPr>
                        <a:t>538.442</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
                          <a:schemeClr val="hlink"/>
                        </a:buClr>
                        <a:buSzPct val="120000"/>
                        <a:buFontTx/>
                        <a:buNone/>
                        <a:tabLst/>
                      </a:pPr>
                      <a:r>
                        <a:rPr kumimoji="0" lang="tr-TR" sz="1000" b="0" i="0" u="none" strike="noStrike" cap="none" normalizeH="0" baseline="0" dirty="0">
                          <a:ln>
                            <a:noFill/>
                          </a:ln>
                          <a:solidFill>
                            <a:schemeClr val="tx1"/>
                          </a:solidFill>
                          <a:effectLst/>
                          <a:latin typeface="Bookman Old Style" pitchFamily="18" charset="0"/>
                          <a:cs typeface="Arial" pitchFamily="34" charset="0"/>
                        </a:rPr>
                        <a:t>85.540</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
                          <a:schemeClr val="hlink"/>
                        </a:buClr>
                        <a:buSzPct val="120000"/>
                        <a:buFontTx/>
                        <a:buNone/>
                        <a:tabLst/>
                      </a:pPr>
                      <a:r>
                        <a:rPr kumimoji="0" lang="tr-TR" sz="1000" b="1" i="0" u="none" strike="noStrike" cap="none" normalizeH="0" baseline="0" dirty="0">
                          <a:ln>
                            <a:noFill/>
                          </a:ln>
                          <a:solidFill>
                            <a:schemeClr val="tx1"/>
                          </a:solidFill>
                          <a:effectLst/>
                          <a:latin typeface="Bookman Old Style" pitchFamily="18" charset="0"/>
                          <a:cs typeface="Arial" pitchFamily="34" charset="0"/>
                        </a:rPr>
                        <a:t>623.982</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r" defTabSz="914400" rtl="0" eaLnBrk="1" fontAlgn="base" latinLnBrk="0" hangingPunct="1">
                        <a:lnSpc>
                          <a:spcPct val="100000"/>
                        </a:lnSpc>
                        <a:spcBef>
                          <a:spcPct val="0"/>
                        </a:spcBef>
                        <a:spcAft>
                          <a:spcPct val="0"/>
                        </a:spcAft>
                        <a:buClr>
                          <a:schemeClr val="hlink"/>
                        </a:buClr>
                        <a:buSzPct val="120000"/>
                        <a:buFontTx/>
                        <a:buNone/>
                        <a:tabLst/>
                      </a:pPr>
                      <a:r>
                        <a:rPr kumimoji="0" lang="tr-TR" sz="1000" b="0" i="0" u="none" strike="noStrike" cap="none" normalizeH="0" baseline="0" dirty="0">
                          <a:ln>
                            <a:noFill/>
                          </a:ln>
                          <a:solidFill>
                            <a:schemeClr val="tx1"/>
                          </a:solidFill>
                          <a:effectLst/>
                          <a:latin typeface="Bookman Old Style" pitchFamily="18" charset="0"/>
                          <a:cs typeface="Arial" pitchFamily="34" charset="0"/>
                        </a:rPr>
                        <a:t>71.724</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
                          <a:schemeClr val="hlink"/>
                        </a:buClr>
                        <a:buSzPct val="120000"/>
                        <a:buFontTx/>
                        <a:buNone/>
                        <a:tabLst/>
                      </a:pPr>
                      <a:r>
                        <a:rPr kumimoji="0" lang="tr-TR" sz="1000" b="0" i="0" u="none" strike="noStrike" cap="none" normalizeH="0" baseline="0" dirty="0">
                          <a:ln>
                            <a:noFill/>
                          </a:ln>
                          <a:solidFill>
                            <a:schemeClr val="tx1"/>
                          </a:solidFill>
                          <a:effectLst/>
                          <a:latin typeface="Bookman Old Style" pitchFamily="18" charset="0"/>
                          <a:cs typeface="Arial" pitchFamily="34" charset="0"/>
                        </a:rPr>
                        <a:t>14.878</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
                          <a:schemeClr val="hlink"/>
                        </a:buClr>
                        <a:buSzPct val="120000"/>
                        <a:buFontTx/>
                        <a:buNone/>
                        <a:tabLst/>
                      </a:pPr>
                      <a:r>
                        <a:rPr kumimoji="0" lang="tr-TR" sz="1000" b="1" i="0" u="none" strike="noStrike" cap="none" normalizeH="0" baseline="0" dirty="0">
                          <a:ln>
                            <a:noFill/>
                          </a:ln>
                          <a:solidFill>
                            <a:schemeClr val="tx1"/>
                          </a:solidFill>
                          <a:effectLst/>
                          <a:latin typeface="Bookman Old Style" pitchFamily="18" charset="0"/>
                          <a:cs typeface="Arial" pitchFamily="34" charset="0"/>
                        </a:rPr>
                        <a:t>86.602</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hlink"/>
                        </a:buClr>
                        <a:buSzPct val="120000"/>
                        <a:buFontTx/>
                        <a:buNone/>
                        <a:tabLst/>
                      </a:pPr>
                      <a:r>
                        <a:rPr kumimoji="0" lang="tr-TR" sz="1000" b="1" i="0" u="none" strike="noStrike" cap="none" normalizeH="0" baseline="0" dirty="0">
                          <a:ln>
                            <a:noFill/>
                          </a:ln>
                          <a:solidFill>
                            <a:schemeClr val="tx1"/>
                          </a:solidFill>
                          <a:effectLst/>
                          <a:latin typeface="Bookman Old Style" pitchFamily="18" charset="0"/>
                          <a:cs typeface="Arial" pitchFamily="34" charset="0"/>
                        </a:rPr>
                        <a:t>14</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r h="464527">
                <a:tc>
                  <a:txBody>
                    <a:bodyPr/>
                    <a:lstStyle/>
                    <a:p>
                      <a:pPr marL="0" marR="0" lvl="0" indent="0" algn="just" defTabSz="914400" rtl="0" eaLnBrk="1" fontAlgn="base" latinLnBrk="0" hangingPunct="1">
                        <a:lnSpc>
                          <a:spcPct val="100000"/>
                        </a:lnSpc>
                        <a:spcBef>
                          <a:spcPct val="0"/>
                        </a:spcBef>
                        <a:spcAft>
                          <a:spcPct val="0"/>
                        </a:spcAft>
                        <a:buClr>
                          <a:schemeClr val="hlink"/>
                        </a:buClr>
                        <a:buSzPct val="120000"/>
                        <a:buFontTx/>
                        <a:buNone/>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ÖĞRETMEN </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
                          <a:schemeClr val="hlink"/>
                        </a:buClr>
                        <a:buSzPct val="120000"/>
                        <a:buFontTx/>
                        <a:buNone/>
                        <a:tabLst/>
                      </a:pPr>
                      <a:r>
                        <a:rPr kumimoji="0" lang="tr-TR" sz="1000" b="0" i="0" u="none" strike="noStrike" cap="none" normalizeH="0" baseline="0" dirty="0">
                          <a:ln>
                            <a:noFill/>
                          </a:ln>
                          <a:solidFill>
                            <a:schemeClr val="tx1"/>
                          </a:solidFill>
                          <a:effectLst/>
                          <a:latin typeface="Bookman Old Style" pitchFamily="18" charset="0"/>
                          <a:cs typeface="Arial" pitchFamily="34" charset="0"/>
                        </a:rPr>
                        <a:t>832.726</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
                          <a:schemeClr val="hlink"/>
                        </a:buClr>
                        <a:buSzPct val="120000"/>
                        <a:buFontTx/>
                        <a:buNone/>
                        <a:tabLst/>
                      </a:pPr>
                      <a:r>
                        <a:rPr kumimoji="0" lang="tr-TR" sz="1000" b="0" i="0" u="none" strike="noStrike" cap="none" normalizeH="0" baseline="0" dirty="0">
                          <a:ln>
                            <a:noFill/>
                          </a:ln>
                          <a:solidFill>
                            <a:schemeClr val="tx1"/>
                          </a:solidFill>
                          <a:effectLst/>
                          <a:latin typeface="Bookman Old Style" pitchFamily="18" charset="0"/>
                          <a:cs typeface="Arial" pitchFamily="34" charset="0"/>
                        </a:rPr>
                        <a:t>111.274</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
                          <a:schemeClr val="hlink"/>
                        </a:buClr>
                        <a:buSzPct val="120000"/>
                        <a:buFontTx/>
                        <a:buNone/>
                        <a:tabLst/>
                      </a:pPr>
                      <a:r>
                        <a:rPr kumimoji="0" lang="tr-TR" sz="1000" b="1" i="0" u="none" strike="noStrike" cap="none" normalizeH="0" baseline="0" dirty="0">
                          <a:ln>
                            <a:noFill/>
                          </a:ln>
                          <a:solidFill>
                            <a:schemeClr val="tx1"/>
                          </a:solidFill>
                          <a:effectLst/>
                          <a:latin typeface="Bookman Old Style" pitchFamily="18" charset="0"/>
                          <a:cs typeface="Arial" pitchFamily="34" charset="0"/>
                        </a:rPr>
                        <a:t>944.000</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r" defTabSz="914400" rtl="0" eaLnBrk="1" fontAlgn="base" latinLnBrk="0" hangingPunct="1">
                        <a:lnSpc>
                          <a:spcPct val="100000"/>
                        </a:lnSpc>
                        <a:spcBef>
                          <a:spcPct val="0"/>
                        </a:spcBef>
                        <a:spcAft>
                          <a:spcPct val="0"/>
                        </a:spcAft>
                        <a:buClr>
                          <a:schemeClr val="hlink"/>
                        </a:buClr>
                        <a:buSzPct val="120000"/>
                        <a:buFontTx/>
                        <a:buNone/>
                        <a:tabLst/>
                      </a:pPr>
                      <a:r>
                        <a:rPr kumimoji="0" lang="tr-TR" sz="1000" b="0" i="0" u="none" strike="noStrike" cap="none" normalizeH="0" baseline="0" dirty="0">
                          <a:ln>
                            <a:noFill/>
                          </a:ln>
                          <a:solidFill>
                            <a:schemeClr val="tx1"/>
                          </a:solidFill>
                          <a:effectLst/>
                          <a:latin typeface="Bookman Old Style" pitchFamily="18" charset="0"/>
                          <a:cs typeface="Arial" pitchFamily="34" charset="0"/>
                        </a:rPr>
                        <a:t>123.494</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
                          <a:schemeClr val="hlink"/>
                        </a:buClr>
                        <a:buSzPct val="120000"/>
                        <a:buFontTx/>
                        <a:buNone/>
                        <a:tabLst/>
                      </a:pPr>
                      <a:r>
                        <a:rPr kumimoji="0" lang="tr-TR" sz="1000" b="0" i="0" u="none" strike="noStrike" cap="none" normalizeH="0" baseline="0" dirty="0">
                          <a:ln>
                            <a:noFill/>
                          </a:ln>
                          <a:solidFill>
                            <a:schemeClr val="tx1"/>
                          </a:solidFill>
                          <a:effectLst/>
                          <a:latin typeface="Bookman Old Style" pitchFamily="18" charset="0"/>
                          <a:cs typeface="Arial" pitchFamily="34" charset="0"/>
                        </a:rPr>
                        <a:t>29.593</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
                          <a:schemeClr val="hlink"/>
                        </a:buClr>
                        <a:buSzPct val="120000"/>
                        <a:buFontTx/>
                        <a:buNone/>
                        <a:tabLst/>
                      </a:pPr>
                      <a:r>
                        <a:rPr kumimoji="0" lang="tr-TR" sz="1000" b="1" i="0" u="none" strike="noStrike" cap="none" normalizeH="0" baseline="0" dirty="0">
                          <a:ln>
                            <a:noFill/>
                          </a:ln>
                          <a:solidFill>
                            <a:schemeClr val="tx1"/>
                          </a:solidFill>
                          <a:effectLst/>
                          <a:latin typeface="Bookman Old Style" pitchFamily="18" charset="0"/>
                          <a:cs typeface="Arial" pitchFamily="34" charset="0"/>
                        </a:rPr>
                        <a:t>153.087</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hlink"/>
                        </a:buClr>
                        <a:buSzPct val="120000"/>
                        <a:buFontTx/>
                        <a:buNone/>
                        <a:tabLst/>
                      </a:pPr>
                      <a:r>
                        <a:rPr kumimoji="0" lang="tr-TR" sz="1000" b="1" i="0" u="none" strike="noStrike" cap="none" normalizeH="0" baseline="0" dirty="0">
                          <a:ln>
                            <a:noFill/>
                          </a:ln>
                          <a:solidFill>
                            <a:schemeClr val="tx1"/>
                          </a:solidFill>
                          <a:effectLst/>
                          <a:latin typeface="Bookman Old Style" pitchFamily="18" charset="0"/>
                          <a:cs typeface="Arial" pitchFamily="34" charset="0"/>
                        </a:rPr>
                        <a:t>17</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5"/>
                  </a:ext>
                </a:extLst>
              </a:tr>
              <a:tr h="511482">
                <a:tc>
                  <a:txBody>
                    <a:bodyPr/>
                    <a:lstStyle/>
                    <a:p>
                      <a:pPr marL="0" marR="0" lvl="0" indent="0" algn="just" defTabSz="914400" rtl="0" eaLnBrk="1" fontAlgn="base" latinLnBrk="0" hangingPunct="1">
                        <a:lnSpc>
                          <a:spcPct val="100000"/>
                        </a:lnSpc>
                        <a:spcBef>
                          <a:spcPct val="0"/>
                        </a:spcBef>
                        <a:spcAft>
                          <a:spcPct val="0"/>
                        </a:spcAft>
                        <a:buClr>
                          <a:schemeClr val="hlink"/>
                        </a:buClr>
                        <a:buSzPct val="120000"/>
                        <a:buFontTx/>
                        <a:buNone/>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ÖĞRENCİ/</a:t>
                      </a:r>
                    </a:p>
                    <a:p>
                      <a:pPr marL="0" marR="0" lvl="0" indent="0" algn="just" defTabSz="914400" rtl="0" eaLnBrk="1" fontAlgn="base" latinLnBrk="0" hangingPunct="1">
                        <a:lnSpc>
                          <a:spcPct val="100000"/>
                        </a:lnSpc>
                        <a:spcBef>
                          <a:spcPct val="0"/>
                        </a:spcBef>
                        <a:spcAft>
                          <a:spcPct val="0"/>
                        </a:spcAft>
                        <a:buClr>
                          <a:schemeClr val="hlink"/>
                        </a:buClr>
                        <a:buSzPct val="120000"/>
                        <a:buFontTx/>
                        <a:buNone/>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KURSİYER</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
                          <a:schemeClr val="hlink"/>
                        </a:buClr>
                        <a:buSzPct val="120000"/>
                        <a:buFontTx/>
                        <a:buNone/>
                        <a:tabLst/>
                      </a:pPr>
                      <a:r>
                        <a:rPr kumimoji="0" lang="tr-TR" sz="1000" b="0" i="0" u="none" strike="noStrike" cap="none" normalizeH="0" baseline="0" dirty="0">
                          <a:ln>
                            <a:noFill/>
                          </a:ln>
                          <a:solidFill>
                            <a:schemeClr val="tx1"/>
                          </a:solidFill>
                          <a:effectLst/>
                          <a:latin typeface="Bookman Old Style" pitchFamily="18" charset="0"/>
                          <a:cs typeface="Arial" pitchFamily="34" charset="0"/>
                        </a:rPr>
                        <a:t>15.852.766</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
                          <a:schemeClr val="hlink"/>
                        </a:buClr>
                        <a:buSzPct val="120000"/>
                        <a:buFontTx/>
                        <a:buNone/>
                        <a:tabLst/>
                      </a:pPr>
                      <a:r>
                        <a:rPr kumimoji="0" lang="tr-TR" sz="1000" b="0" i="0" u="none" strike="noStrike" cap="none" normalizeH="0" baseline="0" dirty="0">
                          <a:ln>
                            <a:noFill/>
                          </a:ln>
                          <a:solidFill>
                            <a:schemeClr val="tx1"/>
                          </a:solidFill>
                          <a:effectLst/>
                          <a:latin typeface="Bookman Old Style" pitchFamily="18" charset="0"/>
                          <a:cs typeface="Arial" pitchFamily="34" charset="0"/>
                        </a:rPr>
                        <a:t>8.071.508</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
                          <a:schemeClr val="hlink"/>
                        </a:buClr>
                        <a:buSzPct val="120000"/>
                        <a:buFontTx/>
                        <a:buNone/>
                        <a:tabLst/>
                      </a:pPr>
                      <a:r>
                        <a:rPr kumimoji="0" lang="tr-TR" sz="1000" b="1" i="0" u="none" strike="noStrike" cap="none" normalizeH="0" baseline="0" dirty="0">
                          <a:ln>
                            <a:noFill/>
                          </a:ln>
                          <a:solidFill>
                            <a:schemeClr val="tx1"/>
                          </a:solidFill>
                          <a:effectLst/>
                          <a:latin typeface="Bookman Old Style" pitchFamily="18" charset="0"/>
                          <a:cs typeface="Arial" pitchFamily="34" charset="0"/>
                        </a:rPr>
                        <a:t>23.924.274</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r" defTabSz="914400" rtl="0" eaLnBrk="1" fontAlgn="base" latinLnBrk="0" hangingPunct="1">
                        <a:lnSpc>
                          <a:spcPct val="100000"/>
                        </a:lnSpc>
                        <a:spcBef>
                          <a:spcPct val="0"/>
                        </a:spcBef>
                        <a:spcAft>
                          <a:spcPct val="0"/>
                        </a:spcAft>
                        <a:buClr>
                          <a:schemeClr val="hlink"/>
                        </a:buClr>
                        <a:buSzPct val="120000"/>
                        <a:buFontTx/>
                        <a:buNone/>
                        <a:tabLst/>
                      </a:pPr>
                      <a:r>
                        <a:rPr kumimoji="0" lang="tr-TR" sz="1000" b="0" i="0" u="none" strike="noStrike" cap="none" normalizeH="0" baseline="0" dirty="0">
                          <a:ln>
                            <a:noFill/>
                          </a:ln>
                          <a:solidFill>
                            <a:schemeClr val="tx1"/>
                          </a:solidFill>
                          <a:effectLst/>
                          <a:latin typeface="Bookman Old Style" pitchFamily="18" charset="0"/>
                          <a:cs typeface="Arial" pitchFamily="34" charset="0"/>
                        </a:rPr>
                        <a:t>2.681.800</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
                          <a:schemeClr val="hlink"/>
                        </a:buClr>
                        <a:buSzPct val="120000"/>
                        <a:buFontTx/>
                        <a:buNone/>
                        <a:tabLst/>
                      </a:pPr>
                      <a:r>
                        <a:rPr kumimoji="0" lang="tr-TR" sz="1000" b="0" i="0" u="none" strike="noStrike" cap="none" normalizeH="0" baseline="0" dirty="0">
                          <a:ln>
                            <a:noFill/>
                          </a:ln>
                          <a:solidFill>
                            <a:schemeClr val="tx1"/>
                          </a:solidFill>
                          <a:effectLst/>
                          <a:latin typeface="Bookman Old Style" pitchFamily="18" charset="0"/>
                          <a:cs typeface="Arial" pitchFamily="34" charset="0"/>
                        </a:rPr>
                        <a:t>1.052.055</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
                          <a:schemeClr val="hlink"/>
                        </a:buClr>
                        <a:buSzPct val="120000"/>
                        <a:buFontTx/>
                        <a:buNone/>
                        <a:tabLst/>
                      </a:pPr>
                      <a:r>
                        <a:rPr kumimoji="0" lang="tr-TR" sz="1000" b="1" i="0" u="none" strike="noStrike" cap="none" normalizeH="0" baseline="0" dirty="0">
                          <a:ln>
                            <a:noFill/>
                          </a:ln>
                          <a:solidFill>
                            <a:schemeClr val="tx1"/>
                          </a:solidFill>
                          <a:effectLst/>
                          <a:latin typeface="Bookman Old Style" pitchFamily="18" charset="0"/>
                          <a:cs typeface="Arial" pitchFamily="34" charset="0"/>
                        </a:rPr>
                        <a:t>3.733.855</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hlink"/>
                        </a:buClr>
                        <a:buSzPct val="120000"/>
                        <a:buFontTx/>
                        <a:buNone/>
                        <a:tabLst/>
                      </a:pPr>
                      <a:r>
                        <a:rPr kumimoji="0" lang="tr-TR" sz="1000" b="1" i="0" u="none" strike="noStrike" cap="none" normalizeH="0" baseline="0" dirty="0">
                          <a:ln>
                            <a:noFill/>
                          </a:ln>
                          <a:solidFill>
                            <a:schemeClr val="tx1"/>
                          </a:solidFill>
                          <a:effectLst/>
                          <a:latin typeface="Bookman Old Style" pitchFamily="18" charset="0"/>
                          <a:cs typeface="Arial" pitchFamily="34" charset="0"/>
                        </a:rPr>
                        <a:t>16</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6"/>
                  </a:ext>
                </a:extLst>
              </a:tr>
            </a:tbl>
          </a:graphicData>
        </a:graphic>
      </p:graphicFrame>
      <p:sp>
        <p:nvSpPr>
          <p:cNvPr id="2" name="Slayt Numarası Yer Tutucusu 1">
            <a:extLst>
              <a:ext uri="{FF2B5EF4-FFF2-40B4-BE49-F238E27FC236}">
                <a16:creationId xmlns:a16="http://schemas.microsoft.com/office/drawing/2014/main" id="{D4C5D21E-6804-4092-B3AA-A7595C483E64}"/>
              </a:ext>
            </a:extLst>
          </p:cNvPr>
          <p:cNvSpPr>
            <a:spLocks noGrp="1"/>
          </p:cNvSpPr>
          <p:nvPr>
            <p:ph type="sldNum" sz="quarter" idx="12"/>
          </p:nvPr>
        </p:nvSpPr>
        <p:spPr/>
        <p:txBody>
          <a:bodyPr/>
          <a:lstStyle/>
          <a:p>
            <a:pPr>
              <a:defRPr/>
            </a:pPr>
            <a:fld id="{7F979C48-A748-48C9-B264-A35E2CA3DA99}" type="slidenum">
              <a:rPr lang="tr-TR" smtClean="0"/>
              <a:pPr>
                <a:defRPr/>
              </a:pPr>
              <a:t>20</a:t>
            </a:fld>
            <a:endParaRPr lang="tr-T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3"/>
          <p:cNvGraphicFramePr>
            <a:graphicFrameLocks noGrp="1"/>
          </p:cNvGraphicFramePr>
          <p:nvPr>
            <p:extLst>
              <p:ext uri="{D42A27DB-BD31-4B8C-83A1-F6EECF244321}">
                <p14:modId xmlns:p14="http://schemas.microsoft.com/office/powerpoint/2010/main" val="3163089468"/>
              </p:ext>
            </p:extLst>
          </p:nvPr>
        </p:nvGraphicFramePr>
        <p:xfrm>
          <a:off x="134635" y="971157"/>
          <a:ext cx="6588734" cy="8084883"/>
        </p:xfrm>
        <a:graphic>
          <a:graphicData uri="http://schemas.openxmlformats.org/drawingml/2006/table">
            <a:tbl>
              <a:tblPr/>
              <a:tblGrid>
                <a:gridCol w="1627988">
                  <a:extLst>
                    <a:ext uri="{9D8B030D-6E8A-4147-A177-3AD203B41FA5}">
                      <a16:colId xmlns:a16="http://schemas.microsoft.com/office/drawing/2014/main" val="20000"/>
                    </a:ext>
                  </a:extLst>
                </a:gridCol>
                <a:gridCol w="437840">
                  <a:extLst>
                    <a:ext uri="{9D8B030D-6E8A-4147-A177-3AD203B41FA5}">
                      <a16:colId xmlns:a16="http://schemas.microsoft.com/office/drawing/2014/main" val="20001"/>
                    </a:ext>
                  </a:extLst>
                </a:gridCol>
                <a:gridCol w="368922">
                  <a:extLst>
                    <a:ext uri="{9D8B030D-6E8A-4147-A177-3AD203B41FA5}">
                      <a16:colId xmlns:a16="http://schemas.microsoft.com/office/drawing/2014/main" val="20002"/>
                    </a:ext>
                  </a:extLst>
                </a:gridCol>
                <a:gridCol w="368922">
                  <a:extLst>
                    <a:ext uri="{9D8B030D-6E8A-4147-A177-3AD203B41FA5}">
                      <a16:colId xmlns:a16="http://schemas.microsoft.com/office/drawing/2014/main" val="20003"/>
                    </a:ext>
                  </a:extLst>
                </a:gridCol>
                <a:gridCol w="475715">
                  <a:extLst>
                    <a:ext uri="{9D8B030D-6E8A-4147-A177-3AD203B41FA5}">
                      <a16:colId xmlns:a16="http://schemas.microsoft.com/office/drawing/2014/main" val="20004"/>
                    </a:ext>
                  </a:extLst>
                </a:gridCol>
                <a:gridCol w="475715">
                  <a:extLst>
                    <a:ext uri="{9D8B030D-6E8A-4147-A177-3AD203B41FA5}">
                      <a16:colId xmlns:a16="http://schemas.microsoft.com/office/drawing/2014/main" val="20005"/>
                    </a:ext>
                  </a:extLst>
                </a:gridCol>
                <a:gridCol w="588549">
                  <a:extLst>
                    <a:ext uri="{9D8B030D-6E8A-4147-A177-3AD203B41FA5}">
                      <a16:colId xmlns:a16="http://schemas.microsoft.com/office/drawing/2014/main" val="20006"/>
                    </a:ext>
                  </a:extLst>
                </a:gridCol>
                <a:gridCol w="368922">
                  <a:extLst>
                    <a:ext uri="{9D8B030D-6E8A-4147-A177-3AD203B41FA5}">
                      <a16:colId xmlns:a16="http://schemas.microsoft.com/office/drawing/2014/main" val="20007"/>
                    </a:ext>
                  </a:extLst>
                </a:gridCol>
                <a:gridCol w="400473">
                  <a:extLst>
                    <a:ext uri="{9D8B030D-6E8A-4147-A177-3AD203B41FA5}">
                      <a16:colId xmlns:a16="http://schemas.microsoft.com/office/drawing/2014/main" val="20008"/>
                    </a:ext>
                  </a:extLst>
                </a:gridCol>
                <a:gridCol w="368922">
                  <a:extLst>
                    <a:ext uri="{9D8B030D-6E8A-4147-A177-3AD203B41FA5}">
                      <a16:colId xmlns:a16="http://schemas.microsoft.com/office/drawing/2014/main" val="20009"/>
                    </a:ext>
                  </a:extLst>
                </a:gridCol>
                <a:gridCol w="368922">
                  <a:extLst>
                    <a:ext uri="{9D8B030D-6E8A-4147-A177-3AD203B41FA5}">
                      <a16:colId xmlns:a16="http://schemas.microsoft.com/office/drawing/2014/main" val="20010"/>
                    </a:ext>
                  </a:extLst>
                </a:gridCol>
                <a:gridCol w="368922">
                  <a:extLst>
                    <a:ext uri="{9D8B030D-6E8A-4147-A177-3AD203B41FA5}">
                      <a16:colId xmlns:a16="http://schemas.microsoft.com/office/drawing/2014/main" val="20011"/>
                    </a:ext>
                  </a:extLst>
                </a:gridCol>
                <a:gridCol w="368922">
                  <a:extLst>
                    <a:ext uri="{9D8B030D-6E8A-4147-A177-3AD203B41FA5}">
                      <a16:colId xmlns:a16="http://schemas.microsoft.com/office/drawing/2014/main" val="20012"/>
                    </a:ext>
                  </a:extLst>
                </a:gridCol>
              </a:tblGrid>
              <a:tr h="1062714">
                <a:tc rowSpan="2">
                  <a:txBody>
                    <a:bodyPr/>
                    <a:lstStyle/>
                    <a:p>
                      <a:pPr algn="ctr" fontAlgn="ctr"/>
                      <a:r>
                        <a:rPr lang="tr-TR" sz="1000" b="1" i="0" u="none" strike="noStrike" dirty="0">
                          <a:solidFill>
                            <a:srgbClr val="000099"/>
                          </a:solidFill>
                          <a:effectLst/>
                          <a:latin typeface="Bookman Old Style" pitchFamily="18" charset="0"/>
                        </a:rPr>
                        <a:t>OKUL TÜRÜ</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rowSpan="2">
                  <a:txBody>
                    <a:bodyPr/>
                    <a:lstStyle/>
                    <a:p>
                      <a:pPr algn="ctr" fontAlgn="ctr"/>
                      <a:r>
                        <a:rPr lang="tr-TR" sz="1000" b="1" i="0" u="none" strike="noStrike" dirty="0">
                          <a:solidFill>
                            <a:srgbClr val="000099"/>
                          </a:solidFill>
                          <a:effectLst/>
                          <a:latin typeface="Bookman Old Style" pitchFamily="18" charset="0"/>
                        </a:rPr>
                        <a:t>Okul Sayısı</a:t>
                      </a:r>
                    </a:p>
                  </a:txBody>
                  <a:tcPr marL="0" marR="0" marT="0" marB="0" vert="vert27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rowSpan="2">
                  <a:txBody>
                    <a:bodyPr/>
                    <a:lstStyle/>
                    <a:p>
                      <a:pPr algn="ctr" fontAlgn="ctr"/>
                      <a:r>
                        <a:rPr lang="tr-TR" sz="1000" b="1" i="0" u="none" strike="noStrike" dirty="0">
                          <a:solidFill>
                            <a:srgbClr val="000099"/>
                          </a:solidFill>
                          <a:effectLst/>
                          <a:latin typeface="Bookman Old Style" pitchFamily="18" charset="0"/>
                        </a:rPr>
                        <a:t>Derslik Sayısı</a:t>
                      </a:r>
                    </a:p>
                  </a:txBody>
                  <a:tcPr marL="0" marR="0" marT="0" marB="0" vert="vert27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rowSpan="2">
                  <a:txBody>
                    <a:bodyPr/>
                    <a:lstStyle/>
                    <a:p>
                      <a:pPr algn="ctr" fontAlgn="ctr"/>
                      <a:r>
                        <a:rPr lang="tr-TR" sz="1000" b="1" i="0" u="none" strike="noStrike" dirty="0">
                          <a:solidFill>
                            <a:srgbClr val="000099"/>
                          </a:solidFill>
                          <a:effectLst/>
                          <a:latin typeface="Bookman Old Style" pitchFamily="18" charset="0"/>
                        </a:rPr>
                        <a:t>Şube Sayısı</a:t>
                      </a:r>
                    </a:p>
                  </a:txBody>
                  <a:tcPr marL="0" marR="0" marT="0" marB="0" vert="vert27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gridSpan="3">
                  <a:txBody>
                    <a:bodyPr/>
                    <a:lstStyle/>
                    <a:p>
                      <a:pPr algn="ctr" fontAlgn="ctr"/>
                      <a:r>
                        <a:rPr lang="tr-TR" sz="1000" b="1" i="0" u="none" strike="noStrike" dirty="0">
                          <a:solidFill>
                            <a:srgbClr val="000099"/>
                          </a:solidFill>
                          <a:effectLst/>
                          <a:latin typeface="Bookman Old Style" pitchFamily="18" charset="0"/>
                        </a:rPr>
                        <a:t>Öğrenci Sayısı</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hMerge="1">
                  <a:txBody>
                    <a:bodyPr/>
                    <a:lstStyle/>
                    <a:p>
                      <a:endParaRPr lang="tr-TR"/>
                    </a:p>
                  </a:txBody>
                  <a:tcPr/>
                </a:tc>
                <a:tc hMerge="1">
                  <a:txBody>
                    <a:bodyPr/>
                    <a:lstStyle/>
                    <a:p>
                      <a:endParaRPr lang="tr-TR"/>
                    </a:p>
                  </a:txBody>
                  <a:tcPr/>
                </a:tc>
                <a:tc rowSpan="2">
                  <a:txBody>
                    <a:bodyPr/>
                    <a:lstStyle/>
                    <a:p>
                      <a:pPr algn="ctr" fontAlgn="ctr"/>
                      <a:r>
                        <a:rPr lang="tr-TR" sz="1000" b="1" i="0" u="none" strike="noStrike" dirty="0">
                          <a:solidFill>
                            <a:srgbClr val="000099"/>
                          </a:solidFill>
                          <a:effectLst/>
                          <a:latin typeface="Bookman Old Style" pitchFamily="18" charset="0"/>
                        </a:rPr>
                        <a:t>Öğretmen Sayısı</a:t>
                      </a:r>
                    </a:p>
                  </a:txBody>
                  <a:tcPr marL="0" marR="0" marT="0" marB="0" vert="vert27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rowSpan="2">
                  <a:txBody>
                    <a:bodyPr/>
                    <a:lstStyle/>
                    <a:p>
                      <a:pPr algn="ctr" fontAlgn="ctr"/>
                      <a:r>
                        <a:rPr lang="tr-TR" sz="1000" b="1" i="0" u="none" strike="noStrike" dirty="0">
                          <a:solidFill>
                            <a:srgbClr val="000099"/>
                          </a:solidFill>
                          <a:effectLst/>
                          <a:latin typeface="Bookman Old Style" pitchFamily="18" charset="0"/>
                        </a:rPr>
                        <a:t>Derslik Başına Düşen     Öğrenci Sayısı</a:t>
                      </a:r>
                    </a:p>
                  </a:txBody>
                  <a:tcPr marL="0" marR="0" marT="0" marB="0" vert="vert27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rowSpan="2">
                  <a:txBody>
                    <a:bodyPr/>
                    <a:lstStyle/>
                    <a:p>
                      <a:pPr algn="ctr" fontAlgn="ctr"/>
                      <a:r>
                        <a:rPr lang="tr-TR" sz="1000" b="1" i="0" u="none" strike="noStrike" dirty="0">
                          <a:solidFill>
                            <a:srgbClr val="000099"/>
                          </a:solidFill>
                          <a:effectLst/>
                          <a:latin typeface="Bookman Old Style" pitchFamily="18" charset="0"/>
                        </a:rPr>
                        <a:t>Şube Başına Düşen       Öğrenci Sayısı</a:t>
                      </a:r>
                    </a:p>
                  </a:txBody>
                  <a:tcPr marL="0" marR="0" marT="0" marB="0" vert="vert27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rowSpan="2">
                  <a:txBody>
                    <a:bodyPr/>
                    <a:lstStyle/>
                    <a:p>
                      <a:pPr algn="ctr" fontAlgn="ctr"/>
                      <a:r>
                        <a:rPr lang="tr-TR" sz="1000" b="1" i="0" u="none" strike="noStrike" dirty="0">
                          <a:solidFill>
                            <a:srgbClr val="000099"/>
                          </a:solidFill>
                          <a:effectLst/>
                          <a:latin typeface="Bookman Old Style" pitchFamily="18" charset="0"/>
                        </a:rPr>
                        <a:t>Öğretmen Başına Düşen Öğrenci Sayısı</a:t>
                      </a:r>
                    </a:p>
                  </a:txBody>
                  <a:tcPr marL="0" marR="0" marT="0" marB="0" vert="vert27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rowSpan="2">
                  <a:txBody>
                    <a:bodyPr/>
                    <a:lstStyle/>
                    <a:p>
                      <a:pPr algn="ctr" fontAlgn="ctr"/>
                      <a:r>
                        <a:rPr lang="tr-TR" sz="1000" b="1" i="0" u="none" strike="noStrike" dirty="0">
                          <a:solidFill>
                            <a:srgbClr val="000099"/>
                          </a:solidFill>
                          <a:effectLst/>
                          <a:latin typeface="Bookman Old Style" pitchFamily="18" charset="0"/>
                        </a:rPr>
                        <a:t>İkili Öğretim Yapan              Okul Sayısı</a:t>
                      </a:r>
                    </a:p>
                  </a:txBody>
                  <a:tcPr marL="0" marR="0" marT="0" marB="0" vert="vert27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rowSpan="2">
                  <a:txBody>
                    <a:bodyPr/>
                    <a:lstStyle/>
                    <a:p>
                      <a:pPr algn="ctr" fontAlgn="ctr"/>
                      <a:r>
                        <a:rPr lang="tr-TR" sz="1000" b="1" i="0" u="none" strike="noStrike" dirty="0">
                          <a:solidFill>
                            <a:srgbClr val="000099"/>
                          </a:solidFill>
                          <a:effectLst/>
                          <a:latin typeface="Bookman Old Style" pitchFamily="18" charset="0"/>
                        </a:rPr>
                        <a:t>İkili Öğretim Yapan       Okulların Oranı (%)</a:t>
                      </a:r>
                    </a:p>
                  </a:txBody>
                  <a:tcPr marL="0" marR="0" marT="0" marB="0" vert="vert27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0"/>
                  </a:ext>
                </a:extLst>
              </a:tr>
              <a:tr h="1261921">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ctr"/>
                      <a:r>
                        <a:rPr lang="tr-TR" sz="1000" b="1" i="0" u="none" strike="noStrike" dirty="0">
                          <a:solidFill>
                            <a:srgbClr val="000099"/>
                          </a:solidFill>
                          <a:effectLst/>
                          <a:latin typeface="Bookman Old Style" pitchFamily="18" charset="0"/>
                        </a:rPr>
                        <a:t>Erkek</a:t>
                      </a:r>
                    </a:p>
                  </a:txBody>
                  <a:tcPr marL="0" marR="0" marT="0" marB="0" vert="vert27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ctr"/>
                      <a:r>
                        <a:rPr lang="tr-TR" sz="1000" b="1" i="0" u="none" strike="noStrike" dirty="0">
                          <a:solidFill>
                            <a:srgbClr val="000099"/>
                          </a:solidFill>
                          <a:effectLst/>
                          <a:latin typeface="Bookman Old Style" pitchFamily="18" charset="0"/>
                        </a:rPr>
                        <a:t>Kız</a:t>
                      </a:r>
                    </a:p>
                  </a:txBody>
                  <a:tcPr marL="0" marR="0" marT="0" marB="0" vert="vert27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ctr"/>
                      <a:r>
                        <a:rPr lang="tr-TR" sz="1000" b="1" i="0" u="none" strike="noStrike" dirty="0">
                          <a:solidFill>
                            <a:srgbClr val="000099"/>
                          </a:solidFill>
                          <a:effectLst/>
                          <a:latin typeface="Bookman Old Style" pitchFamily="18" charset="0"/>
                        </a:rPr>
                        <a:t>Toplam</a:t>
                      </a:r>
                    </a:p>
                  </a:txBody>
                  <a:tcPr marL="0" marR="0" marT="0" marB="0" vert="vert27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extLst>
                  <a:ext uri="{0D108BD9-81ED-4DB2-BD59-A6C34878D82A}">
                    <a16:rowId xmlns:a16="http://schemas.microsoft.com/office/drawing/2014/main" val="10001"/>
                  </a:ext>
                </a:extLst>
              </a:tr>
              <a:tr h="305531">
                <a:tc>
                  <a:txBody>
                    <a:bodyPr/>
                    <a:lstStyle/>
                    <a:p>
                      <a:pPr algn="l" fontAlgn="ctr"/>
                      <a:r>
                        <a:rPr lang="tr-TR" sz="1000" b="1" i="0" u="none" strike="noStrike" dirty="0">
                          <a:effectLst/>
                          <a:latin typeface="Bookman Old Style" pitchFamily="18" charset="0"/>
                        </a:rPr>
                        <a:t>Okulöncesi Toplamı</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ctr"/>
                      <a:r>
                        <a:rPr lang="tr-TR" sz="1000" b="1" i="0" u="none" strike="noStrike" dirty="0">
                          <a:solidFill>
                            <a:schemeClr val="tx1"/>
                          </a:solidFill>
                          <a:effectLst/>
                          <a:latin typeface="Bookman Old Style" pitchFamily="18" charset="0"/>
                        </a:rPr>
                        <a:t>943</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ctr"/>
                      <a:r>
                        <a:rPr lang="tr-TR" sz="1000" b="1" i="0" u="none" strike="noStrike" dirty="0">
                          <a:solidFill>
                            <a:schemeClr val="tx1"/>
                          </a:solidFill>
                          <a:effectLst/>
                          <a:latin typeface="Bookman Old Style" pitchFamily="18" charset="0"/>
                        </a:rPr>
                        <a:t>7.302</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ctr"/>
                      <a:r>
                        <a:rPr lang="tr-TR" sz="1000" b="1" i="0" u="none" strike="noStrike" dirty="0">
                          <a:solidFill>
                            <a:schemeClr val="tx1"/>
                          </a:solidFill>
                          <a:effectLst/>
                          <a:latin typeface="Bookman Old Style" pitchFamily="18" charset="0"/>
                        </a:rPr>
                        <a:t>8.759</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ctr"/>
                      <a:r>
                        <a:rPr lang="tr-TR" sz="1000" b="1" i="0" u="none" strike="noStrike" dirty="0">
                          <a:solidFill>
                            <a:schemeClr val="tx1"/>
                          </a:solidFill>
                          <a:effectLst/>
                          <a:latin typeface="Bookman Old Style" pitchFamily="18" charset="0"/>
                        </a:rPr>
                        <a:t>72.215</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ctr"/>
                      <a:r>
                        <a:rPr lang="tr-TR" sz="1000" b="1" i="0" u="none" strike="noStrike" dirty="0">
                          <a:solidFill>
                            <a:schemeClr val="tx1"/>
                          </a:solidFill>
                          <a:effectLst/>
                          <a:latin typeface="Bookman Old Style" pitchFamily="18" charset="0"/>
                        </a:rPr>
                        <a:t>64.320</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ctr"/>
                      <a:r>
                        <a:rPr lang="tr-TR" sz="1000" b="1" i="0" u="none" strike="noStrike" dirty="0">
                          <a:solidFill>
                            <a:schemeClr val="tx1"/>
                          </a:solidFill>
                          <a:effectLst/>
                          <a:latin typeface="Bookman Old Style" pitchFamily="18" charset="0"/>
                        </a:rPr>
                        <a:t>136.535</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ctr"/>
                      <a:r>
                        <a:rPr lang="tr-TR" sz="1000" b="1" i="0" u="none" strike="noStrike" dirty="0">
                          <a:solidFill>
                            <a:schemeClr val="tx1"/>
                          </a:solidFill>
                          <a:effectLst/>
                          <a:latin typeface="Bookman Old Style" pitchFamily="18" charset="0"/>
                        </a:rPr>
                        <a:t>9.031</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ctr"/>
                      <a:r>
                        <a:rPr lang="tr-TR" sz="1000" b="1" i="0" u="none" strike="noStrike" dirty="0">
                          <a:solidFill>
                            <a:schemeClr val="tx1"/>
                          </a:solidFill>
                          <a:effectLst/>
                          <a:latin typeface="Bookman Old Style" pitchFamily="18" charset="0"/>
                        </a:rPr>
                        <a:t>19</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ctr"/>
                      <a:r>
                        <a:rPr lang="tr-TR" sz="1000" b="1" i="0" u="none" strike="noStrike" dirty="0">
                          <a:solidFill>
                            <a:schemeClr val="tx1"/>
                          </a:solidFill>
                          <a:effectLst/>
                          <a:latin typeface="Bookman Old Style" pitchFamily="18" charset="0"/>
                        </a:rPr>
                        <a:t>16</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ctr"/>
                      <a:r>
                        <a:rPr lang="tr-TR" sz="1000" b="1" i="0" u="none" strike="noStrike" dirty="0">
                          <a:solidFill>
                            <a:schemeClr val="tx1"/>
                          </a:solidFill>
                          <a:effectLst/>
                          <a:latin typeface="Bookman Old Style" pitchFamily="18" charset="0"/>
                        </a:rPr>
                        <a:t>15</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ctr"/>
                      <a:r>
                        <a:rPr lang="tr-TR" sz="1000" b="1" i="0" u="none" strike="noStrike" dirty="0">
                          <a:solidFill>
                            <a:schemeClr val="tx1"/>
                          </a:solidFill>
                          <a:effectLst/>
                          <a:latin typeface="Bookman Old Style" pitchFamily="18" charset="0"/>
                        </a:rPr>
                        <a:t>47</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ctr"/>
                      <a:r>
                        <a:rPr lang="tr-TR" sz="1000" b="1" i="0" u="none" strike="noStrike" dirty="0">
                          <a:solidFill>
                            <a:schemeClr val="tx1"/>
                          </a:solidFill>
                          <a:effectLst/>
                          <a:latin typeface="Bookman Old Style" pitchFamily="18" charset="0"/>
                        </a:rPr>
                        <a:t>5</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2"/>
                  </a:ext>
                </a:extLst>
              </a:tr>
              <a:tr h="305531">
                <a:tc>
                  <a:txBody>
                    <a:bodyPr/>
                    <a:lstStyle/>
                    <a:p>
                      <a:pPr algn="r" fontAlgn="ctr"/>
                      <a:r>
                        <a:rPr lang="tr-TR" sz="1000" b="1" i="0" u="none" strike="noStrike" dirty="0">
                          <a:effectLst/>
                          <a:latin typeface="Bookman Old Style" pitchFamily="18" charset="0"/>
                        </a:rPr>
                        <a:t>Resmi Okul Öncesi Toplamı</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rPr>
                        <a:t>102</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rPr>
                        <a:t>3.635</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rPr>
                        <a:t>5.275</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rPr>
                        <a:t>51.912</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rPr>
                        <a:t>45.952</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rPr>
                        <a:t>97.864</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bg1"/>
                    </a:solidFill>
                  </a:tcPr>
                </a:tc>
                <a:tc>
                  <a:txBody>
                    <a:bodyPr/>
                    <a:lstStyle/>
                    <a:p>
                      <a:pPr algn="ctr" fontAlgn="ctr"/>
                      <a:r>
                        <a:rPr lang="tr-TR" sz="1000" b="0" i="0" u="none" strike="noStrike" dirty="0">
                          <a:solidFill>
                            <a:srgbClr val="FF0000"/>
                          </a:solidFill>
                          <a:effectLst/>
                          <a:latin typeface="Bookman Old Style" pitchFamily="18" charset="0"/>
                        </a:rPr>
                        <a:t>4.978</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rPr>
                        <a:t>27</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rPr>
                        <a:t>19</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rPr>
                        <a:t>20</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rPr>
                        <a:t>47</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rPr>
                        <a:t>46</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extLst>
                  <a:ext uri="{0D108BD9-81ED-4DB2-BD59-A6C34878D82A}">
                    <a16:rowId xmlns:a16="http://schemas.microsoft.com/office/drawing/2014/main" val="10003"/>
                  </a:ext>
                </a:extLst>
              </a:tr>
              <a:tr h="305531">
                <a:tc>
                  <a:txBody>
                    <a:bodyPr/>
                    <a:lstStyle/>
                    <a:p>
                      <a:pPr algn="r" fontAlgn="ctr"/>
                      <a:r>
                        <a:rPr lang="tr-TR" sz="1000" b="1" i="0" u="none" strike="noStrike" dirty="0">
                          <a:effectLst/>
                          <a:latin typeface="Bookman Old Style" pitchFamily="18" charset="0"/>
                        </a:rPr>
                        <a:t>Özel Okul Öncesi Toplamı</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rPr>
                        <a:t>841</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rPr>
                        <a:t>3.667</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rPr>
                        <a:t>3.484</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rPr>
                        <a:t>20.303</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rPr>
                        <a:t>18.368</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rPr>
                        <a:t>38.671</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bg1"/>
                    </a:solidFill>
                  </a:tcPr>
                </a:tc>
                <a:tc>
                  <a:txBody>
                    <a:bodyPr/>
                    <a:lstStyle/>
                    <a:p>
                      <a:pPr algn="ctr" fontAlgn="ctr"/>
                      <a:r>
                        <a:rPr lang="tr-TR" sz="1000" b="0" i="0" u="none" strike="noStrike" dirty="0">
                          <a:solidFill>
                            <a:srgbClr val="FF0000"/>
                          </a:solidFill>
                          <a:effectLst/>
                          <a:latin typeface="Bookman Old Style" pitchFamily="18" charset="0"/>
                        </a:rPr>
                        <a:t>4.053</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rPr>
                        <a:t>11</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rPr>
                        <a:t>11</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rPr>
                        <a:t>10</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rPr>
                        <a:t> </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rPr>
                        <a:t> </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extLst>
                  <a:ext uri="{0D108BD9-81ED-4DB2-BD59-A6C34878D82A}">
                    <a16:rowId xmlns:a16="http://schemas.microsoft.com/office/drawing/2014/main" val="10004"/>
                  </a:ext>
                </a:extLst>
              </a:tr>
              <a:tr h="305531">
                <a:tc>
                  <a:txBody>
                    <a:bodyPr/>
                    <a:lstStyle/>
                    <a:p>
                      <a:pPr algn="l" fontAlgn="ctr"/>
                      <a:r>
                        <a:rPr lang="tr-TR" sz="1000" b="1" i="0" u="none" strike="noStrike" dirty="0">
                          <a:effectLst/>
                          <a:latin typeface="Bookman Old Style" pitchFamily="18" charset="0"/>
                        </a:rPr>
                        <a:t>Anaokulu Toplamı</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ctr"/>
                      <a:r>
                        <a:rPr lang="tr-TR" sz="1000" b="1" i="0" u="none" strike="noStrike" dirty="0">
                          <a:solidFill>
                            <a:schemeClr val="tx1"/>
                          </a:solidFill>
                          <a:effectLst/>
                          <a:latin typeface="Bookman Old Style" pitchFamily="18" charset="0"/>
                        </a:rPr>
                        <a:t>943</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ctr"/>
                      <a:r>
                        <a:rPr lang="tr-TR" sz="1000" b="1" i="0" u="none" strike="noStrike" dirty="0">
                          <a:solidFill>
                            <a:schemeClr val="tx1"/>
                          </a:solidFill>
                          <a:effectLst/>
                          <a:latin typeface="Bookman Old Style" pitchFamily="18" charset="0"/>
                        </a:rPr>
                        <a:t>3.987</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ctr"/>
                      <a:r>
                        <a:rPr lang="tr-TR" sz="1000" b="1" i="0" u="none" strike="noStrike" dirty="0">
                          <a:solidFill>
                            <a:schemeClr val="tx1"/>
                          </a:solidFill>
                          <a:effectLst/>
                          <a:latin typeface="Bookman Old Style" pitchFamily="18" charset="0"/>
                        </a:rPr>
                        <a:t>3.718</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ctr"/>
                      <a:r>
                        <a:rPr lang="tr-TR" sz="1000" b="1" i="0" u="none" strike="noStrike" dirty="0">
                          <a:solidFill>
                            <a:schemeClr val="tx1"/>
                          </a:solidFill>
                          <a:effectLst/>
                          <a:latin typeface="Bookman Old Style" pitchFamily="18" charset="0"/>
                        </a:rPr>
                        <a:t>23.869</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ctr"/>
                      <a:r>
                        <a:rPr lang="tr-TR" sz="1000" b="1" i="0" u="none" strike="noStrike" dirty="0">
                          <a:solidFill>
                            <a:schemeClr val="tx1"/>
                          </a:solidFill>
                          <a:effectLst/>
                          <a:latin typeface="Bookman Old Style" pitchFamily="18" charset="0"/>
                        </a:rPr>
                        <a:t>21.922</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ctr"/>
                      <a:r>
                        <a:rPr lang="tr-TR" sz="1000" b="1" i="0" u="none" strike="noStrike" dirty="0">
                          <a:solidFill>
                            <a:schemeClr val="tx1"/>
                          </a:solidFill>
                          <a:effectLst/>
                          <a:latin typeface="Bookman Old Style" pitchFamily="18" charset="0"/>
                        </a:rPr>
                        <a:t>45.791</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ctr"/>
                      <a:r>
                        <a:rPr lang="tr-TR" sz="1000" b="1" i="0" u="none" strike="noStrike" dirty="0">
                          <a:solidFill>
                            <a:schemeClr val="tx1"/>
                          </a:solidFill>
                          <a:effectLst/>
                          <a:latin typeface="Bookman Old Style" pitchFamily="18" charset="0"/>
                        </a:rPr>
                        <a:t>4.171</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ctr"/>
                      <a:r>
                        <a:rPr lang="tr-TR" sz="1000" b="1" i="0" u="none" strike="noStrike" dirty="0">
                          <a:solidFill>
                            <a:schemeClr val="tx1"/>
                          </a:solidFill>
                          <a:effectLst/>
                          <a:latin typeface="Bookman Old Style" pitchFamily="18" charset="0"/>
                        </a:rPr>
                        <a:t>11</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ctr"/>
                      <a:r>
                        <a:rPr lang="tr-TR" sz="1000" b="1" i="0" u="none" strike="noStrike" dirty="0">
                          <a:solidFill>
                            <a:schemeClr val="tx1"/>
                          </a:solidFill>
                          <a:effectLst/>
                          <a:latin typeface="Bookman Old Style" pitchFamily="18" charset="0"/>
                        </a:rPr>
                        <a:t>12</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ctr"/>
                      <a:r>
                        <a:rPr lang="tr-TR" sz="1000" b="1" i="0" u="none" strike="noStrike" dirty="0">
                          <a:solidFill>
                            <a:schemeClr val="tx1"/>
                          </a:solidFill>
                          <a:effectLst/>
                          <a:latin typeface="Bookman Old Style" pitchFamily="18" charset="0"/>
                        </a:rPr>
                        <a:t>11</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ctr"/>
                      <a:r>
                        <a:rPr lang="tr-TR" sz="1000" b="1" i="0" u="none" strike="noStrike" dirty="0">
                          <a:solidFill>
                            <a:schemeClr val="tx1"/>
                          </a:solidFill>
                          <a:effectLst/>
                          <a:latin typeface="Bookman Old Style" pitchFamily="18" charset="0"/>
                        </a:rPr>
                        <a:t>47</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ctr"/>
                      <a:r>
                        <a:rPr lang="tr-TR" sz="1000" b="1" i="0" u="none" strike="noStrike" dirty="0">
                          <a:solidFill>
                            <a:schemeClr val="tx1"/>
                          </a:solidFill>
                          <a:effectLst/>
                          <a:latin typeface="Bookman Old Style" pitchFamily="18" charset="0"/>
                        </a:rPr>
                        <a:t>5</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5"/>
                  </a:ext>
                </a:extLst>
              </a:tr>
              <a:tr h="305531">
                <a:tc>
                  <a:txBody>
                    <a:bodyPr/>
                    <a:lstStyle/>
                    <a:p>
                      <a:pPr algn="r" fontAlgn="ctr"/>
                      <a:r>
                        <a:rPr lang="tr-TR" sz="1000" b="1" i="0" u="none" strike="noStrike" dirty="0">
                          <a:effectLst/>
                          <a:latin typeface="Bookman Old Style" pitchFamily="18" charset="0"/>
                        </a:rPr>
                        <a:t>Anaokulu (Resmi)</a:t>
                      </a:r>
                    </a:p>
                  </a:txBody>
                  <a:tcPr marL="85725"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rPr>
                        <a:t>102</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rPr>
                        <a:t>515</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rPr>
                        <a:t>751</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rPr>
                        <a:t>7.312</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rPr>
                        <a:t>6.878</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rPr>
                        <a:t>14.190</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bg1"/>
                    </a:solidFill>
                  </a:tcPr>
                </a:tc>
                <a:tc>
                  <a:txBody>
                    <a:bodyPr/>
                    <a:lstStyle/>
                    <a:p>
                      <a:pPr algn="ctr" fontAlgn="ctr"/>
                      <a:r>
                        <a:rPr lang="tr-TR" sz="1000" b="0" i="0" u="none" strike="noStrike" dirty="0">
                          <a:solidFill>
                            <a:srgbClr val="FF0000"/>
                          </a:solidFill>
                          <a:effectLst/>
                          <a:latin typeface="Bookman Old Style" pitchFamily="18" charset="0"/>
                        </a:rPr>
                        <a:t>831</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rPr>
                        <a:t>28</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rPr>
                        <a:t>19</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rPr>
                        <a:t>17</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rPr>
                        <a:t>47</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rPr>
                        <a:t>46</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extLst>
                  <a:ext uri="{0D108BD9-81ED-4DB2-BD59-A6C34878D82A}">
                    <a16:rowId xmlns:a16="http://schemas.microsoft.com/office/drawing/2014/main" val="10006"/>
                  </a:ext>
                </a:extLst>
              </a:tr>
              <a:tr h="305531">
                <a:tc>
                  <a:txBody>
                    <a:bodyPr/>
                    <a:lstStyle/>
                    <a:p>
                      <a:pPr algn="r" fontAlgn="ctr"/>
                      <a:r>
                        <a:rPr lang="tr-TR" sz="1000" b="1" i="0" u="none" strike="noStrike" dirty="0">
                          <a:effectLst/>
                          <a:latin typeface="Bookman Old Style" pitchFamily="18" charset="0"/>
                        </a:rPr>
                        <a:t>Anaokulu (Özel)</a:t>
                      </a:r>
                    </a:p>
                  </a:txBody>
                  <a:tcPr marL="85725"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rPr>
                        <a:t>841</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rPr>
                        <a:t>3.472</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rPr>
                        <a:t>2.967</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rPr>
                        <a:t>16.557</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rPr>
                        <a:t>15.044</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rPr>
                        <a:t>31.601</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bg1"/>
                    </a:solidFill>
                  </a:tcPr>
                </a:tc>
                <a:tc>
                  <a:txBody>
                    <a:bodyPr/>
                    <a:lstStyle/>
                    <a:p>
                      <a:pPr algn="ctr" fontAlgn="ctr"/>
                      <a:r>
                        <a:rPr lang="tr-TR" sz="1000" b="0" i="0" u="none" strike="noStrike" dirty="0">
                          <a:solidFill>
                            <a:srgbClr val="FF0000"/>
                          </a:solidFill>
                          <a:effectLst/>
                          <a:latin typeface="Bookman Old Style" pitchFamily="18" charset="0"/>
                        </a:rPr>
                        <a:t>3.340</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rPr>
                        <a:t>9</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rPr>
                        <a:t>11</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rPr>
                        <a:t>9</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rPr>
                        <a:t> </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rPr>
                        <a:t> </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extLst>
                  <a:ext uri="{0D108BD9-81ED-4DB2-BD59-A6C34878D82A}">
                    <a16:rowId xmlns:a16="http://schemas.microsoft.com/office/drawing/2014/main" val="10007"/>
                  </a:ext>
                </a:extLst>
              </a:tr>
              <a:tr h="305531">
                <a:tc>
                  <a:txBody>
                    <a:bodyPr/>
                    <a:lstStyle/>
                    <a:p>
                      <a:pPr algn="l" fontAlgn="ctr"/>
                      <a:r>
                        <a:rPr lang="tr-TR" sz="1000" b="1" i="0" u="none" strike="noStrike" dirty="0">
                          <a:effectLst/>
                          <a:latin typeface="Bookman Old Style" pitchFamily="18" charset="0"/>
                        </a:rPr>
                        <a:t>Anasınıfı Toplamı</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ctr"/>
                      <a:r>
                        <a:rPr lang="tr-TR" sz="1000" b="1" i="0" u="none" strike="noStrike" dirty="0">
                          <a:solidFill>
                            <a:schemeClr val="tx1"/>
                          </a:solidFill>
                          <a:effectLst/>
                          <a:latin typeface="Bookman Old Style" pitchFamily="18" charset="0"/>
                        </a:rPr>
                        <a:t>1.550</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ctr"/>
                      <a:r>
                        <a:rPr lang="tr-TR" sz="1000" b="1" i="0" u="none" strike="noStrike" dirty="0">
                          <a:solidFill>
                            <a:schemeClr val="tx1"/>
                          </a:solidFill>
                          <a:effectLst/>
                          <a:latin typeface="Bookman Old Style" pitchFamily="18" charset="0"/>
                        </a:rPr>
                        <a:t>3.120</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ctr"/>
                      <a:r>
                        <a:rPr lang="tr-TR" sz="1000" b="1" i="0" u="none" strike="noStrike" dirty="0">
                          <a:solidFill>
                            <a:schemeClr val="tx1"/>
                          </a:solidFill>
                          <a:effectLst/>
                          <a:latin typeface="Bookman Old Style" pitchFamily="18" charset="0"/>
                        </a:rPr>
                        <a:t>5.041</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ctr"/>
                      <a:r>
                        <a:rPr lang="tr-TR" sz="1000" b="1" i="0" u="none" strike="noStrike" dirty="0">
                          <a:solidFill>
                            <a:schemeClr val="tx1"/>
                          </a:solidFill>
                          <a:effectLst/>
                          <a:latin typeface="Bookman Old Style" pitchFamily="18" charset="0"/>
                        </a:rPr>
                        <a:t>48.346</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ctr"/>
                      <a:r>
                        <a:rPr lang="tr-TR" sz="1000" b="1" i="0" u="none" strike="noStrike" dirty="0">
                          <a:solidFill>
                            <a:schemeClr val="tx1"/>
                          </a:solidFill>
                          <a:effectLst/>
                          <a:latin typeface="Bookman Old Style" pitchFamily="18" charset="0"/>
                        </a:rPr>
                        <a:t>42.398</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ctr"/>
                      <a:r>
                        <a:rPr lang="tr-TR" sz="1000" b="1" i="0" u="none" strike="noStrike" dirty="0">
                          <a:solidFill>
                            <a:schemeClr val="tx1"/>
                          </a:solidFill>
                          <a:effectLst/>
                          <a:latin typeface="Bookman Old Style" pitchFamily="18" charset="0"/>
                        </a:rPr>
                        <a:t>90.744</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ctr"/>
                      <a:r>
                        <a:rPr lang="tr-TR" sz="1000" b="1" i="0" u="none" strike="noStrike" dirty="0">
                          <a:solidFill>
                            <a:schemeClr val="tx1"/>
                          </a:solidFill>
                          <a:effectLst/>
                          <a:latin typeface="Bookman Old Style" pitchFamily="18" charset="0"/>
                        </a:rPr>
                        <a:t>4.860</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ctr"/>
                      <a:r>
                        <a:rPr lang="tr-TR" sz="1000" b="1" i="0" u="none" strike="noStrike" dirty="0">
                          <a:solidFill>
                            <a:schemeClr val="tx1"/>
                          </a:solidFill>
                          <a:effectLst/>
                          <a:latin typeface="Bookman Old Style" pitchFamily="18" charset="0"/>
                        </a:rPr>
                        <a:t>27</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ctr"/>
                      <a:r>
                        <a:rPr lang="tr-TR" sz="1000" b="1" i="0" u="none" strike="noStrike" dirty="0">
                          <a:solidFill>
                            <a:schemeClr val="tx1"/>
                          </a:solidFill>
                          <a:effectLst/>
                          <a:latin typeface="Bookman Old Style" pitchFamily="18" charset="0"/>
                        </a:rPr>
                        <a:t>18</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ctr"/>
                      <a:r>
                        <a:rPr lang="tr-TR" sz="1000" b="1" i="0" u="none" strike="noStrike" dirty="0">
                          <a:solidFill>
                            <a:schemeClr val="tx1"/>
                          </a:solidFill>
                          <a:effectLst/>
                          <a:latin typeface="Bookman Old Style" pitchFamily="18" charset="0"/>
                        </a:rPr>
                        <a:t>19</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ctr"/>
                      <a:r>
                        <a:rPr lang="tr-TR" sz="1000" b="1" i="0" u="none" strike="noStrike" dirty="0">
                          <a:solidFill>
                            <a:schemeClr val="tx1"/>
                          </a:solidFill>
                          <a:effectLst/>
                          <a:latin typeface="Bookman Old Style" pitchFamily="18" charset="0"/>
                        </a:rPr>
                        <a:t> </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ctr"/>
                      <a:r>
                        <a:rPr lang="tr-TR" sz="1000" b="1" i="0" u="none" strike="noStrike" dirty="0">
                          <a:solidFill>
                            <a:schemeClr val="tx1"/>
                          </a:solidFill>
                          <a:effectLst/>
                          <a:latin typeface="Bookman Old Style" pitchFamily="18" charset="0"/>
                        </a:rPr>
                        <a:t> </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8"/>
                  </a:ext>
                </a:extLst>
              </a:tr>
              <a:tr h="305531">
                <a:tc>
                  <a:txBody>
                    <a:bodyPr/>
                    <a:lstStyle/>
                    <a:p>
                      <a:pPr algn="r" fontAlgn="ctr"/>
                      <a:r>
                        <a:rPr lang="tr-TR" sz="1000" b="1" i="0" u="none" strike="noStrike" dirty="0">
                          <a:effectLst/>
                          <a:latin typeface="Bookman Old Style" pitchFamily="18" charset="0"/>
                        </a:rPr>
                        <a:t>Anasınıfı (Resmi)</a:t>
                      </a:r>
                    </a:p>
                  </a:txBody>
                  <a:tcPr marL="85725"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rPr>
                        <a:t>1.362</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rPr>
                        <a:t>3.120</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rPr>
                        <a:t>4.524</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rPr>
                        <a:t>44.600</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rPr>
                        <a:t>39.074</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rPr>
                        <a:t>83.674</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bg1"/>
                    </a:solidFill>
                  </a:tcPr>
                </a:tc>
                <a:tc>
                  <a:txBody>
                    <a:bodyPr/>
                    <a:lstStyle/>
                    <a:p>
                      <a:pPr algn="ctr" fontAlgn="ctr"/>
                      <a:r>
                        <a:rPr lang="tr-TR" sz="1000" b="0" i="0" u="none" strike="noStrike" dirty="0">
                          <a:solidFill>
                            <a:srgbClr val="FF0000"/>
                          </a:solidFill>
                          <a:effectLst/>
                          <a:latin typeface="Bookman Old Style" pitchFamily="18" charset="0"/>
                        </a:rPr>
                        <a:t>4.147</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rPr>
                        <a:t>27</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rPr>
                        <a:t>18</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rPr>
                        <a:t>20</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rPr>
                        <a:t> </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rPr>
                        <a:t> </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extLst>
                  <a:ext uri="{0D108BD9-81ED-4DB2-BD59-A6C34878D82A}">
                    <a16:rowId xmlns:a16="http://schemas.microsoft.com/office/drawing/2014/main" val="10009"/>
                  </a:ext>
                </a:extLst>
              </a:tr>
              <a:tr h="305531">
                <a:tc>
                  <a:txBody>
                    <a:bodyPr/>
                    <a:lstStyle/>
                    <a:p>
                      <a:pPr algn="r" fontAlgn="ctr"/>
                      <a:r>
                        <a:rPr lang="tr-TR" sz="1000" b="1" i="0" u="none" strike="noStrike" dirty="0">
                          <a:effectLst/>
                          <a:latin typeface="Bookman Old Style" pitchFamily="18" charset="0"/>
                        </a:rPr>
                        <a:t>Anasınıfı (Özel)</a:t>
                      </a:r>
                    </a:p>
                  </a:txBody>
                  <a:tcPr marL="85725"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rPr>
                        <a:t>188</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rPr>
                        <a:t>195</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rPr>
                        <a:t>517</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rPr>
                        <a:t>3.746</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rPr>
                        <a:t>3.324</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rPr>
                        <a:t>7.070</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bg1"/>
                    </a:solidFill>
                  </a:tcPr>
                </a:tc>
                <a:tc>
                  <a:txBody>
                    <a:bodyPr/>
                    <a:lstStyle/>
                    <a:p>
                      <a:pPr algn="ctr" fontAlgn="ctr"/>
                      <a:r>
                        <a:rPr lang="tr-TR" sz="1000" b="0" i="0" u="none" strike="noStrike" dirty="0">
                          <a:solidFill>
                            <a:srgbClr val="FF0000"/>
                          </a:solidFill>
                          <a:effectLst/>
                          <a:latin typeface="Bookman Old Style" pitchFamily="18" charset="0"/>
                        </a:rPr>
                        <a:t>713</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rPr>
                        <a:t>36</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rPr>
                        <a:t>14</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rPr>
                        <a:t>10</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rPr>
                        <a:t> </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rPr>
                        <a:t> </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extLst>
                  <a:ext uri="{0D108BD9-81ED-4DB2-BD59-A6C34878D82A}">
                    <a16:rowId xmlns:a16="http://schemas.microsoft.com/office/drawing/2014/main" val="10010"/>
                  </a:ext>
                </a:extLst>
              </a:tr>
              <a:tr h="445175">
                <a:tc>
                  <a:txBody>
                    <a:bodyPr/>
                    <a:lstStyle/>
                    <a:p>
                      <a:pPr algn="l" fontAlgn="ctr"/>
                      <a:r>
                        <a:rPr lang="tr-TR" sz="1000" b="1" i="0" u="none" strike="noStrike" dirty="0">
                          <a:effectLst/>
                          <a:latin typeface="Bookman Old Style" pitchFamily="18" charset="0"/>
                        </a:rPr>
                        <a:t>İlköğretim Toplamı</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ctr"/>
                      <a:r>
                        <a:rPr lang="tr-TR" sz="1000" b="1" i="0" u="none" strike="noStrike" dirty="0">
                          <a:solidFill>
                            <a:schemeClr val="tx1"/>
                          </a:solidFill>
                          <a:effectLst/>
                          <a:latin typeface="Bookman Old Style" pitchFamily="18" charset="0"/>
                        </a:rPr>
                        <a:t>3.208</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ctr"/>
                      <a:r>
                        <a:rPr lang="tr-TR" sz="1000" b="1" i="0" u="none" strike="noStrike" dirty="0">
                          <a:solidFill>
                            <a:schemeClr val="tx1"/>
                          </a:solidFill>
                          <a:effectLst/>
                          <a:latin typeface="Bookman Old Style" pitchFamily="18" charset="0"/>
                        </a:rPr>
                        <a:t>47.042</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ctr"/>
                      <a:r>
                        <a:rPr lang="tr-TR" sz="1000" b="1" i="0" u="none" strike="noStrike" dirty="0">
                          <a:solidFill>
                            <a:schemeClr val="tx1"/>
                          </a:solidFill>
                          <a:effectLst/>
                          <a:latin typeface="Bookman Old Style" pitchFamily="18" charset="0"/>
                        </a:rPr>
                        <a:t>62.110</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ctr"/>
                      <a:r>
                        <a:rPr lang="tr-TR" sz="1000" b="1" i="0" u="none" strike="noStrike" dirty="0">
                          <a:solidFill>
                            <a:schemeClr val="tx1"/>
                          </a:solidFill>
                          <a:effectLst/>
                          <a:latin typeface="Bookman Old Style" pitchFamily="18" charset="0"/>
                        </a:rPr>
                        <a:t>927.303</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ctr"/>
                      <a:r>
                        <a:rPr lang="tr-TR" sz="1000" b="1" i="0" u="none" strike="noStrike" dirty="0">
                          <a:solidFill>
                            <a:schemeClr val="tx1"/>
                          </a:solidFill>
                          <a:effectLst/>
                          <a:latin typeface="Bookman Old Style" pitchFamily="18" charset="0"/>
                        </a:rPr>
                        <a:t>871.656</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ctr"/>
                      <a:r>
                        <a:rPr lang="tr-TR" sz="1000" b="1" i="0" u="none" strike="noStrike" dirty="0">
                          <a:solidFill>
                            <a:schemeClr val="tx1"/>
                          </a:solidFill>
                          <a:effectLst/>
                          <a:latin typeface="Bookman Old Style" pitchFamily="18" charset="0"/>
                        </a:rPr>
                        <a:t>1.798.959</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bg1"/>
                    </a:solidFill>
                  </a:tcPr>
                </a:tc>
                <a:tc>
                  <a:txBody>
                    <a:bodyPr/>
                    <a:lstStyle/>
                    <a:p>
                      <a:pPr algn="ctr" fontAlgn="ctr"/>
                      <a:r>
                        <a:rPr lang="tr-TR" sz="1000" b="1" i="0" u="none" strike="noStrike" dirty="0">
                          <a:solidFill>
                            <a:schemeClr val="tx1"/>
                          </a:solidFill>
                          <a:effectLst/>
                          <a:latin typeface="Bookman Old Style" pitchFamily="18" charset="0"/>
                        </a:rPr>
                        <a:t>77.740</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ctr"/>
                      <a:r>
                        <a:rPr lang="tr-TR" sz="1000" b="1" i="0" u="none" strike="noStrike" dirty="0">
                          <a:solidFill>
                            <a:schemeClr val="tx1"/>
                          </a:solidFill>
                          <a:effectLst/>
                          <a:latin typeface="Bookman Old Style" pitchFamily="18" charset="0"/>
                        </a:rPr>
                        <a:t>38</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ctr"/>
                      <a:r>
                        <a:rPr lang="tr-TR" sz="1000" b="1" i="0" u="none" strike="noStrike" dirty="0">
                          <a:solidFill>
                            <a:schemeClr val="tx1"/>
                          </a:solidFill>
                          <a:effectLst/>
                          <a:latin typeface="Bookman Old Style" pitchFamily="18" charset="0"/>
                        </a:rPr>
                        <a:t>29</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ctr"/>
                      <a:r>
                        <a:rPr lang="tr-TR" sz="1000" b="1" i="0" u="none" strike="noStrike" dirty="0">
                          <a:solidFill>
                            <a:schemeClr val="tx1"/>
                          </a:solidFill>
                          <a:effectLst/>
                          <a:latin typeface="Bookman Old Style" pitchFamily="18" charset="0"/>
                        </a:rPr>
                        <a:t>23</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ctr"/>
                      <a:r>
                        <a:rPr lang="tr-TR" sz="1000" b="1" i="0" u="none" strike="noStrike" dirty="0">
                          <a:solidFill>
                            <a:schemeClr val="tx1"/>
                          </a:solidFill>
                          <a:effectLst/>
                          <a:latin typeface="Bookman Old Style" pitchFamily="18" charset="0"/>
                        </a:rPr>
                        <a:t>1337</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ctr"/>
                      <a:r>
                        <a:rPr lang="tr-TR" sz="1000" b="1" i="0" u="none" strike="noStrike" dirty="0">
                          <a:solidFill>
                            <a:schemeClr val="tx1"/>
                          </a:solidFill>
                          <a:effectLst/>
                          <a:latin typeface="Bookman Old Style" pitchFamily="18" charset="0"/>
                        </a:rPr>
                        <a:t>42</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11"/>
                  </a:ext>
                </a:extLst>
              </a:tr>
              <a:tr h="445175">
                <a:tc>
                  <a:txBody>
                    <a:bodyPr/>
                    <a:lstStyle/>
                    <a:p>
                      <a:pPr algn="l" fontAlgn="ctr"/>
                      <a:r>
                        <a:rPr lang="tr-TR" sz="1000" b="1" i="0" u="none" strike="noStrike" dirty="0">
                          <a:effectLst/>
                          <a:latin typeface="Bookman Old Style" pitchFamily="18" charset="0"/>
                        </a:rPr>
                        <a:t>Resmi İlköğretim Toplamı</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1" i="0" u="none" strike="noStrike" dirty="0">
                          <a:solidFill>
                            <a:schemeClr val="tx1"/>
                          </a:solidFill>
                          <a:effectLst/>
                          <a:latin typeface="Bookman Old Style" pitchFamily="18" charset="0"/>
                        </a:rPr>
                        <a:t>2.592</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1" i="0" u="none" strike="noStrike" dirty="0">
                          <a:solidFill>
                            <a:schemeClr val="tx1"/>
                          </a:solidFill>
                          <a:effectLst/>
                          <a:latin typeface="Bookman Old Style" pitchFamily="18" charset="0"/>
                        </a:rPr>
                        <a:t>39.762</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1" i="0" u="none" strike="noStrike" dirty="0">
                          <a:solidFill>
                            <a:schemeClr val="tx1"/>
                          </a:solidFill>
                          <a:effectLst/>
                          <a:latin typeface="Bookman Old Style" pitchFamily="18" charset="0"/>
                        </a:rPr>
                        <a:t>56.144</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1" i="0" u="none" strike="noStrike" dirty="0">
                          <a:solidFill>
                            <a:schemeClr val="tx1"/>
                          </a:solidFill>
                          <a:effectLst/>
                          <a:latin typeface="Bookman Old Style" pitchFamily="18" charset="0"/>
                        </a:rPr>
                        <a:t>868.912</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1" i="0" u="none" strike="noStrike" dirty="0">
                          <a:solidFill>
                            <a:schemeClr val="tx1"/>
                          </a:solidFill>
                          <a:effectLst/>
                          <a:latin typeface="Bookman Old Style" pitchFamily="18" charset="0"/>
                        </a:rPr>
                        <a:t>819.231</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1" i="0" u="none" strike="noStrike" dirty="0">
                          <a:solidFill>
                            <a:schemeClr val="tx1"/>
                          </a:solidFill>
                          <a:effectLst/>
                          <a:latin typeface="Bookman Old Style" pitchFamily="18" charset="0"/>
                        </a:rPr>
                        <a:t>1.688.233</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bg1"/>
                    </a:solidFill>
                  </a:tcPr>
                </a:tc>
                <a:tc>
                  <a:txBody>
                    <a:bodyPr/>
                    <a:lstStyle/>
                    <a:p>
                      <a:pPr algn="ctr" fontAlgn="ctr"/>
                      <a:r>
                        <a:rPr lang="tr-TR" sz="1000" b="1" i="0" u="none" strike="noStrike" dirty="0">
                          <a:solidFill>
                            <a:schemeClr val="tx1"/>
                          </a:solidFill>
                          <a:effectLst/>
                          <a:latin typeface="Bookman Old Style" pitchFamily="18" charset="0"/>
                        </a:rPr>
                        <a:t>64.291</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1" i="0" u="none" strike="noStrike" dirty="0">
                          <a:solidFill>
                            <a:schemeClr val="tx1"/>
                          </a:solidFill>
                          <a:effectLst/>
                          <a:latin typeface="Bookman Old Style" pitchFamily="18" charset="0"/>
                        </a:rPr>
                        <a:t>42</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1" i="0" u="none" strike="noStrike" dirty="0">
                          <a:solidFill>
                            <a:schemeClr val="tx1"/>
                          </a:solidFill>
                          <a:effectLst/>
                          <a:latin typeface="Bookman Old Style" pitchFamily="18" charset="0"/>
                        </a:rPr>
                        <a:t>30</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1" i="0" u="none" strike="noStrike" dirty="0">
                          <a:solidFill>
                            <a:schemeClr val="tx1"/>
                          </a:solidFill>
                          <a:effectLst/>
                          <a:latin typeface="Bookman Old Style" pitchFamily="18" charset="0"/>
                        </a:rPr>
                        <a:t>26</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1" i="0" u="none" strike="noStrike" dirty="0">
                          <a:solidFill>
                            <a:schemeClr val="tx1"/>
                          </a:solidFill>
                          <a:effectLst/>
                          <a:latin typeface="Bookman Old Style" pitchFamily="18" charset="0"/>
                        </a:rPr>
                        <a:t>1.337</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1" i="0" u="none" strike="noStrike" dirty="0">
                          <a:solidFill>
                            <a:schemeClr val="tx1"/>
                          </a:solidFill>
                          <a:effectLst/>
                          <a:latin typeface="Bookman Old Style" pitchFamily="18" charset="0"/>
                        </a:rPr>
                        <a:t>52</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extLst>
                  <a:ext uri="{0D108BD9-81ED-4DB2-BD59-A6C34878D82A}">
                    <a16:rowId xmlns:a16="http://schemas.microsoft.com/office/drawing/2014/main" val="10012"/>
                  </a:ext>
                </a:extLst>
              </a:tr>
              <a:tr h="305531">
                <a:tc>
                  <a:txBody>
                    <a:bodyPr/>
                    <a:lstStyle/>
                    <a:p>
                      <a:pPr algn="r" fontAlgn="ctr"/>
                      <a:r>
                        <a:rPr lang="tr-TR" sz="1000" b="1" i="0" u="none" strike="noStrike" dirty="0">
                          <a:effectLst/>
                          <a:latin typeface="Bookman Old Style" pitchFamily="18" charset="0"/>
                        </a:rPr>
                        <a:t>İlkokullar (Resmi)</a:t>
                      </a:r>
                    </a:p>
                  </a:txBody>
                  <a:tcPr marL="85725"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rPr>
                        <a:t>1.300</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rPr>
                        <a:t>26.907</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rPr>
                        <a:t>29.936</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rPr>
                        <a:t>460.463</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rPr>
                        <a:t>439.676</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rPr>
                        <a:t>900.139</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bg1"/>
                    </a:solidFill>
                  </a:tcPr>
                </a:tc>
                <a:tc>
                  <a:txBody>
                    <a:bodyPr/>
                    <a:lstStyle/>
                    <a:p>
                      <a:pPr algn="ctr" fontAlgn="ctr"/>
                      <a:r>
                        <a:rPr lang="tr-TR" sz="1000" b="0" i="0" u="none" strike="noStrike" dirty="0">
                          <a:solidFill>
                            <a:srgbClr val="FF0000"/>
                          </a:solidFill>
                          <a:effectLst/>
                          <a:latin typeface="Bookman Old Style" pitchFamily="18" charset="0"/>
                        </a:rPr>
                        <a:t>33.047</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rPr>
                        <a:t>33</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rPr>
                        <a:t>30</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rPr>
                        <a:t>27</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rPr>
                        <a:t>666</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rPr>
                        <a:t>51</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extLst>
                  <a:ext uri="{0D108BD9-81ED-4DB2-BD59-A6C34878D82A}">
                    <a16:rowId xmlns:a16="http://schemas.microsoft.com/office/drawing/2014/main" val="10013"/>
                  </a:ext>
                </a:extLst>
              </a:tr>
              <a:tr h="305531">
                <a:tc>
                  <a:txBody>
                    <a:bodyPr/>
                    <a:lstStyle/>
                    <a:p>
                      <a:pPr algn="r" fontAlgn="ctr"/>
                      <a:r>
                        <a:rPr lang="tr-TR" sz="1000" b="1" i="0" u="none" strike="noStrike" dirty="0">
                          <a:effectLst/>
                          <a:latin typeface="Bookman Old Style" pitchFamily="18" charset="0"/>
                        </a:rPr>
                        <a:t>Ortaokullar (Resmi)</a:t>
                      </a:r>
                    </a:p>
                  </a:txBody>
                  <a:tcPr marL="85725"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rPr>
                        <a:t>1.179</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rPr>
                        <a:t>11.336</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rPr>
                        <a:t>24.793</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rPr>
                        <a:t>386.666</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rPr>
                        <a:t>357.141</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rPr>
                        <a:t>743.807</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bg1"/>
                    </a:solidFill>
                  </a:tcPr>
                </a:tc>
                <a:tc>
                  <a:txBody>
                    <a:bodyPr/>
                    <a:lstStyle/>
                    <a:p>
                      <a:pPr algn="ctr" fontAlgn="ctr"/>
                      <a:r>
                        <a:rPr lang="tr-TR" sz="1000" b="0" i="0" u="none" strike="noStrike" dirty="0">
                          <a:solidFill>
                            <a:srgbClr val="FF0000"/>
                          </a:solidFill>
                          <a:effectLst/>
                          <a:latin typeface="Bookman Old Style" pitchFamily="18" charset="0"/>
                        </a:rPr>
                        <a:t>29.252</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rPr>
                        <a:t>66</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rPr>
                        <a:t>30</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rPr>
                        <a:t>25</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rPr>
                        <a:t>647</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rPr>
                        <a:t>55</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extLst>
                  <a:ext uri="{0D108BD9-81ED-4DB2-BD59-A6C34878D82A}">
                    <a16:rowId xmlns:a16="http://schemas.microsoft.com/office/drawing/2014/main" val="10014"/>
                  </a:ext>
                </a:extLst>
              </a:tr>
              <a:tr h="452820">
                <a:tc>
                  <a:txBody>
                    <a:bodyPr/>
                    <a:lstStyle/>
                    <a:p>
                      <a:pPr algn="r" fontAlgn="ctr"/>
                      <a:r>
                        <a:rPr lang="tr-TR" sz="1000" b="1" i="0" u="none" strike="noStrike" dirty="0">
                          <a:effectLst/>
                          <a:latin typeface="Bookman Old Style" pitchFamily="18" charset="0"/>
                        </a:rPr>
                        <a:t>İmam-Hatip Ortaokulları (Resmi)</a:t>
                      </a:r>
                    </a:p>
                  </a:txBody>
                  <a:tcPr marL="85725"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rPr>
                        <a:t>113</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rPr>
                        <a:t>1.519</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rPr>
                        <a:t>1.415</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rPr>
                        <a:t>21.783</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rPr>
                        <a:t>22.504</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rPr>
                        <a:t>44.287</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bg1"/>
                    </a:solidFill>
                  </a:tcPr>
                </a:tc>
                <a:tc>
                  <a:txBody>
                    <a:bodyPr/>
                    <a:lstStyle/>
                    <a:p>
                      <a:pPr algn="ctr" fontAlgn="ctr"/>
                      <a:r>
                        <a:rPr lang="tr-TR" sz="1000" b="0" i="0" u="none" strike="noStrike" dirty="0">
                          <a:solidFill>
                            <a:srgbClr val="FF0000"/>
                          </a:solidFill>
                          <a:effectLst/>
                          <a:latin typeface="Bookman Old Style" pitchFamily="18" charset="0"/>
                        </a:rPr>
                        <a:t>1.992</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rPr>
                        <a:t>29</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rPr>
                        <a:t>31</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rPr>
                        <a:t>22</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rPr>
                        <a:t>24</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rPr>
                        <a:t>21</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extLst>
                  <a:ext uri="{0D108BD9-81ED-4DB2-BD59-A6C34878D82A}">
                    <a16:rowId xmlns:a16="http://schemas.microsoft.com/office/drawing/2014/main" val="10015"/>
                  </a:ext>
                </a:extLst>
              </a:tr>
              <a:tr h="445175">
                <a:tc>
                  <a:txBody>
                    <a:bodyPr/>
                    <a:lstStyle/>
                    <a:p>
                      <a:pPr algn="l" fontAlgn="ctr"/>
                      <a:r>
                        <a:rPr lang="tr-TR" sz="1000" b="1" i="0" u="none" strike="noStrike" dirty="0">
                          <a:effectLst/>
                          <a:latin typeface="Bookman Old Style" pitchFamily="18" charset="0"/>
                        </a:rPr>
                        <a:t>Özel İlköğretim Okulu</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ctr"/>
                      <a:r>
                        <a:rPr lang="tr-TR" sz="1000" b="1" i="0" u="none" strike="noStrike" dirty="0">
                          <a:solidFill>
                            <a:schemeClr val="tx1"/>
                          </a:solidFill>
                          <a:effectLst/>
                          <a:latin typeface="Bookman Old Style" pitchFamily="18" charset="0"/>
                        </a:rPr>
                        <a:t>616</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ctr"/>
                      <a:r>
                        <a:rPr lang="tr-TR" sz="1000" b="1" i="0" u="none" strike="noStrike" dirty="0">
                          <a:solidFill>
                            <a:schemeClr val="tx1"/>
                          </a:solidFill>
                          <a:effectLst/>
                          <a:latin typeface="Bookman Old Style" pitchFamily="18" charset="0"/>
                        </a:rPr>
                        <a:t>7.280</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ctr"/>
                      <a:r>
                        <a:rPr lang="tr-TR" sz="1000" b="1" i="0" u="none" strike="noStrike" dirty="0">
                          <a:solidFill>
                            <a:schemeClr val="tx1"/>
                          </a:solidFill>
                          <a:effectLst/>
                          <a:latin typeface="Bookman Old Style" pitchFamily="18" charset="0"/>
                        </a:rPr>
                        <a:t>5.966</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ctr"/>
                      <a:r>
                        <a:rPr lang="tr-TR" sz="1000" b="1" i="0" u="none" strike="noStrike" dirty="0">
                          <a:solidFill>
                            <a:schemeClr val="tx1"/>
                          </a:solidFill>
                          <a:effectLst/>
                          <a:latin typeface="Bookman Old Style" pitchFamily="18" charset="0"/>
                        </a:rPr>
                        <a:t>58.391</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ctr"/>
                      <a:r>
                        <a:rPr lang="tr-TR" sz="1000" b="1" i="0" u="none" strike="noStrike" dirty="0">
                          <a:solidFill>
                            <a:schemeClr val="tx1"/>
                          </a:solidFill>
                          <a:effectLst/>
                          <a:latin typeface="Bookman Old Style" pitchFamily="18" charset="0"/>
                        </a:rPr>
                        <a:t>52.504</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ctr"/>
                      <a:r>
                        <a:rPr lang="tr-TR" sz="1000" b="1" i="0" u="none" strike="noStrike" dirty="0">
                          <a:solidFill>
                            <a:schemeClr val="tx1"/>
                          </a:solidFill>
                          <a:effectLst/>
                          <a:latin typeface="Bookman Old Style" pitchFamily="18" charset="0"/>
                        </a:rPr>
                        <a:t>110.726</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ctr"/>
                      <a:r>
                        <a:rPr lang="tr-TR" sz="1000" b="1" i="0" u="none" strike="noStrike" dirty="0">
                          <a:solidFill>
                            <a:schemeClr val="tx1"/>
                          </a:solidFill>
                          <a:effectLst/>
                          <a:latin typeface="Bookman Old Style" pitchFamily="18" charset="0"/>
                        </a:rPr>
                        <a:t>13.449</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ctr"/>
                      <a:r>
                        <a:rPr lang="tr-TR" sz="1000" b="1" i="0" u="none" strike="noStrike" dirty="0">
                          <a:solidFill>
                            <a:schemeClr val="tx1"/>
                          </a:solidFill>
                          <a:effectLst/>
                          <a:latin typeface="Bookman Old Style" pitchFamily="18" charset="0"/>
                        </a:rPr>
                        <a:t>15</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ctr"/>
                      <a:r>
                        <a:rPr lang="tr-TR" sz="1000" b="1" i="0" u="none" strike="noStrike" dirty="0">
                          <a:solidFill>
                            <a:schemeClr val="tx1"/>
                          </a:solidFill>
                          <a:effectLst/>
                          <a:latin typeface="Bookman Old Style" pitchFamily="18" charset="0"/>
                        </a:rPr>
                        <a:t>19</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ctr"/>
                      <a:r>
                        <a:rPr lang="tr-TR" sz="1000" b="1" i="0" u="none" strike="noStrike" dirty="0">
                          <a:solidFill>
                            <a:schemeClr val="tx1"/>
                          </a:solidFill>
                          <a:effectLst/>
                          <a:latin typeface="Bookman Old Style" pitchFamily="18" charset="0"/>
                        </a:rPr>
                        <a:t>8</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ctr"/>
                      <a:r>
                        <a:rPr lang="tr-TR" sz="1000" b="1" i="0" u="none" strike="noStrike" dirty="0">
                          <a:solidFill>
                            <a:schemeClr val="tx1"/>
                          </a:solidFill>
                          <a:effectLst/>
                          <a:latin typeface="Bookman Old Style" pitchFamily="18" charset="0"/>
                        </a:rPr>
                        <a:t> </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ctr"/>
                      <a:r>
                        <a:rPr lang="tr-TR" sz="1000" b="1" i="0" u="none" strike="noStrike" dirty="0">
                          <a:solidFill>
                            <a:schemeClr val="tx1"/>
                          </a:solidFill>
                          <a:effectLst/>
                          <a:latin typeface="Bookman Old Style" pitchFamily="18" charset="0"/>
                        </a:rPr>
                        <a:t> </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16"/>
                  </a:ext>
                </a:extLst>
              </a:tr>
              <a:tr h="305531">
                <a:tc>
                  <a:txBody>
                    <a:bodyPr/>
                    <a:lstStyle/>
                    <a:p>
                      <a:pPr algn="r" fontAlgn="ctr"/>
                      <a:r>
                        <a:rPr lang="tr-TR" sz="1000" b="1" i="0" u="none" strike="noStrike" dirty="0">
                          <a:effectLst/>
                          <a:latin typeface="Bookman Old Style" pitchFamily="18" charset="0"/>
                        </a:rPr>
                        <a:t>İlkokullar (Özel)</a:t>
                      </a:r>
                    </a:p>
                  </a:txBody>
                  <a:tcPr marL="85725"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rPr>
                        <a:t>330</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rPr>
                        <a:t>4.240</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rPr>
                        <a:t>3.151</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rPr>
                        <a:t>30.558</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rPr>
                        <a:t>27.581</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rPr>
                        <a:t>58.139</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bg1"/>
                    </a:solidFill>
                  </a:tcPr>
                </a:tc>
                <a:tc>
                  <a:txBody>
                    <a:bodyPr/>
                    <a:lstStyle/>
                    <a:p>
                      <a:pPr algn="ctr" fontAlgn="ctr"/>
                      <a:r>
                        <a:rPr lang="tr-TR" sz="1000" b="0" i="0" u="none" strike="noStrike" dirty="0">
                          <a:solidFill>
                            <a:srgbClr val="FF0000"/>
                          </a:solidFill>
                          <a:effectLst/>
                          <a:latin typeface="Bookman Old Style" pitchFamily="18" charset="0"/>
                        </a:rPr>
                        <a:t>7.056</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rPr>
                        <a:t>15</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rPr>
                        <a:t>18</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rPr>
                        <a:t>8</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effectLst/>
                          <a:latin typeface="Bookman Old Style" pitchFamily="18" charset="0"/>
                        </a:rPr>
                        <a:t> </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effectLst/>
                          <a:latin typeface="Bookman Old Style" pitchFamily="18" charset="0"/>
                        </a:rPr>
                        <a:t> </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extLst>
                  <a:ext uri="{0D108BD9-81ED-4DB2-BD59-A6C34878D82A}">
                    <a16:rowId xmlns:a16="http://schemas.microsoft.com/office/drawing/2014/main" val="10017"/>
                  </a:ext>
                </a:extLst>
              </a:tr>
              <a:tr h="305531">
                <a:tc>
                  <a:txBody>
                    <a:bodyPr/>
                    <a:lstStyle/>
                    <a:p>
                      <a:pPr algn="r" fontAlgn="ctr"/>
                      <a:r>
                        <a:rPr lang="tr-TR" sz="1000" b="1" i="0" u="none" strike="noStrike" dirty="0">
                          <a:effectLst/>
                          <a:latin typeface="Bookman Old Style" pitchFamily="18" charset="0"/>
                        </a:rPr>
                        <a:t>Ortaokullar (Özel)</a:t>
                      </a:r>
                    </a:p>
                  </a:txBody>
                  <a:tcPr marL="85725"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rPr>
                        <a:t>286</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rPr>
                        <a:t>3.040</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rPr>
                        <a:t>2.815</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rPr>
                        <a:t>27.833</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rPr>
                        <a:t>24.754</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rPr>
                        <a:t>52.587</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bg1"/>
                    </a:solidFill>
                  </a:tcPr>
                </a:tc>
                <a:tc>
                  <a:txBody>
                    <a:bodyPr/>
                    <a:lstStyle/>
                    <a:p>
                      <a:pPr algn="ctr" fontAlgn="ctr"/>
                      <a:r>
                        <a:rPr lang="tr-TR" sz="1000" b="0" i="0" u="none" strike="noStrike" dirty="0">
                          <a:solidFill>
                            <a:srgbClr val="FF0000"/>
                          </a:solidFill>
                          <a:effectLst/>
                          <a:latin typeface="Bookman Old Style" pitchFamily="18" charset="0"/>
                        </a:rPr>
                        <a:t>6.393</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rPr>
                        <a:t>17</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rPr>
                        <a:t>19</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rPr>
                        <a:t>8</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effectLst/>
                          <a:latin typeface="Bookman Old Style" pitchFamily="18" charset="0"/>
                        </a:rPr>
                        <a:t> </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effectLst/>
                          <a:latin typeface="Bookman Old Style" pitchFamily="18" charset="0"/>
                        </a:rPr>
                        <a:t> </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extLst>
                  <a:ext uri="{0D108BD9-81ED-4DB2-BD59-A6C34878D82A}">
                    <a16:rowId xmlns:a16="http://schemas.microsoft.com/office/drawing/2014/main" val="10018"/>
                  </a:ext>
                </a:extLst>
              </a:tr>
            </a:tbl>
          </a:graphicData>
        </a:graphic>
      </p:graphicFrame>
      <p:sp>
        <p:nvSpPr>
          <p:cNvPr id="4" name="3 Metin kutusu"/>
          <p:cNvSpPr txBox="1"/>
          <p:nvPr/>
        </p:nvSpPr>
        <p:spPr>
          <a:xfrm>
            <a:off x="107631" y="601824"/>
            <a:ext cx="6642737" cy="369332"/>
          </a:xfrm>
          <a:prstGeom prst="rect">
            <a:avLst/>
          </a:prstGeom>
          <a:noFill/>
          <a:ln w="0">
            <a:noFill/>
          </a:ln>
        </p:spPr>
        <p:txBody>
          <a:bodyPr wrap="square" rtlCol="0">
            <a:spAutoFit/>
          </a:bodyPr>
          <a:lstStyle/>
          <a:p>
            <a:pPr algn="ctr"/>
            <a:r>
              <a:rPr lang="tr-TR" b="1" dirty="0">
                <a:solidFill>
                  <a:srgbClr val="FF0000"/>
                </a:solidFill>
                <a:latin typeface="Arial" panose="020B0604020202020204" pitchFamily="34" charset="0"/>
                <a:cs typeface="Arial" panose="020B0604020202020204" pitchFamily="34" charset="0"/>
              </a:rPr>
              <a:t>ÖRGÜN EĞİTİM DETAYI   1/2</a:t>
            </a:r>
          </a:p>
        </p:txBody>
      </p:sp>
      <p:sp>
        <p:nvSpPr>
          <p:cNvPr id="12" name="11 Metin kutusu"/>
          <p:cNvSpPr txBox="1"/>
          <p:nvPr/>
        </p:nvSpPr>
        <p:spPr>
          <a:xfrm>
            <a:off x="134635" y="9056031"/>
            <a:ext cx="5920233" cy="784830"/>
          </a:xfrm>
          <a:prstGeom prst="rect">
            <a:avLst/>
          </a:prstGeom>
          <a:noFill/>
        </p:spPr>
        <p:txBody>
          <a:bodyPr wrap="square" rtlCol="0">
            <a:spAutoFit/>
          </a:bodyPr>
          <a:lstStyle/>
          <a:p>
            <a:endParaRPr lang="tr-TR" sz="1200" b="1" dirty="0">
              <a:latin typeface="Arial" panose="020B0604020202020204" pitchFamily="34" charset="0"/>
              <a:cs typeface="Arial" panose="020B0604020202020204" pitchFamily="34" charset="0"/>
            </a:endParaRPr>
          </a:p>
          <a:p>
            <a:r>
              <a:rPr lang="tr-TR" sz="1200" b="1" dirty="0">
                <a:latin typeface="Arial" panose="020B0604020202020204" pitchFamily="34" charset="0"/>
                <a:cs typeface="Arial" panose="020B0604020202020204" pitchFamily="34" charset="0"/>
              </a:rPr>
              <a:t>* Boş bırakılan alanlarda İl Milli Eğitim’den tarafımıza bilgi ulaşamadığından doldurulamamıştır</a:t>
            </a:r>
            <a:r>
              <a:rPr lang="tr-TR" sz="900" dirty="0">
                <a:latin typeface="Bookman Old Style" pitchFamily="18" charset="0"/>
                <a:cs typeface="Arial" pitchFamily="34" charset="0"/>
              </a:rPr>
              <a:t>.</a:t>
            </a:r>
          </a:p>
          <a:p>
            <a:endParaRPr lang="tr-TR" sz="900" dirty="0"/>
          </a:p>
        </p:txBody>
      </p:sp>
      <p:sp>
        <p:nvSpPr>
          <p:cNvPr id="2" name="Slayt Numarası Yer Tutucusu 1">
            <a:extLst>
              <a:ext uri="{FF2B5EF4-FFF2-40B4-BE49-F238E27FC236}">
                <a16:creationId xmlns:a16="http://schemas.microsoft.com/office/drawing/2014/main" id="{F9955061-B54F-4FEF-A18E-7EC1FA99BAC9}"/>
              </a:ext>
            </a:extLst>
          </p:cNvPr>
          <p:cNvSpPr>
            <a:spLocks noGrp="1"/>
          </p:cNvSpPr>
          <p:nvPr>
            <p:ph type="sldNum" sz="quarter" idx="12"/>
          </p:nvPr>
        </p:nvSpPr>
        <p:spPr/>
        <p:txBody>
          <a:bodyPr/>
          <a:lstStyle/>
          <a:p>
            <a:pPr>
              <a:defRPr/>
            </a:pPr>
            <a:fld id="{B933E86D-47FE-4A98-B91B-91FFE54D33EE}" type="slidenum">
              <a:rPr lang="tr-TR" smtClean="0"/>
              <a:pPr>
                <a:defRPr/>
              </a:pPr>
              <a:t>21</a:t>
            </a:fld>
            <a:endParaRPr lang="tr-T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5"/>
          <p:cNvGraphicFramePr>
            <a:graphicFrameLocks noGrp="1"/>
          </p:cNvGraphicFramePr>
          <p:nvPr>
            <p:extLst>
              <p:ext uri="{D42A27DB-BD31-4B8C-83A1-F6EECF244321}">
                <p14:modId xmlns:p14="http://schemas.microsoft.com/office/powerpoint/2010/main" val="1930493037"/>
              </p:ext>
            </p:extLst>
          </p:nvPr>
        </p:nvGraphicFramePr>
        <p:xfrm>
          <a:off x="80624" y="945756"/>
          <a:ext cx="6696745" cy="7779145"/>
        </p:xfrm>
        <a:graphic>
          <a:graphicData uri="http://schemas.openxmlformats.org/drawingml/2006/table">
            <a:tbl>
              <a:tblPr/>
              <a:tblGrid>
                <a:gridCol w="1488730">
                  <a:extLst>
                    <a:ext uri="{9D8B030D-6E8A-4147-A177-3AD203B41FA5}">
                      <a16:colId xmlns:a16="http://schemas.microsoft.com/office/drawing/2014/main" val="20000"/>
                    </a:ext>
                  </a:extLst>
                </a:gridCol>
                <a:gridCol w="451715">
                  <a:extLst>
                    <a:ext uri="{9D8B030D-6E8A-4147-A177-3AD203B41FA5}">
                      <a16:colId xmlns:a16="http://schemas.microsoft.com/office/drawing/2014/main" val="20001"/>
                    </a:ext>
                  </a:extLst>
                </a:gridCol>
                <a:gridCol w="451715">
                  <a:extLst>
                    <a:ext uri="{9D8B030D-6E8A-4147-A177-3AD203B41FA5}">
                      <a16:colId xmlns:a16="http://schemas.microsoft.com/office/drawing/2014/main" val="20002"/>
                    </a:ext>
                  </a:extLst>
                </a:gridCol>
                <a:gridCol w="451715">
                  <a:extLst>
                    <a:ext uri="{9D8B030D-6E8A-4147-A177-3AD203B41FA5}">
                      <a16:colId xmlns:a16="http://schemas.microsoft.com/office/drawing/2014/main" val="20003"/>
                    </a:ext>
                  </a:extLst>
                </a:gridCol>
                <a:gridCol w="504857">
                  <a:extLst>
                    <a:ext uri="{9D8B030D-6E8A-4147-A177-3AD203B41FA5}">
                      <a16:colId xmlns:a16="http://schemas.microsoft.com/office/drawing/2014/main" val="20004"/>
                    </a:ext>
                  </a:extLst>
                </a:gridCol>
                <a:gridCol w="504857">
                  <a:extLst>
                    <a:ext uri="{9D8B030D-6E8A-4147-A177-3AD203B41FA5}">
                      <a16:colId xmlns:a16="http://schemas.microsoft.com/office/drawing/2014/main" val="20005"/>
                    </a:ext>
                  </a:extLst>
                </a:gridCol>
                <a:gridCol w="504857">
                  <a:extLst>
                    <a:ext uri="{9D8B030D-6E8A-4147-A177-3AD203B41FA5}">
                      <a16:colId xmlns:a16="http://schemas.microsoft.com/office/drawing/2014/main" val="20006"/>
                    </a:ext>
                  </a:extLst>
                </a:gridCol>
                <a:gridCol w="504857">
                  <a:extLst>
                    <a:ext uri="{9D8B030D-6E8A-4147-A177-3AD203B41FA5}">
                      <a16:colId xmlns:a16="http://schemas.microsoft.com/office/drawing/2014/main" val="20007"/>
                    </a:ext>
                  </a:extLst>
                </a:gridCol>
                <a:gridCol w="345429">
                  <a:extLst>
                    <a:ext uri="{9D8B030D-6E8A-4147-A177-3AD203B41FA5}">
                      <a16:colId xmlns:a16="http://schemas.microsoft.com/office/drawing/2014/main" val="20008"/>
                    </a:ext>
                  </a:extLst>
                </a:gridCol>
                <a:gridCol w="345429">
                  <a:extLst>
                    <a:ext uri="{9D8B030D-6E8A-4147-A177-3AD203B41FA5}">
                      <a16:colId xmlns:a16="http://schemas.microsoft.com/office/drawing/2014/main" val="20009"/>
                    </a:ext>
                  </a:extLst>
                </a:gridCol>
                <a:gridCol w="345429">
                  <a:extLst>
                    <a:ext uri="{9D8B030D-6E8A-4147-A177-3AD203B41FA5}">
                      <a16:colId xmlns:a16="http://schemas.microsoft.com/office/drawing/2014/main" val="20010"/>
                    </a:ext>
                  </a:extLst>
                </a:gridCol>
                <a:gridCol w="345429">
                  <a:extLst>
                    <a:ext uri="{9D8B030D-6E8A-4147-A177-3AD203B41FA5}">
                      <a16:colId xmlns:a16="http://schemas.microsoft.com/office/drawing/2014/main" val="20011"/>
                    </a:ext>
                  </a:extLst>
                </a:gridCol>
                <a:gridCol w="451726">
                  <a:extLst>
                    <a:ext uri="{9D8B030D-6E8A-4147-A177-3AD203B41FA5}">
                      <a16:colId xmlns:a16="http://schemas.microsoft.com/office/drawing/2014/main" val="20012"/>
                    </a:ext>
                  </a:extLst>
                </a:gridCol>
              </a:tblGrid>
              <a:tr h="1152404">
                <a:tc rowSpan="2">
                  <a:txBody>
                    <a:bodyPr/>
                    <a:lstStyle/>
                    <a:p>
                      <a:pPr algn="ctr" fontAlgn="ctr"/>
                      <a:r>
                        <a:rPr lang="tr-TR" sz="1000" b="1" i="0" u="none" strike="noStrike" dirty="0">
                          <a:solidFill>
                            <a:srgbClr val="000099"/>
                          </a:solidFill>
                          <a:effectLst/>
                          <a:latin typeface="Bookman Old Style" pitchFamily="18" charset="0"/>
                          <a:cs typeface="Arial" pitchFamily="34" charset="0"/>
                        </a:rPr>
                        <a:t>OKUL TÜRÜ</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rowSpan="2">
                  <a:txBody>
                    <a:bodyPr/>
                    <a:lstStyle/>
                    <a:p>
                      <a:pPr algn="ctr" fontAlgn="ctr"/>
                      <a:r>
                        <a:rPr lang="tr-TR" sz="1000" b="1" i="0" u="none" strike="noStrike" dirty="0">
                          <a:solidFill>
                            <a:srgbClr val="000099"/>
                          </a:solidFill>
                          <a:effectLst/>
                          <a:latin typeface="Bookman Old Style" pitchFamily="18" charset="0"/>
                          <a:cs typeface="Arial" pitchFamily="34" charset="0"/>
                        </a:rPr>
                        <a:t>Okul Sayısı</a:t>
                      </a:r>
                    </a:p>
                  </a:txBody>
                  <a:tcPr marL="0" marR="0" marT="0" marB="0" vert="vert27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rowSpan="2">
                  <a:txBody>
                    <a:bodyPr/>
                    <a:lstStyle/>
                    <a:p>
                      <a:pPr algn="ctr" fontAlgn="ctr"/>
                      <a:r>
                        <a:rPr lang="tr-TR" sz="1000" b="1" i="0" u="none" strike="noStrike" dirty="0">
                          <a:solidFill>
                            <a:srgbClr val="000099"/>
                          </a:solidFill>
                          <a:effectLst/>
                          <a:latin typeface="Bookman Old Style" pitchFamily="18" charset="0"/>
                          <a:cs typeface="Arial" pitchFamily="34" charset="0"/>
                        </a:rPr>
                        <a:t>Derslik Sayısı</a:t>
                      </a:r>
                    </a:p>
                  </a:txBody>
                  <a:tcPr marL="0" marR="0" marT="0" marB="0" vert="vert27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rowSpan="2">
                  <a:txBody>
                    <a:bodyPr/>
                    <a:lstStyle/>
                    <a:p>
                      <a:pPr algn="ctr" fontAlgn="ctr"/>
                      <a:r>
                        <a:rPr lang="tr-TR" sz="1000" b="1" i="0" u="none" strike="noStrike" dirty="0">
                          <a:solidFill>
                            <a:srgbClr val="000099"/>
                          </a:solidFill>
                          <a:effectLst/>
                          <a:latin typeface="Bookman Old Style" pitchFamily="18" charset="0"/>
                          <a:cs typeface="Arial" pitchFamily="34" charset="0"/>
                        </a:rPr>
                        <a:t>Şube Sayısı</a:t>
                      </a:r>
                    </a:p>
                  </a:txBody>
                  <a:tcPr marL="0" marR="0" marT="0" marB="0" vert="vert27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gridSpan="3">
                  <a:txBody>
                    <a:bodyPr/>
                    <a:lstStyle/>
                    <a:p>
                      <a:pPr algn="ctr" fontAlgn="ctr"/>
                      <a:r>
                        <a:rPr lang="tr-TR" sz="1000" b="1" i="0" u="none" strike="noStrike" dirty="0">
                          <a:solidFill>
                            <a:srgbClr val="000099"/>
                          </a:solidFill>
                          <a:effectLst/>
                          <a:latin typeface="Bookman Old Style" pitchFamily="18" charset="0"/>
                          <a:cs typeface="Arial" pitchFamily="34" charset="0"/>
                        </a:rPr>
                        <a:t>Öğrenci Sayısı</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hMerge="1">
                  <a:txBody>
                    <a:bodyPr/>
                    <a:lstStyle/>
                    <a:p>
                      <a:endParaRPr lang="tr-TR"/>
                    </a:p>
                  </a:txBody>
                  <a:tcPr/>
                </a:tc>
                <a:tc hMerge="1">
                  <a:txBody>
                    <a:bodyPr/>
                    <a:lstStyle/>
                    <a:p>
                      <a:endParaRPr lang="tr-TR"/>
                    </a:p>
                  </a:txBody>
                  <a:tcPr/>
                </a:tc>
                <a:tc rowSpan="2">
                  <a:txBody>
                    <a:bodyPr/>
                    <a:lstStyle/>
                    <a:p>
                      <a:pPr algn="ctr" fontAlgn="ctr"/>
                      <a:r>
                        <a:rPr lang="tr-TR" sz="1000" b="1" i="0" u="none" strike="noStrike" dirty="0">
                          <a:solidFill>
                            <a:srgbClr val="000099"/>
                          </a:solidFill>
                          <a:effectLst/>
                          <a:latin typeface="Bookman Old Style" pitchFamily="18" charset="0"/>
                          <a:cs typeface="Arial" pitchFamily="34" charset="0"/>
                        </a:rPr>
                        <a:t>Öğretmen Sayısı</a:t>
                      </a:r>
                    </a:p>
                  </a:txBody>
                  <a:tcPr marL="0" marR="0" marT="0" marB="0" vert="vert27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rowSpan="2">
                  <a:txBody>
                    <a:bodyPr/>
                    <a:lstStyle/>
                    <a:p>
                      <a:pPr algn="ctr" fontAlgn="ctr"/>
                      <a:r>
                        <a:rPr lang="tr-TR" sz="1000" b="1" i="0" u="none" strike="noStrike" dirty="0">
                          <a:solidFill>
                            <a:srgbClr val="000099"/>
                          </a:solidFill>
                          <a:effectLst/>
                          <a:latin typeface="Bookman Old Style" pitchFamily="18" charset="0"/>
                          <a:cs typeface="Arial" pitchFamily="34" charset="0"/>
                        </a:rPr>
                        <a:t>Derslik Başına Düşen Öğrenci Sayısı</a:t>
                      </a:r>
                    </a:p>
                  </a:txBody>
                  <a:tcPr marL="0" marR="0" marT="0" marB="0" vert="vert27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rowSpan="2">
                  <a:txBody>
                    <a:bodyPr/>
                    <a:lstStyle/>
                    <a:p>
                      <a:pPr algn="ctr" fontAlgn="ctr"/>
                      <a:r>
                        <a:rPr lang="tr-TR" sz="1000" b="1" i="0" u="none" strike="noStrike" dirty="0">
                          <a:solidFill>
                            <a:srgbClr val="000099"/>
                          </a:solidFill>
                          <a:effectLst/>
                          <a:latin typeface="Bookman Old Style" pitchFamily="18" charset="0"/>
                          <a:cs typeface="Arial" pitchFamily="34" charset="0"/>
                        </a:rPr>
                        <a:t>Şube Başına Düşen Öğrenci Sayısı</a:t>
                      </a:r>
                    </a:p>
                  </a:txBody>
                  <a:tcPr marL="0" marR="0" marT="0" marB="0" vert="vert27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rowSpan="2">
                  <a:txBody>
                    <a:bodyPr/>
                    <a:lstStyle/>
                    <a:p>
                      <a:pPr algn="ctr" fontAlgn="ctr"/>
                      <a:r>
                        <a:rPr lang="tr-TR" sz="1000" b="1" i="0" u="none" strike="noStrike" dirty="0">
                          <a:solidFill>
                            <a:srgbClr val="000099"/>
                          </a:solidFill>
                          <a:effectLst/>
                          <a:latin typeface="Bookman Old Style" pitchFamily="18" charset="0"/>
                          <a:cs typeface="Arial" pitchFamily="34" charset="0"/>
                        </a:rPr>
                        <a:t>Öğretmen Başına Düşen Öğrenci Sayısı</a:t>
                      </a:r>
                    </a:p>
                  </a:txBody>
                  <a:tcPr marL="0" marR="0" marT="0" marB="0" vert="vert27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rowSpan="2">
                  <a:txBody>
                    <a:bodyPr/>
                    <a:lstStyle/>
                    <a:p>
                      <a:pPr algn="ctr" fontAlgn="ctr"/>
                      <a:r>
                        <a:rPr lang="tr-TR" sz="1000" b="1" i="0" u="none" strike="noStrike" dirty="0">
                          <a:solidFill>
                            <a:srgbClr val="000099"/>
                          </a:solidFill>
                          <a:effectLst/>
                          <a:latin typeface="Bookman Old Style" pitchFamily="18" charset="0"/>
                          <a:cs typeface="Arial" pitchFamily="34" charset="0"/>
                        </a:rPr>
                        <a:t>İkili Öğretim Yapan Okul Sayısı</a:t>
                      </a:r>
                    </a:p>
                  </a:txBody>
                  <a:tcPr marL="0" marR="0" marT="0" marB="0" vert="vert27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rowSpan="2">
                  <a:txBody>
                    <a:bodyPr/>
                    <a:lstStyle/>
                    <a:p>
                      <a:pPr algn="ctr" fontAlgn="ctr"/>
                      <a:r>
                        <a:rPr lang="tr-TR" sz="1000" b="1" i="0" u="none" strike="noStrike" dirty="0">
                          <a:solidFill>
                            <a:srgbClr val="000099"/>
                          </a:solidFill>
                          <a:effectLst/>
                          <a:latin typeface="Bookman Old Style" pitchFamily="18" charset="0"/>
                          <a:cs typeface="Arial" pitchFamily="34" charset="0"/>
                        </a:rPr>
                        <a:t>İkili Öğretim Yapan Okulların Oranı</a:t>
                      </a:r>
                    </a:p>
                  </a:txBody>
                  <a:tcPr marL="0" marR="0" marT="0" marB="0" vert="vert27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0"/>
                  </a:ext>
                </a:extLst>
              </a:tr>
              <a:tr h="864301">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ctr"/>
                      <a:r>
                        <a:rPr lang="tr-TR" sz="1000" b="1" i="0" u="none" strike="noStrike" dirty="0">
                          <a:solidFill>
                            <a:srgbClr val="000099"/>
                          </a:solidFill>
                          <a:effectLst/>
                          <a:latin typeface="Bookman Old Style" pitchFamily="18" charset="0"/>
                          <a:cs typeface="Arial" pitchFamily="34" charset="0"/>
                        </a:rPr>
                        <a:t>Erkek</a:t>
                      </a:r>
                    </a:p>
                  </a:txBody>
                  <a:tcPr marL="0" marR="0" marT="0" marB="0" vert="vert27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ctr"/>
                      <a:r>
                        <a:rPr lang="tr-TR" sz="1000" b="1" i="0" u="none" strike="noStrike" dirty="0">
                          <a:solidFill>
                            <a:srgbClr val="000099"/>
                          </a:solidFill>
                          <a:effectLst/>
                          <a:latin typeface="Bookman Old Style" pitchFamily="18" charset="0"/>
                          <a:cs typeface="Arial" pitchFamily="34" charset="0"/>
                        </a:rPr>
                        <a:t>Kız</a:t>
                      </a:r>
                    </a:p>
                  </a:txBody>
                  <a:tcPr marL="0" marR="0" marT="0" marB="0" vert="vert27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ctr"/>
                      <a:r>
                        <a:rPr lang="tr-TR" sz="1000" b="1" i="0" u="none" strike="noStrike" dirty="0">
                          <a:solidFill>
                            <a:srgbClr val="000099"/>
                          </a:solidFill>
                          <a:effectLst/>
                          <a:latin typeface="Bookman Old Style" pitchFamily="18" charset="0"/>
                          <a:cs typeface="Arial" pitchFamily="34" charset="0"/>
                        </a:rPr>
                        <a:t>Toplam</a:t>
                      </a:r>
                    </a:p>
                  </a:txBody>
                  <a:tcPr marL="0" marR="0" marT="0" marB="0" vert="vert27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extLst>
                  <a:ext uri="{0D108BD9-81ED-4DB2-BD59-A6C34878D82A}">
                    <a16:rowId xmlns:a16="http://schemas.microsoft.com/office/drawing/2014/main" val="10001"/>
                  </a:ext>
                </a:extLst>
              </a:tr>
              <a:tr h="480115">
                <a:tc>
                  <a:txBody>
                    <a:bodyPr/>
                    <a:lstStyle/>
                    <a:p>
                      <a:pPr algn="l" fontAlgn="ctr"/>
                      <a:r>
                        <a:rPr lang="tr-TR" sz="1000" b="1" i="0" u="none" strike="noStrike" dirty="0">
                          <a:effectLst/>
                          <a:latin typeface="Bookman Old Style" pitchFamily="18" charset="0"/>
                          <a:cs typeface="Arial" pitchFamily="34" charset="0"/>
                        </a:rPr>
                        <a:t>Ortaöğretim Toplamı</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ctr"/>
                      <a:r>
                        <a:rPr lang="tr-TR" sz="1000" b="1" i="0" u="none" strike="noStrike" dirty="0">
                          <a:effectLst/>
                          <a:latin typeface="Bookman Old Style" pitchFamily="18" charset="0"/>
                          <a:cs typeface="Arial" pitchFamily="34" charset="0"/>
                        </a:rPr>
                        <a:t>1.231</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ctr"/>
                      <a:r>
                        <a:rPr lang="tr-TR" sz="1000" b="1" i="0" u="none" strike="noStrike" dirty="0">
                          <a:effectLst/>
                          <a:latin typeface="Bookman Old Style" pitchFamily="18" charset="0"/>
                          <a:cs typeface="Arial" pitchFamily="34" charset="0"/>
                        </a:rPr>
                        <a:t>20.695</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ctr"/>
                      <a:r>
                        <a:rPr lang="tr-TR" sz="1000" b="1" i="0" u="none" strike="noStrike" dirty="0">
                          <a:effectLst/>
                          <a:latin typeface="Bookman Old Style" pitchFamily="18" charset="0"/>
                          <a:cs typeface="Arial" pitchFamily="34" charset="0"/>
                        </a:rPr>
                        <a:t>29.586</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ctr"/>
                      <a:r>
                        <a:rPr lang="tr-TR" sz="1000" b="1" i="0" u="none" strike="noStrike" dirty="0">
                          <a:effectLst/>
                          <a:latin typeface="Bookman Old Style" pitchFamily="18" charset="0"/>
                          <a:cs typeface="Arial" pitchFamily="34" charset="0"/>
                        </a:rPr>
                        <a:t>379.932</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ctr"/>
                      <a:r>
                        <a:rPr lang="tr-TR" sz="1000" b="1" i="0" u="none" strike="noStrike" dirty="0">
                          <a:effectLst/>
                          <a:latin typeface="Bookman Old Style" pitchFamily="18" charset="0"/>
                          <a:cs typeface="Arial" pitchFamily="34" charset="0"/>
                        </a:rPr>
                        <a:t>366.384</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ctr"/>
                      <a:r>
                        <a:rPr lang="tr-TR" sz="1000" b="1" i="0" u="none" strike="noStrike" dirty="0">
                          <a:effectLst/>
                          <a:latin typeface="Bookman Old Style" pitchFamily="18" charset="0"/>
                          <a:cs typeface="Arial" pitchFamily="34" charset="0"/>
                        </a:rPr>
                        <a:t>746.306</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ctr"/>
                      <a:r>
                        <a:rPr lang="tr-TR" sz="1000" b="1" i="0" u="none" strike="noStrike" dirty="0">
                          <a:effectLst/>
                          <a:latin typeface="Bookman Old Style" pitchFamily="18" charset="0"/>
                          <a:cs typeface="Arial" pitchFamily="34" charset="0"/>
                        </a:rPr>
                        <a:t>41.583</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ctr"/>
                      <a:r>
                        <a:rPr lang="tr-TR" sz="1000" b="1" i="0" u="none" strike="noStrike" dirty="0">
                          <a:effectLst/>
                          <a:latin typeface="Bookman Old Style" pitchFamily="18" charset="0"/>
                          <a:cs typeface="Arial" pitchFamily="34" charset="0"/>
                        </a:rPr>
                        <a:t>36</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ctr"/>
                      <a:r>
                        <a:rPr lang="tr-TR" sz="1000" b="1" i="0" u="none" strike="noStrike" dirty="0">
                          <a:effectLst/>
                          <a:latin typeface="Bookman Old Style" pitchFamily="18" charset="0"/>
                          <a:cs typeface="Arial" pitchFamily="34" charset="0"/>
                        </a:rPr>
                        <a:t>25</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ctr"/>
                      <a:r>
                        <a:rPr lang="tr-TR" sz="1000" b="1" i="0" u="none" strike="noStrike" dirty="0">
                          <a:effectLst/>
                          <a:latin typeface="Bookman Old Style" pitchFamily="18" charset="0"/>
                          <a:cs typeface="Arial" pitchFamily="34" charset="0"/>
                        </a:rPr>
                        <a:t>18</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ctr"/>
                      <a:r>
                        <a:rPr lang="tr-TR" sz="1000" b="1" i="0" u="none" strike="noStrike" dirty="0">
                          <a:effectLst/>
                          <a:latin typeface="Bookman Old Style" pitchFamily="18" charset="0"/>
                          <a:cs typeface="Arial" pitchFamily="34" charset="0"/>
                        </a:rPr>
                        <a:t>181</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ctr"/>
                      <a:r>
                        <a:rPr lang="tr-TR" sz="1000" b="1" i="0" u="none" strike="noStrike" dirty="0">
                          <a:effectLst/>
                          <a:latin typeface="Bookman Old Style" pitchFamily="18" charset="0"/>
                          <a:cs typeface="Arial" pitchFamily="34" charset="0"/>
                        </a:rPr>
                        <a:t>15%</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2"/>
                  </a:ext>
                </a:extLst>
              </a:tr>
              <a:tr h="480327">
                <a:tc>
                  <a:txBody>
                    <a:bodyPr/>
                    <a:lstStyle/>
                    <a:p>
                      <a:pPr algn="r" fontAlgn="ctr"/>
                      <a:r>
                        <a:rPr lang="tr-TR" sz="1000" b="1" i="0" u="none" strike="noStrike" dirty="0">
                          <a:effectLst/>
                          <a:latin typeface="Bookman Old Style" pitchFamily="18" charset="0"/>
                          <a:cs typeface="Arial" pitchFamily="34" charset="0"/>
                        </a:rPr>
                        <a:t>Resmi Ortaöğretim Toplamı</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cs typeface="Arial" pitchFamily="34" charset="0"/>
                        </a:rPr>
                        <a:t>787</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cs typeface="Arial" pitchFamily="34" charset="0"/>
                        </a:rPr>
                        <a:t>15.619</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cs typeface="Arial" pitchFamily="34" charset="0"/>
                        </a:rPr>
                        <a:t>25.429</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cs typeface="Arial" pitchFamily="34" charset="0"/>
                        </a:rPr>
                        <a:t>344.556</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cs typeface="Arial" pitchFamily="34" charset="0"/>
                        </a:rPr>
                        <a:t>334.909</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cs typeface="Arial" pitchFamily="34" charset="0"/>
                        </a:rPr>
                        <a:t>679.465</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bg1"/>
                    </a:solidFill>
                  </a:tcPr>
                </a:tc>
                <a:tc>
                  <a:txBody>
                    <a:bodyPr/>
                    <a:lstStyle/>
                    <a:p>
                      <a:pPr algn="ctr" fontAlgn="ctr"/>
                      <a:r>
                        <a:rPr lang="tr-TR" sz="1000" b="0" i="0" u="none" strike="noStrike" dirty="0">
                          <a:solidFill>
                            <a:srgbClr val="FF0000"/>
                          </a:solidFill>
                          <a:effectLst/>
                          <a:latin typeface="Bookman Old Style" pitchFamily="18" charset="0"/>
                          <a:cs typeface="Arial" pitchFamily="34" charset="0"/>
                        </a:rPr>
                        <a:t>32.429</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cs typeface="Arial" pitchFamily="34" charset="0"/>
                        </a:rPr>
                        <a:t>44</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cs typeface="Arial" pitchFamily="34" charset="0"/>
                        </a:rPr>
                        <a:t>27</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cs typeface="Arial" pitchFamily="34" charset="0"/>
                        </a:rPr>
                        <a:t>21</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cs typeface="Arial" pitchFamily="34" charset="0"/>
                        </a:rPr>
                        <a:t>181</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cs typeface="Arial" pitchFamily="34" charset="0"/>
                        </a:rPr>
                        <a:t>23%</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extLst>
                  <a:ext uri="{0D108BD9-81ED-4DB2-BD59-A6C34878D82A}">
                    <a16:rowId xmlns:a16="http://schemas.microsoft.com/office/drawing/2014/main" val="10003"/>
                  </a:ext>
                </a:extLst>
              </a:tr>
              <a:tr h="480115">
                <a:tc>
                  <a:txBody>
                    <a:bodyPr/>
                    <a:lstStyle/>
                    <a:p>
                      <a:pPr algn="r" fontAlgn="ctr"/>
                      <a:r>
                        <a:rPr lang="tr-TR" sz="1000" b="1" i="0" u="none" strike="noStrike" dirty="0">
                          <a:effectLst/>
                          <a:latin typeface="Bookman Old Style" pitchFamily="18" charset="0"/>
                          <a:cs typeface="Arial" pitchFamily="34" charset="0"/>
                        </a:rPr>
                        <a:t>Özel Ortaöğretim Toplamı</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cs typeface="Arial" pitchFamily="34" charset="0"/>
                        </a:rPr>
                        <a:t>444</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cs typeface="Arial" pitchFamily="34" charset="0"/>
                        </a:rPr>
                        <a:t>5.076</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cs typeface="Arial" pitchFamily="34" charset="0"/>
                        </a:rPr>
                        <a:t>4.167</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cs typeface="Arial" pitchFamily="34" charset="0"/>
                        </a:rPr>
                        <a:t>35.376</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cs typeface="Arial" pitchFamily="34" charset="0"/>
                        </a:rPr>
                        <a:t>31.475</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cs typeface="Arial" pitchFamily="34" charset="0"/>
                        </a:rPr>
                        <a:t>66.841</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bg1"/>
                    </a:solidFill>
                  </a:tcPr>
                </a:tc>
                <a:tc>
                  <a:txBody>
                    <a:bodyPr/>
                    <a:lstStyle/>
                    <a:p>
                      <a:pPr algn="ctr" fontAlgn="ctr"/>
                      <a:r>
                        <a:rPr lang="tr-TR" sz="1000" b="0" i="0" u="none" strike="noStrike" dirty="0">
                          <a:solidFill>
                            <a:srgbClr val="FF0000"/>
                          </a:solidFill>
                          <a:effectLst/>
                          <a:latin typeface="Bookman Old Style" pitchFamily="18" charset="0"/>
                          <a:cs typeface="Arial" pitchFamily="34" charset="0"/>
                        </a:rPr>
                        <a:t>9.154</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cs typeface="Arial" pitchFamily="34" charset="0"/>
                        </a:rPr>
                        <a:t>13</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cs typeface="Arial" pitchFamily="34" charset="0"/>
                        </a:rPr>
                        <a:t>16</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cs typeface="Arial" pitchFamily="34" charset="0"/>
                        </a:rPr>
                        <a:t>7</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cs typeface="Arial" pitchFamily="34" charset="0"/>
                        </a:rPr>
                        <a:t>0</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cs typeface="Arial" pitchFamily="34" charset="0"/>
                        </a:rPr>
                        <a:t>0%</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extLst>
                  <a:ext uri="{0D108BD9-81ED-4DB2-BD59-A6C34878D82A}">
                    <a16:rowId xmlns:a16="http://schemas.microsoft.com/office/drawing/2014/main" val="10004"/>
                  </a:ext>
                </a:extLst>
              </a:tr>
              <a:tr h="480115">
                <a:tc>
                  <a:txBody>
                    <a:bodyPr/>
                    <a:lstStyle/>
                    <a:p>
                      <a:pPr algn="l" fontAlgn="ctr"/>
                      <a:r>
                        <a:rPr lang="tr-TR" sz="1000" b="1" i="0" u="none" strike="noStrike" dirty="0">
                          <a:effectLst/>
                          <a:latin typeface="Bookman Old Style" pitchFamily="18" charset="0"/>
                          <a:cs typeface="Arial" pitchFamily="34" charset="0"/>
                        </a:rPr>
                        <a:t>Genel Ortaöğretim Toplamı</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ctr"/>
                      <a:r>
                        <a:rPr lang="tr-TR" sz="1000" b="1" i="0" u="none" strike="noStrike" dirty="0">
                          <a:effectLst/>
                          <a:latin typeface="Bookman Old Style" pitchFamily="18" charset="0"/>
                          <a:cs typeface="Arial" pitchFamily="34" charset="0"/>
                        </a:rPr>
                        <a:t>652</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ctr"/>
                      <a:r>
                        <a:rPr lang="tr-TR" sz="1000" b="1" i="0" u="none" strike="noStrike" dirty="0">
                          <a:effectLst/>
                          <a:latin typeface="Bookman Old Style" pitchFamily="18" charset="0"/>
                          <a:cs typeface="Arial" pitchFamily="34" charset="0"/>
                        </a:rPr>
                        <a:t>9.478</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ctr"/>
                      <a:r>
                        <a:rPr lang="tr-TR" sz="1000" b="1" i="0" u="none" strike="noStrike" dirty="0">
                          <a:effectLst/>
                          <a:latin typeface="Bookman Old Style" pitchFamily="18" charset="0"/>
                          <a:cs typeface="Arial" pitchFamily="34" charset="0"/>
                        </a:rPr>
                        <a:t>10.568</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ctr"/>
                      <a:r>
                        <a:rPr lang="tr-TR" sz="1000" b="1" i="0" u="none" strike="noStrike" dirty="0">
                          <a:effectLst/>
                          <a:latin typeface="Bookman Old Style" pitchFamily="18" charset="0"/>
                          <a:cs typeface="Arial" pitchFamily="34" charset="0"/>
                        </a:rPr>
                        <a:t>114.592</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ctr"/>
                      <a:r>
                        <a:rPr lang="tr-TR" sz="1000" b="1" i="0" u="none" strike="noStrike" dirty="0">
                          <a:effectLst/>
                          <a:latin typeface="Bookman Old Style" pitchFamily="18" charset="0"/>
                          <a:cs typeface="Arial" pitchFamily="34" charset="0"/>
                        </a:rPr>
                        <a:t>116.314</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ctr"/>
                      <a:r>
                        <a:rPr lang="tr-TR" sz="1000" b="1" i="0" u="none" strike="noStrike" dirty="0">
                          <a:effectLst/>
                          <a:latin typeface="Bookman Old Style" pitchFamily="18" charset="0"/>
                          <a:cs typeface="Arial" pitchFamily="34" charset="0"/>
                        </a:rPr>
                        <a:t>230.896</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ctr"/>
                      <a:r>
                        <a:rPr lang="tr-TR" sz="1000" b="1" i="0" u="none" strike="noStrike" dirty="0">
                          <a:effectLst/>
                          <a:latin typeface="Bookman Old Style" pitchFamily="18" charset="0"/>
                          <a:cs typeface="Arial" pitchFamily="34" charset="0"/>
                        </a:rPr>
                        <a:t>17.476</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ctr"/>
                      <a:r>
                        <a:rPr lang="tr-TR" sz="1000" b="1" i="0" u="none" strike="noStrike" dirty="0">
                          <a:effectLst/>
                          <a:latin typeface="Bookman Old Style" pitchFamily="18" charset="0"/>
                          <a:cs typeface="Arial" pitchFamily="34" charset="0"/>
                        </a:rPr>
                        <a:t>24</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ctr"/>
                      <a:r>
                        <a:rPr lang="tr-TR" sz="1000" b="1" i="0" u="none" strike="noStrike" dirty="0">
                          <a:effectLst/>
                          <a:latin typeface="Bookman Old Style" pitchFamily="18" charset="0"/>
                          <a:cs typeface="Arial" pitchFamily="34" charset="0"/>
                        </a:rPr>
                        <a:t>22</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ctr"/>
                      <a:r>
                        <a:rPr lang="tr-TR" sz="1000" b="1" i="0" u="none" strike="noStrike" dirty="0">
                          <a:effectLst/>
                          <a:latin typeface="Bookman Old Style" pitchFamily="18" charset="0"/>
                          <a:cs typeface="Arial" pitchFamily="34" charset="0"/>
                        </a:rPr>
                        <a:t>13</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ctr"/>
                      <a:r>
                        <a:rPr lang="tr-TR" sz="1000" b="1" i="0" u="none" strike="noStrike" dirty="0">
                          <a:effectLst/>
                          <a:latin typeface="Bookman Old Style" pitchFamily="18" charset="0"/>
                          <a:cs typeface="Arial" pitchFamily="34" charset="0"/>
                        </a:rPr>
                        <a:t>36</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ctr"/>
                      <a:r>
                        <a:rPr lang="tr-TR" sz="1000" b="1" i="0" u="none" strike="noStrike" dirty="0">
                          <a:effectLst/>
                          <a:latin typeface="Bookman Old Style" pitchFamily="18" charset="0"/>
                          <a:cs typeface="Arial" pitchFamily="34" charset="0"/>
                        </a:rPr>
                        <a:t>6%</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5"/>
                  </a:ext>
                </a:extLst>
              </a:tr>
              <a:tr h="480327">
                <a:tc>
                  <a:txBody>
                    <a:bodyPr/>
                    <a:lstStyle/>
                    <a:p>
                      <a:pPr algn="r" fontAlgn="ctr"/>
                      <a:r>
                        <a:rPr lang="tr-TR" sz="1000" b="1" i="0" u="none" strike="noStrike" dirty="0">
                          <a:effectLst/>
                          <a:latin typeface="Bookman Old Style" pitchFamily="18" charset="0"/>
                          <a:cs typeface="Arial" pitchFamily="34" charset="0"/>
                        </a:rPr>
                        <a:t>Genel Ortaöğretim (Resmi)</a:t>
                      </a:r>
                    </a:p>
                  </a:txBody>
                  <a:tcPr marL="73209"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cs typeface="Arial" pitchFamily="34" charset="0"/>
                        </a:rPr>
                        <a:t>300</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cs typeface="Arial" pitchFamily="34" charset="0"/>
                        </a:rPr>
                        <a:t>5.412</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cs typeface="Arial" pitchFamily="34" charset="0"/>
                        </a:rPr>
                        <a:t>7.191</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cs typeface="Arial" pitchFamily="34" charset="0"/>
                        </a:rPr>
                        <a:t>85.365</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cs typeface="Arial" pitchFamily="34" charset="0"/>
                        </a:rPr>
                        <a:t>92.605</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cs typeface="Arial" pitchFamily="34" charset="0"/>
                        </a:rPr>
                        <a:t>177.970</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bg1"/>
                    </a:solidFill>
                  </a:tcPr>
                </a:tc>
                <a:tc>
                  <a:txBody>
                    <a:bodyPr/>
                    <a:lstStyle/>
                    <a:p>
                      <a:pPr algn="ctr" fontAlgn="ctr"/>
                      <a:r>
                        <a:rPr lang="tr-TR" sz="1000" b="0" i="0" u="none" strike="noStrike" dirty="0">
                          <a:solidFill>
                            <a:srgbClr val="FF0000"/>
                          </a:solidFill>
                          <a:effectLst/>
                          <a:latin typeface="Bookman Old Style" pitchFamily="18" charset="0"/>
                          <a:cs typeface="Arial" pitchFamily="34" charset="0"/>
                        </a:rPr>
                        <a:t>10.053</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cs typeface="Arial" pitchFamily="34" charset="0"/>
                        </a:rPr>
                        <a:t>33</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cs typeface="Arial" pitchFamily="34" charset="0"/>
                        </a:rPr>
                        <a:t>25</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cs typeface="Arial" pitchFamily="34" charset="0"/>
                        </a:rPr>
                        <a:t>18</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cs typeface="Arial" pitchFamily="34" charset="0"/>
                        </a:rPr>
                        <a:t>36</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cs typeface="Arial" pitchFamily="34" charset="0"/>
                        </a:rPr>
                        <a:t>12%</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extLst>
                  <a:ext uri="{0D108BD9-81ED-4DB2-BD59-A6C34878D82A}">
                    <a16:rowId xmlns:a16="http://schemas.microsoft.com/office/drawing/2014/main" val="10006"/>
                  </a:ext>
                </a:extLst>
              </a:tr>
              <a:tr h="480115">
                <a:tc>
                  <a:txBody>
                    <a:bodyPr/>
                    <a:lstStyle/>
                    <a:p>
                      <a:pPr algn="r" fontAlgn="ctr"/>
                      <a:r>
                        <a:rPr lang="tr-TR" sz="1000" b="1" i="0" u="none" strike="noStrike" dirty="0">
                          <a:effectLst/>
                          <a:latin typeface="Bookman Old Style" pitchFamily="18" charset="0"/>
                          <a:cs typeface="Arial" pitchFamily="34" charset="0"/>
                        </a:rPr>
                        <a:t>Genel Ortaöğretim (Özel)</a:t>
                      </a:r>
                    </a:p>
                  </a:txBody>
                  <a:tcPr marL="73209"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cs typeface="Arial" pitchFamily="34" charset="0"/>
                        </a:rPr>
                        <a:t>352</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cs typeface="Arial" pitchFamily="34" charset="0"/>
                        </a:rPr>
                        <a:t>4.066</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cs typeface="Arial" pitchFamily="34" charset="0"/>
                        </a:rPr>
                        <a:t>3.377</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cs typeface="Arial" pitchFamily="34" charset="0"/>
                        </a:rPr>
                        <a:t>29.227</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cs typeface="Arial" pitchFamily="34" charset="0"/>
                        </a:rPr>
                        <a:t>23.709</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cs typeface="Arial" pitchFamily="34" charset="0"/>
                        </a:rPr>
                        <a:t>52.926</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bg1"/>
                    </a:solidFill>
                  </a:tcPr>
                </a:tc>
                <a:tc>
                  <a:txBody>
                    <a:bodyPr/>
                    <a:lstStyle/>
                    <a:p>
                      <a:pPr algn="ctr" fontAlgn="ctr"/>
                      <a:r>
                        <a:rPr lang="tr-TR" sz="1000" b="0" i="0" u="none" strike="noStrike" dirty="0">
                          <a:solidFill>
                            <a:srgbClr val="FF0000"/>
                          </a:solidFill>
                          <a:effectLst/>
                          <a:latin typeface="Bookman Old Style" pitchFamily="18" charset="0"/>
                          <a:cs typeface="Arial" pitchFamily="34" charset="0"/>
                        </a:rPr>
                        <a:t>7.423</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cs typeface="Arial" pitchFamily="34" charset="0"/>
                        </a:rPr>
                        <a:t>13</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cs typeface="Arial" pitchFamily="34" charset="0"/>
                        </a:rPr>
                        <a:t>16</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a:solidFill>
                            <a:srgbClr val="FF0000"/>
                          </a:solidFill>
                          <a:effectLst/>
                          <a:latin typeface="Bookman Old Style" pitchFamily="18" charset="0"/>
                          <a:cs typeface="Arial" pitchFamily="34" charset="0"/>
                        </a:rPr>
                        <a:t>7</a:t>
                      </a:r>
                      <a:endParaRPr lang="tr-TR" sz="1000" b="0" i="0" u="none" strike="noStrike" dirty="0">
                        <a:solidFill>
                          <a:srgbClr val="FF0000"/>
                        </a:solidFill>
                        <a:effectLst/>
                        <a:latin typeface="Bookman Old Style" pitchFamily="18" charset="0"/>
                        <a:cs typeface="Arial" pitchFamily="34" charset="0"/>
                      </a:endParaRP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cs typeface="Arial" pitchFamily="34" charset="0"/>
                        </a:rPr>
                        <a:t>* </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cs typeface="Arial" pitchFamily="34" charset="0"/>
                        </a:rPr>
                        <a:t>*</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extLst>
                  <a:ext uri="{0D108BD9-81ED-4DB2-BD59-A6C34878D82A}">
                    <a16:rowId xmlns:a16="http://schemas.microsoft.com/office/drawing/2014/main" val="10007"/>
                  </a:ext>
                </a:extLst>
              </a:tr>
              <a:tr h="480327">
                <a:tc>
                  <a:txBody>
                    <a:bodyPr/>
                    <a:lstStyle/>
                    <a:p>
                      <a:pPr algn="l" fontAlgn="ctr"/>
                      <a:r>
                        <a:rPr lang="tr-TR" sz="1000" b="1" i="0" u="none" strike="noStrike" dirty="0">
                          <a:effectLst/>
                          <a:latin typeface="Bookman Old Style" pitchFamily="18" charset="0"/>
                          <a:cs typeface="Arial" pitchFamily="34" charset="0"/>
                        </a:rPr>
                        <a:t>Mesleki ve Teknik Ortaöğretim Toplamı</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ctr"/>
                      <a:r>
                        <a:rPr lang="tr-TR" sz="1000" b="1" i="0" u="none" strike="noStrike" dirty="0">
                          <a:effectLst/>
                          <a:latin typeface="Bookman Old Style" pitchFamily="18" charset="0"/>
                          <a:cs typeface="Arial" pitchFamily="34" charset="0"/>
                        </a:rPr>
                        <a:t>579</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ctr"/>
                      <a:r>
                        <a:rPr lang="tr-TR" sz="1000" b="1" i="0" u="none" strike="noStrike" dirty="0">
                          <a:effectLst/>
                          <a:latin typeface="Bookman Old Style" pitchFamily="18" charset="0"/>
                          <a:cs typeface="Arial" pitchFamily="34" charset="0"/>
                        </a:rPr>
                        <a:t>11.217</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ctr"/>
                      <a:r>
                        <a:rPr lang="tr-TR" sz="1000" b="1" i="0" u="none" strike="noStrike" dirty="0">
                          <a:effectLst/>
                          <a:latin typeface="Bookman Old Style" pitchFamily="18" charset="0"/>
                          <a:cs typeface="Arial" pitchFamily="34" charset="0"/>
                        </a:rPr>
                        <a:t>19.028</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ctr"/>
                      <a:r>
                        <a:rPr lang="tr-TR" sz="1000" b="1" i="0" u="none" strike="noStrike" dirty="0">
                          <a:effectLst/>
                          <a:latin typeface="Bookman Old Style" pitchFamily="18" charset="0"/>
                          <a:cs typeface="Arial" pitchFamily="34" charset="0"/>
                        </a:rPr>
                        <a:t>265.340</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ctr"/>
                      <a:r>
                        <a:rPr lang="tr-TR" sz="1000" b="1" i="0" u="none" strike="noStrike" dirty="0">
                          <a:effectLst/>
                          <a:latin typeface="Bookman Old Style" pitchFamily="18" charset="0"/>
                          <a:cs typeface="Arial" pitchFamily="34" charset="0"/>
                        </a:rPr>
                        <a:t>250.070</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ctr"/>
                      <a:r>
                        <a:rPr lang="tr-TR" sz="1000" b="1" i="0" u="none" strike="noStrike" dirty="0">
                          <a:effectLst/>
                          <a:latin typeface="Bookman Old Style" pitchFamily="18" charset="0"/>
                          <a:cs typeface="Arial" pitchFamily="34" charset="0"/>
                        </a:rPr>
                        <a:t>515.410</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ctr"/>
                      <a:r>
                        <a:rPr lang="tr-TR" sz="1000" b="1" i="0" u="none" strike="noStrike" dirty="0">
                          <a:effectLst/>
                          <a:latin typeface="Bookman Old Style" pitchFamily="18" charset="0"/>
                          <a:cs typeface="Arial" pitchFamily="34" charset="0"/>
                        </a:rPr>
                        <a:t>24.107</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ctr"/>
                      <a:r>
                        <a:rPr lang="tr-TR" sz="1000" b="1" i="0" u="none" strike="noStrike" dirty="0">
                          <a:effectLst/>
                          <a:latin typeface="Bookman Old Style" pitchFamily="18" charset="0"/>
                          <a:cs typeface="Arial" pitchFamily="34" charset="0"/>
                        </a:rPr>
                        <a:t>46</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ctr"/>
                      <a:r>
                        <a:rPr lang="tr-TR" sz="1000" b="1" i="0" u="none" strike="noStrike" dirty="0">
                          <a:effectLst/>
                          <a:latin typeface="Bookman Old Style" pitchFamily="18" charset="0"/>
                          <a:cs typeface="Arial" pitchFamily="34" charset="0"/>
                        </a:rPr>
                        <a:t>27</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ctr"/>
                      <a:r>
                        <a:rPr lang="tr-TR" sz="1000" b="1" i="0" u="none" strike="noStrike" dirty="0">
                          <a:effectLst/>
                          <a:latin typeface="Bookman Old Style" pitchFamily="18" charset="0"/>
                          <a:cs typeface="Arial" pitchFamily="34" charset="0"/>
                        </a:rPr>
                        <a:t>21</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ctr"/>
                      <a:r>
                        <a:rPr lang="tr-TR" sz="1000" b="1" i="0" u="none" strike="noStrike" dirty="0">
                          <a:effectLst/>
                          <a:latin typeface="Bookman Old Style" pitchFamily="18" charset="0"/>
                          <a:cs typeface="Arial" pitchFamily="34" charset="0"/>
                        </a:rPr>
                        <a:t>145</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ctr"/>
                      <a:r>
                        <a:rPr lang="tr-TR" sz="1000" b="1" i="0" u="none" strike="noStrike" dirty="0">
                          <a:effectLst/>
                          <a:latin typeface="Bookman Old Style" pitchFamily="18" charset="0"/>
                          <a:cs typeface="Arial" pitchFamily="34" charset="0"/>
                        </a:rPr>
                        <a:t>25%</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8"/>
                  </a:ext>
                </a:extLst>
              </a:tr>
              <a:tr h="480327">
                <a:tc>
                  <a:txBody>
                    <a:bodyPr/>
                    <a:lstStyle/>
                    <a:p>
                      <a:pPr algn="r" fontAlgn="ctr"/>
                      <a:r>
                        <a:rPr lang="tr-TR" sz="1000" b="1" i="0" u="none" strike="noStrike" dirty="0">
                          <a:effectLst/>
                          <a:latin typeface="Bookman Old Style" pitchFamily="18" charset="0"/>
                          <a:cs typeface="Arial" pitchFamily="34" charset="0"/>
                        </a:rPr>
                        <a:t>Mesleki ve Teknik Ortaöğretim (Resmi)</a:t>
                      </a:r>
                    </a:p>
                  </a:txBody>
                  <a:tcPr marL="73209"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cs typeface="Arial" pitchFamily="34" charset="0"/>
                        </a:rPr>
                        <a:t>487</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cs typeface="Arial" pitchFamily="34" charset="0"/>
                        </a:rPr>
                        <a:t>10.207</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cs typeface="Arial" pitchFamily="34" charset="0"/>
                        </a:rPr>
                        <a:t>18.238</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cs typeface="Arial" pitchFamily="34" charset="0"/>
                        </a:rPr>
                        <a:t>259.191</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cs typeface="Arial" pitchFamily="34" charset="0"/>
                        </a:rPr>
                        <a:t>242.304</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cs typeface="Arial" pitchFamily="34" charset="0"/>
                        </a:rPr>
                        <a:t>501.495</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bg1"/>
                    </a:solidFill>
                  </a:tcPr>
                </a:tc>
                <a:tc>
                  <a:txBody>
                    <a:bodyPr/>
                    <a:lstStyle/>
                    <a:p>
                      <a:pPr algn="ctr" fontAlgn="ctr"/>
                      <a:r>
                        <a:rPr lang="tr-TR" sz="1000" b="0" i="0" u="none" strike="noStrike" dirty="0">
                          <a:solidFill>
                            <a:srgbClr val="FF0000"/>
                          </a:solidFill>
                          <a:effectLst/>
                          <a:latin typeface="Bookman Old Style" pitchFamily="18" charset="0"/>
                          <a:cs typeface="Arial" pitchFamily="34" charset="0"/>
                        </a:rPr>
                        <a:t>22.376</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cs typeface="Arial" pitchFamily="34" charset="0"/>
                        </a:rPr>
                        <a:t>49</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cs typeface="Arial" pitchFamily="34" charset="0"/>
                        </a:rPr>
                        <a:t>27</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cs typeface="Arial" pitchFamily="34" charset="0"/>
                        </a:rPr>
                        <a:t>22</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cs typeface="Arial" pitchFamily="34" charset="0"/>
                        </a:rPr>
                        <a:t>145</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cs typeface="Arial" pitchFamily="34" charset="0"/>
                        </a:rPr>
                        <a:t>30%</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extLst>
                  <a:ext uri="{0D108BD9-81ED-4DB2-BD59-A6C34878D82A}">
                    <a16:rowId xmlns:a16="http://schemas.microsoft.com/office/drawing/2014/main" val="10009"/>
                  </a:ext>
                </a:extLst>
              </a:tr>
              <a:tr h="480327">
                <a:tc>
                  <a:txBody>
                    <a:bodyPr/>
                    <a:lstStyle/>
                    <a:p>
                      <a:pPr algn="r" fontAlgn="ctr"/>
                      <a:r>
                        <a:rPr lang="tr-TR" sz="1000" b="1" i="0" u="none" strike="noStrike" dirty="0">
                          <a:effectLst/>
                          <a:latin typeface="Bookman Old Style" pitchFamily="18" charset="0"/>
                          <a:cs typeface="Arial" pitchFamily="34" charset="0"/>
                        </a:rPr>
                        <a:t>Mesleki ve Teknik Ortaöğretim (Özel)</a:t>
                      </a:r>
                    </a:p>
                  </a:txBody>
                  <a:tcPr marL="73209"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cs typeface="Arial" pitchFamily="34" charset="0"/>
                        </a:rPr>
                        <a:t>92</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cs typeface="Arial" pitchFamily="34" charset="0"/>
                        </a:rPr>
                        <a:t>1.010</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cs typeface="Arial" pitchFamily="34" charset="0"/>
                        </a:rPr>
                        <a:t>790</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cs typeface="Arial" pitchFamily="34" charset="0"/>
                        </a:rPr>
                        <a:t>6.149</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cs typeface="Arial" pitchFamily="34" charset="0"/>
                        </a:rPr>
                        <a:t>7.766</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cs typeface="Arial" pitchFamily="34" charset="0"/>
                        </a:rPr>
                        <a:t>13.915</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bg1"/>
                    </a:solidFill>
                  </a:tcPr>
                </a:tc>
                <a:tc>
                  <a:txBody>
                    <a:bodyPr/>
                    <a:lstStyle/>
                    <a:p>
                      <a:pPr algn="ctr" fontAlgn="ctr"/>
                      <a:r>
                        <a:rPr lang="tr-TR" sz="1000" b="0" i="0" u="none" strike="noStrike" dirty="0">
                          <a:solidFill>
                            <a:srgbClr val="FF0000"/>
                          </a:solidFill>
                          <a:effectLst/>
                          <a:latin typeface="Bookman Old Style" pitchFamily="18" charset="0"/>
                          <a:cs typeface="Arial" pitchFamily="34" charset="0"/>
                        </a:rPr>
                        <a:t>1.731</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cs typeface="Arial" pitchFamily="34" charset="0"/>
                        </a:rPr>
                        <a:t>14</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cs typeface="Arial" pitchFamily="34" charset="0"/>
                        </a:rPr>
                        <a:t>18</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cs typeface="Arial" pitchFamily="34" charset="0"/>
                        </a:rPr>
                        <a:t>8</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cs typeface="Arial" pitchFamily="34" charset="0"/>
                        </a:rPr>
                        <a:t> </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solidFill>
                            <a:srgbClr val="FF0000"/>
                          </a:solidFill>
                          <a:effectLst/>
                          <a:latin typeface="Bookman Old Style" pitchFamily="18" charset="0"/>
                          <a:cs typeface="Arial" pitchFamily="34" charset="0"/>
                        </a:rPr>
                        <a:t> </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extLst>
                  <a:ext uri="{0D108BD9-81ED-4DB2-BD59-A6C34878D82A}">
                    <a16:rowId xmlns:a16="http://schemas.microsoft.com/office/drawing/2014/main" val="10010"/>
                  </a:ext>
                </a:extLst>
              </a:tr>
              <a:tr h="480115">
                <a:tc>
                  <a:txBody>
                    <a:bodyPr/>
                    <a:lstStyle/>
                    <a:p>
                      <a:pPr algn="l" fontAlgn="ctr"/>
                      <a:r>
                        <a:rPr lang="tr-TR" sz="1000" b="1" i="0" u="none" strike="noStrike" dirty="0">
                          <a:effectLst/>
                          <a:latin typeface="Bookman Old Style" pitchFamily="18" charset="0"/>
                          <a:cs typeface="Arial" pitchFamily="34" charset="0"/>
                        </a:rPr>
                        <a:t>RESMİ ÖRGÜN EĞİTİM</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effectLst/>
                          <a:latin typeface="Bookman Old Style" pitchFamily="18" charset="0"/>
                          <a:cs typeface="Arial" pitchFamily="34" charset="0"/>
                        </a:rPr>
                        <a:t>3.481</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effectLst/>
                          <a:latin typeface="Bookman Old Style" pitchFamily="18" charset="0"/>
                          <a:cs typeface="Arial" pitchFamily="34" charset="0"/>
                        </a:rPr>
                        <a:t>55.896</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effectLst/>
                          <a:latin typeface="Bookman Old Style" pitchFamily="18" charset="0"/>
                          <a:cs typeface="Arial" pitchFamily="34" charset="0"/>
                        </a:rPr>
                        <a:t>86.848</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effectLst/>
                          <a:latin typeface="Bookman Old Style" pitchFamily="18" charset="0"/>
                          <a:cs typeface="Arial" pitchFamily="34" charset="0"/>
                        </a:rPr>
                        <a:t>1.265.380</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effectLst/>
                          <a:latin typeface="Bookman Old Style" pitchFamily="18" charset="0"/>
                          <a:cs typeface="Arial" pitchFamily="34" charset="0"/>
                        </a:rPr>
                        <a:t>1.200.182</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effectLst/>
                          <a:latin typeface="Bookman Old Style" pitchFamily="18" charset="0"/>
                          <a:cs typeface="Arial" pitchFamily="34" charset="0"/>
                        </a:rPr>
                        <a:t>2.465.562</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bg1"/>
                    </a:solidFill>
                  </a:tcPr>
                </a:tc>
                <a:tc>
                  <a:txBody>
                    <a:bodyPr/>
                    <a:lstStyle/>
                    <a:p>
                      <a:pPr algn="ctr" fontAlgn="ctr"/>
                      <a:r>
                        <a:rPr lang="tr-TR" sz="1000" b="0" i="0" u="none" strike="noStrike" dirty="0">
                          <a:effectLst/>
                          <a:latin typeface="Bookman Old Style" pitchFamily="18" charset="0"/>
                          <a:cs typeface="Arial" pitchFamily="34" charset="0"/>
                        </a:rPr>
                        <a:t>97.551</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effectLst/>
                          <a:latin typeface="Bookman Old Style" pitchFamily="18" charset="0"/>
                          <a:cs typeface="Arial" pitchFamily="34" charset="0"/>
                        </a:rPr>
                        <a:t>44</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effectLst/>
                          <a:latin typeface="Bookman Old Style" pitchFamily="18" charset="0"/>
                          <a:cs typeface="Arial" pitchFamily="34" charset="0"/>
                        </a:rPr>
                        <a:t>28</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effectLst/>
                          <a:latin typeface="Bookman Old Style" pitchFamily="18" charset="0"/>
                          <a:cs typeface="Arial" pitchFamily="34" charset="0"/>
                        </a:rPr>
                        <a:t>25</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effectLst/>
                          <a:latin typeface="Bookman Old Style" pitchFamily="18" charset="0"/>
                          <a:cs typeface="Arial" pitchFamily="34" charset="0"/>
                        </a:rPr>
                        <a:t>1.565</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effectLst/>
                          <a:latin typeface="Bookman Old Style" pitchFamily="18" charset="0"/>
                          <a:cs typeface="Arial" pitchFamily="34" charset="0"/>
                        </a:rPr>
                        <a:t>45%</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extLst>
                  <a:ext uri="{0D108BD9-81ED-4DB2-BD59-A6C34878D82A}">
                    <a16:rowId xmlns:a16="http://schemas.microsoft.com/office/drawing/2014/main" val="10011"/>
                  </a:ext>
                </a:extLst>
              </a:tr>
              <a:tr h="480115">
                <a:tc>
                  <a:txBody>
                    <a:bodyPr/>
                    <a:lstStyle/>
                    <a:p>
                      <a:pPr algn="l" fontAlgn="ctr"/>
                      <a:r>
                        <a:rPr lang="tr-TR" sz="1000" b="1" i="0" u="none" strike="noStrike" dirty="0">
                          <a:effectLst/>
                          <a:latin typeface="Bookman Old Style" pitchFamily="18" charset="0"/>
                          <a:cs typeface="Arial" pitchFamily="34" charset="0"/>
                        </a:rPr>
                        <a:t>ÖZEL ÖRGÜN EĞİTİM</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effectLst/>
                          <a:latin typeface="Bookman Old Style" pitchFamily="18" charset="0"/>
                          <a:cs typeface="Arial" pitchFamily="34" charset="0"/>
                        </a:rPr>
                        <a:t>1.901</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effectLst/>
                          <a:latin typeface="Bookman Old Style" pitchFamily="18" charset="0"/>
                          <a:cs typeface="Arial" pitchFamily="34" charset="0"/>
                        </a:rPr>
                        <a:t>15.828</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effectLst/>
                          <a:latin typeface="Bookman Old Style" pitchFamily="18" charset="0"/>
                          <a:cs typeface="Arial" pitchFamily="34" charset="0"/>
                        </a:rPr>
                        <a:t>13.617</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effectLst/>
                          <a:latin typeface="Bookman Old Style" pitchFamily="18" charset="0"/>
                          <a:cs typeface="Arial" pitchFamily="34" charset="0"/>
                        </a:rPr>
                        <a:t>114.070</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effectLst/>
                          <a:latin typeface="Bookman Old Style" pitchFamily="18" charset="0"/>
                          <a:cs typeface="Arial" pitchFamily="34" charset="0"/>
                        </a:rPr>
                        <a:t>102.178</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effectLst/>
                          <a:latin typeface="Bookman Old Style" pitchFamily="18" charset="0"/>
                          <a:cs typeface="Arial" pitchFamily="34" charset="0"/>
                        </a:rPr>
                        <a:t>216.238</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bg1"/>
                    </a:solidFill>
                  </a:tcPr>
                </a:tc>
                <a:tc>
                  <a:txBody>
                    <a:bodyPr/>
                    <a:lstStyle/>
                    <a:p>
                      <a:pPr algn="ctr" fontAlgn="ctr"/>
                      <a:r>
                        <a:rPr lang="tr-TR" sz="1000" b="0" i="0" u="none" strike="noStrike" dirty="0">
                          <a:effectLst/>
                          <a:latin typeface="Bookman Old Style" pitchFamily="18" charset="0"/>
                          <a:cs typeface="Arial" pitchFamily="34" charset="0"/>
                        </a:rPr>
                        <a:t>25.943</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effectLst/>
                          <a:latin typeface="Bookman Old Style" pitchFamily="18" charset="0"/>
                          <a:cs typeface="Arial" pitchFamily="34" charset="0"/>
                        </a:rPr>
                        <a:t>14</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effectLst/>
                          <a:latin typeface="Bookman Old Style" pitchFamily="18" charset="0"/>
                          <a:cs typeface="Arial" pitchFamily="34" charset="0"/>
                        </a:rPr>
                        <a:t>16</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effectLst/>
                          <a:latin typeface="Bookman Old Style" pitchFamily="18" charset="0"/>
                          <a:cs typeface="Arial" pitchFamily="34" charset="0"/>
                        </a:rPr>
                        <a:t>8</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effectLst/>
                          <a:latin typeface="Bookman Old Style" pitchFamily="18" charset="0"/>
                          <a:cs typeface="Arial" pitchFamily="34" charset="0"/>
                        </a:rPr>
                        <a:t> </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tc>
                  <a:txBody>
                    <a:bodyPr/>
                    <a:lstStyle/>
                    <a:p>
                      <a:pPr algn="ctr" fontAlgn="ctr"/>
                      <a:r>
                        <a:rPr lang="tr-TR" sz="1000" b="0" i="0" u="none" strike="noStrike" dirty="0">
                          <a:effectLst/>
                          <a:latin typeface="Bookman Old Style" pitchFamily="18" charset="0"/>
                          <a:cs typeface="Arial" pitchFamily="34" charset="0"/>
                        </a:rPr>
                        <a:t> </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noFill/>
                  </a:tcPr>
                </a:tc>
                <a:extLst>
                  <a:ext uri="{0D108BD9-81ED-4DB2-BD59-A6C34878D82A}">
                    <a16:rowId xmlns:a16="http://schemas.microsoft.com/office/drawing/2014/main" val="10012"/>
                  </a:ext>
                </a:extLst>
              </a:tr>
              <a:tr h="480115">
                <a:tc>
                  <a:txBody>
                    <a:bodyPr/>
                    <a:lstStyle/>
                    <a:p>
                      <a:pPr algn="l" fontAlgn="ctr"/>
                      <a:r>
                        <a:rPr lang="tr-TR" sz="1000" b="1" i="0" u="none" strike="noStrike" dirty="0">
                          <a:effectLst/>
                          <a:latin typeface="Bookman Old Style" pitchFamily="18" charset="0"/>
                          <a:cs typeface="Arial" pitchFamily="34" charset="0"/>
                        </a:rPr>
                        <a:t>ÖRGÜN EĞİTİM TOPLAMI</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ctr"/>
                      <a:r>
                        <a:rPr lang="tr-TR" sz="1000" b="1" i="0" u="none" strike="noStrike" dirty="0">
                          <a:effectLst/>
                          <a:latin typeface="Bookman Old Style" pitchFamily="18" charset="0"/>
                          <a:cs typeface="Arial" pitchFamily="34" charset="0"/>
                        </a:rPr>
                        <a:t>5.382</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ctr"/>
                      <a:r>
                        <a:rPr lang="tr-TR" sz="1000" b="1" i="0" u="none" strike="noStrike" dirty="0">
                          <a:effectLst/>
                          <a:latin typeface="Bookman Old Style" pitchFamily="18" charset="0"/>
                          <a:cs typeface="Arial" pitchFamily="34" charset="0"/>
                        </a:rPr>
                        <a:t>71.724</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ctr"/>
                      <a:r>
                        <a:rPr lang="tr-TR" sz="1000" b="1" i="0" u="none" strike="noStrike" dirty="0">
                          <a:effectLst/>
                          <a:latin typeface="Bookman Old Style" pitchFamily="18" charset="0"/>
                          <a:cs typeface="Arial" pitchFamily="34" charset="0"/>
                        </a:rPr>
                        <a:t>100.465</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ctr"/>
                      <a:r>
                        <a:rPr lang="tr-TR" sz="1000" b="1" i="0" u="none" strike="noStrike" dirty="0">
                          <a:effectLst/>
                          <a:latin typeface="Bookman Old Style" pitchFamily="18" charset="0"/>
                          <a:cs typeface="Arial" pitchFamily="34" charset="0"/>
                        </a:rPr>
                        <a:t>1.379.450</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ctr"/>
                      <a:r>
                        <a:rPr lang="tr-TR" sz="1000" b="1" i="0" u="none" strike="noStrike" dirty="0">
                          <a:effectLst/>
                          <a:latin typeface="Bookman Old Style" pitchFamily="18" charset="0"/>
                          <a:cs typeface="Arial" pitchFamily="34" charset="0"/>
                        </a:rPr>
                        <a:t>1.302.360</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ctr"/>
                      <a:r>
                        <a:rPr lang="tr-TR" sz="1000" b="1" i="0" u="none" strike="noStrike" dirty="0">
                          <a:effectLst/>
                          <a:latin typeface="Bookman Old Style" pitchFamily="18" charset="0"/>
                          <a:cs typeface="Arial" pitchFamily="34" charset="0"/>
                        </a:rPr>
                        <a:t>2.681.800</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bg1"/>
                    </a:solidFill>
                  </a:tcPr>
                </a:tc>
                <a:tc>
                  <a:txBody>
                    <a:bodyPr/>
                    <a:lstStyle/>
                    <a:p>
                      <a:pPr algn="ctr" fontAlgn="ctr"/>
                      <a:r>
                        <a:rPr lang="tr-TR" sz="1000" b="1" i="0" u="none" strike="noStrike" dirty="0">
                          <a:effectLst/>
                          <a:latin typeface="Bookman Old Style" pitchFamily="18" charset="0"/>
                          <a:cs typeface="Arial" pitchFamily="34" charset="0"/>
                        </a:rPr>
                        <a:t>123.494</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ctr"/>
                      <a:r>
                        <a:rPr lang="tr-TR" sz="1000" b="1" i="0" u="none" strike="noStrike" dirty="0">
                          <a:effectLst/>
                          <a:latin typeface="Bookman Old Style" pitchFamily="18" charset="0"/>
                          <a:cs typeface="Arial" pitchFamily="34" charset="0"/>
                        </a:rPr>
                        <a:t>37</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ctr"/>
                      <a:r>
                        <a:rPr lang="tr-TR" sz="1000" b="1" i="0" u="none" strike="noStrike" dirty="0">
                          <a:effectLst/>
                          <a:latin typeface="Bookman Old Style" pitchFamily="18" charset="0"/>
                          <a:cs typeface="Arial" pitchFamily="34" charset="0"/>
                        </a:rPr>
                        <a:t>27</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ctr"/>
                      <a:r>
                        <a:rPr lang="tr-TR" sz="1000" b="1" i="0" u="none" strike="noStrike" dirty="0">
                          <a:effectLst/>
                          <a:latin typeface="Bookman Old Style" pitchFamily="18" charset="0"/>
                          <a:cs typeface="Arial" pitchFamily="34" charset="0"/>
                        </a:rPr>
                        <a:t>22</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ctr"/>
                      <a:r>
                        <a:rPr lang="tr-TR" sz="1000" b="1" i="0" u="none" strike="noStrike" dirty="0">
                          <a:effectLst/>
                          <a:latin typeface="Bookman Old Style" pitchFamily="18" charset="0"/>
                          <a:cs typeface="Arial" pitchFamily="34" charset="0"/>
                        </a:rPr>
                        <a:t>1.565</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ctr"/>
                      <a:r>
                        <a:rPr lang="tr-TR" sz="1000" b="1" i="0" u="none" strike="noStrike" dirty="0">
                          <a:effectLst/>
                          <a:latin typeface="Bookman Old Style" pitchFamily="18" charset="0"/>
                          <a:cs typeface="Arial" pitchFamily="34" charset="0"/>
                        </a:rPr>
                        <a:t>29%</a:t>
                      </a:r>
                    </a:p>
                  </a:txBody>
                  <a:tcPr marL="0" marR="0" marT="0" marB="0"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13"/>
                  </a:ext>
                </a:extLst>
              </a:tr>
            </a:tbl>
          </a:graphicData>
        </a:graphic>
      </p:graphicFrame>
      <p:sp>
        <p:nvSpPr>
          <p:cNvPr id="4" name="3 Metin kutusu"/>
          <p:cNvSpPr txBox="1"/>
          <p:nvPr/>
        </p:nvSpPr>
        <p:spPr>
          <a:xfrm>
            <a:off x="0" y="576424"/>
            <a:ext cx="6696743" cy="369332"/>
          </a:xfrm>
          <a:prstGeom prst="rect">
            <a:avLst/>
          </a:prstGeom>
          <a:noFill/>
          <a:ln>
            <a:noFill/>
          </a:ln>
        </p:spPr>
        <p:txBody>
          <a:bodyPr wrap="square" rtlCol="0">
            <a:spAutoFit/>
          </a:bodyPr>
          <a:lstStyle/>
          <a:p>
            <a:pPr algn="ctr"/>
            <a:r>
              <a:rPr lang="tr-TR" b="1" dirty="0">
                <a:solidFill>
                  <a:srgbClr val="FF0000"/>
                </a:solidFill>
                <a:latin typeface="Arial" panose="020B0604020202020204" pitchFamily="34" charset="0"/>
                <a:cs typeface="Arial" panose="020B0604020202020204" pitchFamily="34" charset="0"/>
              </a:rPr>
              <a:t>ÖRGÜN EĞİTİM DETAYI   2/2</a:t>
            </a:r>
          </a:p>
        </p:txBody>
      </p:sp>
      <p:sp>
        <p:nvSpPr>
          <p:cNvPr id="6" name="5 Metin kutusu"/>
          <p:cNvSpPr txBox="1"/>
          <p:nvPr/>
        </p:nvSpPr>
        <p:spPr>
          <a:xfrm flipV="1">
            <a:off x="160712" y="7329768"/>
            <a:ext cx="6107949" cy="230832"/>
          </a:xfrm>
          <a:prstGeom prst="rect">
            <a:avLst/>
          </a:prstGeom>
          <a:noFill/>
        </p:spPr>
        <p:txBody>
          <a:bodyPr wrap="square" rtlCol="0">
            <a:spAutoFit/>
          </a:bodyPr>
          <a:lstStyle/>
          <a:p>
            <a:r>
              <a:rPr lang="tr-TR" sz="900" dirty="0">
                <a:latin typeface="Arial" pitchFamily="34" charset="0"/>
                <a:cs typeface="Arial" pitchFamily="34" charset="0"/>
              </a:rPr>
              <a:t>*                           </a:t>
            </a:r>
            <a:endParaRPr lang="tr-TR" sz="900" dirty="0"/>
          </a:p>
        </p:txBody>
      </p:sp>
      <p:sp>
        <p:nvSpPr>
          <p:cNvPr id="7" name="6 Metin kutusu"/>
          <p:cNvSpPr txBox="1"/>
          <p:nvPr/>
        </p:nvSpPr>
        <p:spPr>
          <a:xfrm>
            <a:off x="80624" y="8873212"/>
            <a:ext cx="6858000" cy="577081"/>
          </a:xfrm>
          <a:prstGeom prst="rect">
            <a:avLst/>
          </a:prstGeom>
          <a:noFill/>
        </p:spPr>
        <p:txBody>
          <a:bodyPr wrap="square" rtlCol="0">
            <a:spAutoFit/>
          </a:bodyPr>
          <a:lstStyle/>
          <a:p>
            <a:pPr algn="l" fontAlgn="t"/>
            <a:r>
              <a:rPr lang="tr-TR" sz="1050" b="1" dirty="0">
                <a:latin typeface="Bookman Old Style" pitchFamily="18" charset="0"/>
                <a:cs typeface="Arial" pitchFamily="34" charset="0"/>
              </a:rPr>
              <a:t>Not: Anasınıflarında görev yapan 4.860 öğretmen ile 3.315 derslik hem okulöncesinde hem de diğer kademelerde de hesaplandığı için toplamdan düşülmüştür. </a:t>
            </a:r>
          </a:p>
          <a:p>
            <a:pPr algn="l" fontAlgn="t"/>
            <a:r>
              <a:rPr lang="tr-TR" sz="1050" b="1" dirty="0">
                <a:latin typeface="Bookman Old Style" pitchFamily="18" charset="0"/>
                <a:cs typeface="Arial" pitchFamily="34" charset="0"/>
              </a:rPr>
              <a:t>*Özel okullarda ikili eğitim yapılmamaktadır.</a:t>
            </a:r>
          </a:p>
        </p:txBody>
      </p:sp>
      <p:sp>
        <p:nvSpPr>
          <p:cNvPr id="2" name="Slayt Numarası Yer Tutucusu 1">
            <a:extLst>
              <a:ext uri="{FF2B5EF4-FFF2-40B4-BE49-F238E27FC236}">
                <a16:creationId xmlns:a16="http://schemas.microsoft.com/office/drawing/2014/main" id="{74A7FE85-0A19-40CD-A0C6-0FE273E244E8}"/>
              </a:ext>
            </a:extLst>
          </p:cNvPr>
          <p:cNvSpPr>
            <a:spLocks noGrp="1"/>
          </p:cNvSpPr>
          <p:nvPr>
            <p:ph type="sldNum" sz="quarter" idx="12"/>
          </p:nvPr>
        </p:nvSpPr>
        <p:spPr/>
        <p:txBody>
          <a:bodyPr/>
          <a:lstStyle/>
          <a:p>
            <a:pPr>
              <a:defRPr/>
            </a:pPr>
            <a:fld id="{B933E86D-47FE-4A98-B91B-91FFE54D33EE}" type="slidenum">
              <a:rPr lang="tr-TR" smtClean="0"/>
              <a:pPr>
                <a:defRPr/>
              </a:pPr>
              <a:t>22</a:t>
            </a:fld>
            <a:endParaRPr lang="tr-T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1 Başlık"/>
          <p:cNvSpPr>
            <a:spLocks noGrp="1"/>
          </p:cNvSpPr>
          <p:nvPr>
            <p:ph type="title" idx="4294967295"/>
          </p:nvPr>
        </p:nvSpPr>
        <p:spPr>
          <a:xfrm>
            <a:off x="0" y="412750"/>
            <a:ext cx="6858000" cy="844154"/>
          </a:xfrm>
        </p:spPr>
        <p:txBody>
          <a:bodyPr/>
          <a:lstStyle/>
          <a:p>
            <a:pPr algn="ctr" eaLnBrk="1" hangingPunct="1"/>
            <a:r>
              <a:rPr lang="tr-TR" sz="1800" b="1" dirty="0">
                <a:solidFill>
                  <a:srgbClr val="FF3300"/>
                </a:solidFill>
                <a:latin typeface="Bookman Old Style" pitchFamily="18" charset="0"/>
                <a:cs typeface="Arial" pitchFamily="34" charset="0"/>
              </a:rPr>
              <a:t>2013-2014 YILI RESMİ OKULLARIN NORMAL</a:t>
            </a:r>
            <a:br>
              <a:rPr lang="tr-TR" sz="1800" b="1" dirty="0">
                <a:solidFill>
                  <a:srgbClr val="FF3300"/>
                </a:solidFill>
                <a:latin typeface="Bookman Old Style" pitchFamily="18" charset="0"/>
                <a:cs typeface="Arial" pitchFamily="34" charset="0"/>
              </a:rPr>
            </a:br>
            <a:r>
              <a:rPr lang="tr-TR" sz="1800" b="1" dirty="0">
                <a:solidFill>
                  <a:srgbClr val="FF3300"/>
                </a:solidFill>
                <a:latin typeface="Bookman Old Style" pitchFamily="18" charset="0"/>
                <a:cs typeface="Arial" pitchFamily="34" charset="0"/>
              </a:rPr>
              <a:t> VE İKİLİ ÖĞRETİM DURUMU</a:t>
            </a:r>
            <a:endParaRPr lang="tr-TR" sz="1800" dirty="0">
              <a:solidFill>
                <a:srgbClr val="FF3300"/>
              </a:solidFill>
              <a:latin typeface="Bookman Old Style" pitchFamily="18" charset="0"/>
              <a:cs typeface="Arial" pitchFamily="34" charset="0"/>
            </a:endParaRPr>
          </a:p>
        </p:txBody>
      </p:sp>
      <p:graphicFrame>
        <p:nvGraphicFramePr>
          <p:cNvPr id="5" name="4 Tablo"/>
          <p:cNvGraphicFramePr>
            <a:graphicFrameLocks noGrp="1"/>
          </p:cNvGraphicFramePr>
          <p:nvPr>
            <p:extLst>
              <p:ext uri="{D42A27DB-BD31-4B8C-83A1-F6EECF244321}">
                <p14:modId xmlns:p14="http://schemas.microsoft.com/office/powerpoint/2010/main" val="3087891703"/>
              </p:ext>
            </p:extLst>
          </p:nvPr>
        </p:nvGraphicFramePr>
        <p:xfrm>
          <a:off x="165100" y="1016000"/>
          <a:ext cx="6504263" cy="8166100"/>
        </p:xfrm>
        <a:graphic>
          <a:graphicData uri="http://schemas.openxmlformats.org/drawingml/2006/table">
            <a:tbl>
              <a:tblPr/>
              <a:tblGrid>
                <a:gridCol w="799704">
                  <a:extLst>
                    <a:ext uri="{9D8B030D-6E8A-4147-A177-3AD203B41FA5}">
                      <a16:colId xmlns:a16="http://schemas.microsoft.com/office/drawing/2014/main" val="20000"/>
                    </a:ext>
                  </a:extLst>
                </a:gridCol>
                <a:gridCol w="746392">
                  <a:extLst>
                    <a:ext uri="{9D8B030D-6E8A-4147-A177-3AD203B41FA5}">
                      <a16:colId xmlns:a16="http://schemas.microsoft.com/office/drawing/2014/main" val="20001"/>
                    </a:ext>
                  </a:extLst>
                </a:gridCol>
                <a:gridCol w="586449">
                  <a:extLst>
                    <a:ext uri="{9D8B030D-6E8A-4147-A177-3AD203B41FA5}">
                      <a16:colId xmlns:a16="http://schemas.microsoft.com/office/drawing/2014/main" val="20002"/>
                    </a:ext>
                  </a:extLst>
                </a:gridCol>
                <a:gridCol w="644541">
                  <a:extLst>
                    <a:ext uri="{9D8B030D-6E8A-4147-A177-3AD203B41FA5}">
                      <a16:colId xmlns:a16="http://schemas.microsoft.com/office/drawing/2014/main" val="20003"/>
                    </a:ext>
                  </a:extLst>
                </a:gridCol>
                <a:gridCol w="831131">
                  <a:extLst>
                    <a:ext uri="{9D8B030D-6E8A-4147-A177-3AD203B41FA5}">
                      <a16:colId xmlns:a16="http://schemas.microsoft.com/office/drawing/2014/main" val="20004"/>
                    </a:ext>
                  </a:extLst>
                </a:gridCol>
                <a:gridCol w="763499">
                  <a:extLst>
                    <a:ext uri="{9D8B030D-6E8A-4147-A177-3AD203B41FA5}">
                      <a16:colId xmlns:a16="http://schemas.microsoft.com/office/drawing/2014/main" val="20005"/>
                    </a:ext>
                  </a:extLst>
                </a:gridCol>
                <a:gridCol w="680415">
                  <a:extLst>
                    <a:ext uri="{9D8B030D-6E8A-4147-A177-3AD203B41FA5}">
                      <a16:colId xmlns:a16="http://schemas.microsoft.com/office/drawing/2014/main" val="20006"/>
                    </a:ext>
                  </a:extLst>
                </a:gridCol>
                <a:gridCol w="726066">
                  <a:extLst>
                    <a:ext uri="{9D8B030D-6E8A-4147-A177-3AD203B41FA5}">
                      <a16:colId xmlns:a16="http://schemas.microsoft.com/office/drawing/2014/main" val="20007"/>
                    </a:ext>
                  </a:extLst>
                </a:gridCol>
                <a:gridCol w="726066">
                  <a:extLst>
                    <a:ext uri="{9D8B030D-6E8A-4147-A177-3AD203B41FA5}">
                      <a16:colId xmlns:a16="http://schemas.microsoft.com/office/drawing/2014/main" val="20008"/>
                    </a:ext>
                  </a:extLst>
                </a:gridCol>
              </a:tblGrid>
              <a:tr h="1736253">
                <a:tc gridSpan="2">
                  <a:txBody>
                    <a:bodyPr/>
                    <a:lstStyle/>
                    <a:p>
                      <a:pPr marL="0" algn="ctr" defTabSz="914400" rtl="0" eaLnBrk="1" latinLnBrk="0" hangingPunct="1">
                        <a:spcAft>
                          <a:spcPts val="0"/>
                        </a:spcAft>
                      </a:pPr>
                      <a:r>
                        <a:rPr lang="tr-TR" sz="1200" b="1" kern="1200" dirty="0">
                          <a:solidFill>
                            <a:srgbClr val="000099"/>
                          </a:solidFill>
                          <a:latin typeface="Bookman Old Style" pitchFamily="18" charset="0"/>
                          <a:ea typeface="Times New Roman"/>
                          <a:cs typeface="Arial" pitchFamily="34" charset="0"/>
                        </a:rPr>
                        <a:t>TÜRÜ</a:t>
                      </a:r>
                    </a:p>
                  </a:txBody>
                  <a:tcPr marL="29860" marR="29860"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hMerge="1">
                  <a:txBody>
                    <a:bodyPr/>
                    <a:lstStyle/>
                    <a:p>
                      <a:endParaRPr lang="tr-TR"/>
                    </a:p>
                  </a:txBody>
                  <a:tcPr/>
                </a:tc>
                <a:tc>
                  <a:txBody>
                    <a:bodyPr/>
                    <a:lstStyle/>
                    <a:p>
                      <a:pPr marL="0" algn="ctr" defTabSz="914400" rtl="0" eaLnBrk="1" latinLnBrk="0" hangingPunct="1">
                        <a:spcAft>
                          <a:spcPts val="0"/>
                        </a:spcAft>
                      </a:pPr>
                      <a:r>
                        <a:rPr lang="tr-TR" sz="1200" b="1" kern="1200" dirty="0">
                          <a:solidFill>
                            <a:srgbClr val="000099"/>
                          </a:solidFill>
                          <a:latin typeface="Bookman Old Style" pitchFamily="18" charset="0"/>
                          <a:ea typeface="Times New Roman"/>
                          <a:cs typeface="Arial" pitchFamily="34" charset="0"/>
                        </a:rPr>
                        <a:t>KURUM </a:t>
                      </a:r>
                    </a:p>
                    <a:p>
                      <a:pPr marL="0" algn="ctr" defTabSz="914400" rtl="0" eaLnBrk="1" latinLnBrk="0" hangingPunct="1">
                        <a:spcAft>
                          <a:spcPts val="0"/>
                        </a:spcAft>
                      </a:pPr>
                      <a:r>
                        <a:rPr lang="tr-TR" sz="1200" b="1" kern="1200" dirty="0">
                          <a:solidFill>
                            <a:srgbClr val="000099"/>
                          </a:solidFill>
                          <a:latin typeface="Bookman Old Style" pitchFamily="18" charset="0"/>
                          <a:ea typeface="Times New Roman"/>
                          <a:cs typeface="Arial" pitchFamily="34" charset="0"/>
                        </a:rPr>
                        <a:t>SAYISI</a:t>
                      </a:r>
                    </a:p>
                  </a:txBody>
                  <a:tcPr marL="29860" marR="29860"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marL="0" algn="ctr" defTabSz="914400" rtl="0" eaLnBrk="1" latinLnBrk="0" hangingPunct="1">
                        <a:spcAft>
                          <a:spcPts val="0"/>
                        </a:spcAft>
                      </a:pPr>
                      <a:r>
                        <a:rPr lang="tr-TR" sz="1200" b="1" kern="1200" dirty="0">
                          <a:solidFill>
                            <a:srgbClr val="000099"/>
                          </a:solidFill>
                          <a:latin typeface="Bookman Old Style" pitchFamily="18" charset="0"/>
                          <a:ea typeface="Times New Roman"/>
                          <a:cs typeface="Arial" pitchFamily="34" charset="0"/>
                        </a:rPr>
                        <a:t>SUBE </a:t>
                      </a:r>
                    </a:p>
                    <a:p>
                      <a:pPr marL="0" algn="ctr" defTabSz="914400" rtl="0" eaLnBrk="1" latinLnBrk="0" hangingPunct="1">
                        <a:spcAft>
                          <a:spcPts val="0"/>
                        </a:spcAft>
                      </a:pPr>
                      <a:r>
                        <a:rPr lang="tr-TR" sz="1200" b="1" kern="1200" dirty="0">
                          <a:solidFill>
                            <a:srgbClr val="000099"/>
                          </a:solidFill>
                          <a:latin typeface="Bookman Old Style" pitchFamily="18" charset="0"/>
                          <a:ea typeface="Times New Roman"/>
                          <a:cs typeface="Arial" pitchFamily="34" charset="0"/>
                        </a:rPr>
                        <a:t>SAYISI</a:t>
                      </a:r>
                    </a:p>
                  </a:txBody>
                  <a:tcPr marL="29860" marR="29860"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marL="0" algn="ctr" defTabSz="914400" rtl="0" eaLnBrk="1" latinLnBrk="0" hangingPunct="1">
                        <a:spcAft>
                          <a:spcPts val="0"/>
                        </a:spcAft>
                      </a:pPr>
                      <a:r>
                        <a:rPr lang="tr-TR" sz="1200" b="1" kern="1200" dirty="0">
                          <a:solidFill>
                            <a:srgbClr val="000099"/>
                          </a:solidFill>
                          <a:latin typeface="Bookman Old Style" pitchFamily="18" charset="0"/>
                          <a:ea typeface="Times New Roman"/>
                          <a:cs typeface="Arial" pitchFamily="34" charset="0"/>
                        </a:rPr>
                        <a:t>DERSLİK </a:t>
                      </a:r>
                      <a:br>
                        <a:rPr lang="tr-TR" sz="1200" b="1" kern="1200" dirty="0">
                          <a:solidFill>
                            <a:srgbClr val="000099"/>
                          </a:solidFill>
                          <a:latin typeface="Bookman Old Style" pitchFamily="18" charset="0"/>
                          <a:ea typeface="Times New Roman"/>
                          <a:cs typeface="Arial" pitchFamily="34" charset="0"/>
                        </a:rPr>
                      </a:br>
                      <a:r>
                        <a:rPr lang="tr-TR" sz="1200" b="1" kern="1200" dirty="0">
                          <a:solidFill>
                            <a:srgbClr val="000099"/>
                          </a:solidFill>
                          <a:latin typeface="Bookman Old Style" pitchFamily="18" charset="0"/>
                          <a:ea typeface="Times New Roman"/>
                          <a:cs typeface="Arial" pitchFamily="34" charset="0"/>
                        </a:rPr>
                        <a:t>SAYISI</a:t>
                      </a:r>
                    </a:p>
                  </a:txBody>
                  <a:tcPr marL="29860" marR="29860"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marL="0" algn="ctr" defTabSz="914400" rtl="0" eaLnBrk="1" latinLnBrk="0" hangingPunct="1">
                        <a:spcAft>
                          <a:spcPts val="0"/>
                        </a:spcAft>
                      </a:pPr>
                      <a:r>
                        <a:rPr lang="tr-TR" sz="1200" b="1" kern="1200" dirty="0">
                          <a:solidFill>
                            <a:srgbClr val="000099"/>
                          </a:solidFill>
                          <a:latin typeface="Bookman Old Style" pitchFamily="18" charset="0"/>
                          <a:ea typeface="Times New Roman"/>
                          <a:cs typeface="Arial" pitchFamily="34" charset="0"/>
                        </a:rPr>
                        <a:t>ÖĞRENCİ SAYISI</a:t>
                      </a:r>
                    </a:p>
                  </a:txBody>
                  <a:tcPr marL="29860" marR="29860"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marL="0" algn="ctr" defTabSz="914400" rtl="0" eaLnBrk="1" latinLnBrk="0" hangingPunct="1">
                        <a:spcAft>
                          <a:spcPts val="0"/>
                        </a:spcAft>
                      </a:pPr>
                      <a:r>
                        <a:rPr lang="tr-TR" sz="1200" b="1" kern="1200" dirty="0">
                          <a:solidFill>
                            <a:srgbClr val="000099"/>
                          </a:solidFill>
                          <a:latin typeface="Bookman Old Style" pitchFamily="18" charset="0"/>
                          <a:ea typeface="Times New Roman"/>
                          <a:cs typeface="Arial" pitchFamily="34" charset="0"/>
                        </a:rPr>
                        <a:t>DERSLİK </a:t>
                      </a:r>
                    </a:p>
                    <a:p>
                      <a:pPr marL="0" algn="ctr" defTabSz="914400" rtl="0" eaLnBrk="1" latinLnBrk="0" hangingPunct="1">
                        <a:spcAft>
                          <a:spcPts val="0"/>
                        </a:spcAft>
                      </a:pPr>
                      <a:r>
                        <a:rPr lang="tr-TR" sz="1200" b="1" kern="1200" dirty="0">
                          <a:solidFill>
                            <a:srgbClr val="000099"/>
                          </a:solidFill>
                          <a:latin typeface="Bookman Old Style" pitchFamily="18" charset="0"/>
                          <a:ea typeface="Times New Roman"/>
                          <a:cs typeface="Arial" pitchFamily="34" charset="0"/>
                        </a:rPr>
                        <a:t>BAŞINA ÖĞRENCİ</a:t>
                      </a:r>
                    </a:p>
                  </a:txBody>
                  <a:tcPr marL="29860" marR="29860"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marL="0" algn="ctr" defTabSz="914400" rtl="0" eaLnBrk="1" latinLnBrk="0" hangingPunct="1">
                        <a:spcAft>
                          <a:spcPts val="0"/>
                        </a:spcAft>
                      </a:pPr>
                      <a:r>
                        <a:rPr lang="tr-TR" sz="1200" b="1" kern="1200" dirty="0">
                          <a:solidFill>
                            <a:srgbClr val="000099"/>
                          </a:solidFill>
                          <a:latin typeface="Bookman Old Style" pitchFamily="18" charset="0"/>
                          <a:ea typeface="Times New Roman"/>
                          <a:cs typeface="Arial" pitchFamily="34" charset="0"/>
                        </a:rPr>
                        <a:t>ŞUBE </a:t>
                      </a:r>
                    </a:p>
                    <a:p>
                      <a:pPr marL="0" algn="ctr" defTabSz="914400" rtl="0" eaLnBrk="1" latinLnBrk="0" hangingPunct="1">
                        <a:spcAft>
                          <a:spcPts val="0"/>
                        </a:spcAft>
                      </a:pPr>
                      <a:r>
                        <a:rPr lang="tr-TR" sz="1200" b="1" kern="1200" dirty="0">
                          <a:solidFill>
                            <a:srgbClr val="000099"/>
                          </a:solidFill>
                          <a:latin typeface="Bookman Old Style" pitchFamily="18" charset="0"/>
                          <a:ea typeface="Times New Roman"/>
                          <a:cs typeface="Arial" pitchFamily="34" charset="0"/>
                        </a:rPr>
                        <a:t>BAŞINA ÖĞRENCİ </a:t>
                      </a:r>
                    </a:p>
                  </a:txBody>
                  <a:tcPr marL="29860" marR="29860"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marL="0" algn="ctr" defTabSz="914400" rtl="0" eaLnBrk="1" latinLnBrk="0" hangingPunct="1">
                        <a:spcAft>
                          <a:spcPts val="0"/>
                        </a:spcAft>
                      </a:pPr>
                      <a:r>
                        <a:rPr lang="tr-TR" sz="1200" b="1" kern="1200" dirty="0">
                          <a:solidFill>
                            <a:srgbClr val="000099"/>
                          </a:solidFill>
                          <a:latin typeface="Bookman Old Style" pitchFamily="18" charset="0"/>
                          <a:ea typeface="Times New Roman"/>
                          <a:cs typeface="Arial" pitchFamily="34" charset="0"/>
                        </a:rPr>
                        <a:t>İKİLİ ÖĞRETİM ORANI %</a:t>
                      </a:r>
                    </a:p>
                  </a:txBody>
                  <a:tcPr marL="29860" marR="29860"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0"/>
                  </a:ext>
                </a:extLst>
              </a:tr>
              <a:tr h="460964">
                <a:tc rowSpan="3">
                  <a:txBody>
                    <a:bodyPr/>
                    <a:lstStyle/>
                    <a:p>
                      <a:pPr marL="0" marR="71755" algn="ctr" defTabSz="914400" rtl="0" eaLnBrk="1" latinLnBrk="0" hangingPunct="1">
                        <a:spcAft>
                          <a:spcPts val="0"/>
                        </a:spcAft>
                      </a:pPr>
                      <a:r>
                        <a:rPr lang="tr-TR" sz="1200" b="1" kern="1200" dirty="0">
                          <a:solidFill>
                            <a:srgbClr val="000099"/>
                          </a:solidFill>
                          <a:latin typeface="Bookman Old Style" pitchFamily="18" charset="0"/>
                          <a:ea typeface="Times New Roman"/>
                          <a:cs typeface="Arial" pitchFamily="34" charset="0"/>
                        </a:rPr>
                        <a:t>İLKÖĞRETİM</a:t>
                      </a:r>
                    </a:p>
                  </a:txBody>
                  <a:tcPr marL="29860" marR="29860" marT="0" marB="0" vert="vert27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tr-TR" sz="1200" b="1" dirty="0">
                          <a:solidFill>
                            <a:schemeClr val="tx1"/>
                          </a:solidFill>
                          <a:latin typeface="Bookman Old Style" pitchFamily="18" charset="0"/>
                          <a:ea typeface="Times New Roman"/>
                          <a:cs typeface="Arial" pitchFamily="34" charset="0"/>
                        </a:rPr>
                        <a:t>İKİLİ</a:t>
                      </a:r>
                    </a:p>
                  </a:txBody>
                  <a:tcPr marL="29860" marR="29860"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marL="0" algn="ctr" defTabSz="914400" rtl="0" eaLnBrk="1" latinLnBrk="0" hangingPunct="1">
                        <a:lnSpc>
                          <a:spcPct val="115000"/>
                        </a:lnSpc>
                        <a:spcAft>
                          <a:spcPts val="0"/>
                        </a:spcAft>
                      </a:pPr>
                      <a:r>
                        <a:rPr lang="tr-TR" sz="1200" b="0" kern="1200" dirty="0">
                          <a:solidFill>
                            <a:schemeClr val="tx1"/>
                          </a:solidFill>
                          <a:latin typeface="Bookman Old Style" pitchFamily="18" charset="0"/>
                          <a:ea typeface="Times New Roman"/>
                          <a:cs typeface="Arial" pitchFamily="34" charset="0"/>
                        </a:rPr>
                        <a:t>1.337</a:t>
                      </a:r>
                    </a:p>
                  </a:txBody>
                  <a:tcPr marL="33338" marR="33338"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marL="0" algn="ctr" defTabSz="914400" rtl="0" eaLnBrk="1" latinLnBrk="0" hangingPunct="1">
                        <a:lnSpc>
                          <a:spcPct val="115000"/>
                        </a:lnSpc>
                        <a:spcAft>
                          <a:spcPts val="0"/>
                        </a:spcAft>
                      </a:pPr>
                      <a:r>
                        <a:rPr lang="tr-TR" sz="1200" b="0" kern="1200" dirty="0">
                          <a:solidFill>
                            <a:schemeClr val="tx1"/>
                          </a:solidFill>
                          <a:latin typeface="Bookman Old Style" pitchFamily="18" charset="0"/>
                          <a:ea typeface="Times New Roman"/>
                          <a:cs typeface="Arial" pitchFamily="34" charset="0"/>
                        </a:rPr>
                        <a:t>39.713</a:t>
                      </a:r>
                    </a:p>
                  </a:txBody>
                  <a:tcPr marL="33338" marR="33338"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marL="0" algn="ctr" defTabSz="914400" rtl="0" eaLnBrk="1" latinLnBrk="0" hangingPunct="1">
                        <a:lnSpc>
                          <a:spcPct val="115000"/>
                        </a:lnSpc>
                        <a:spcAft>
                          <a:spcPts val="0"/>
                        </a:spcAft>
                      </a:pPr>
                      <a:r>
                        <a:rPr lang="tr-TR" sz="1200" b="0" kern="1200" dirty="0">
                          <a:solidFill>
                            <a:schemeClr val="tx1"/>
                          </a:solidFill>
                          <a:latin typeface="Bookman Old Style" pitchFamily="18" charset="0"/>
                          <a:ea typeface="Times New Roman"/>
                          <a:cs typeface="Arial" pitchFamily="34" charset="0"/>
                        </a:rPr>
                        <a:t>20.734</a:t>
                      </a:r>
                    </a:p>
                  </a:txBody>
                  <a:tcPr marL="33338" marR="33338"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marL="0" algn="ctr" defTabSz="914400" rtl="0" eaLnBrk="1" latinLnBrk="0" hangingPunct="1">
                        <a:lnSpc>
                          <a:spcPct val="115000"/>
                        </a:lnSpc>
                        <a:spcAft>
                          <a:spcPts val="0"/>
                        </a:spcAft>
                      </a:pPr>
                      <a:r>
                        <a:rPr lang="tr-TR" sz="1200" b="0" kern="1200" dirty="0">
                          <a:solidFill>
                            <a:schemeClr val="tx1"/>
                          </a:solidFill>
                          <a:latin typeface="Bookman Old Style" pitchFamily="18" charset="0"/>
                          <a:ea typeface="Times New Roman"/>
                          <a:cs typeface="Arial" pitchFamily="34" charset="0"/>
                        </a:rPr>
                        <a:t>1.176.035</a:t>
                      </a:r>
                    </a:p>
                  </a:txBody>
                  <a:tcPr marL="33338" marR="33338"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marL="0" algn="ctr" defTabSz="914400" rtl="0" eaLnBrk="1" latinLnBrk="0" hangingPunct="1">
                        <a:lnSpc>
                          <a:spcPct val="115000"/>
                        </a:lnSpc>
                        <a:spcAft>
                          <a:spcPts val="0"/>
                        </a:spcAft>
                      </a:pPr>
                      <a:r>
                        <a:rPr lang="tr-TR" sz="1200" b="0" kern="1200" dirty="0">
                          <a:solidFill>
                            <a:schemeClr val="tx1"/>
                          </a:solidFill>
                          <a:latin typeface="Bookman Old Style" pitchFamily="18" charset="0"/>
                          <a:ea typeface="Times New Roman"/>
                          <a:cs typeface="Arial" pitchFamily="34" charset="0"/>
                        </a:rPr>
                        <a:t>57</a:t>
                      </a:r>
                    </a:p>
                  </a:txBody>
                  <a:tcPr marL="33338" marR="33338"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marL="0" algn="ctr" defTabSz="914400" rtl="0" eaLnBrk="1" latinLnBrk="0" hangingPunct="1">
                        <a:lnSpc>
                          <a:spcPct val="115000"/>
                        </a:lnSpc>
                        <a:spcAft>
                          <a:spcPts val="0"/>
                        </a:spcAft>
                      </a:pPr>
                      <a:r>
                        <a:rPr lang="tr-TR" sz="1200" b="0" kern="1200" dirty="0">
                          <a:solidFill>
                            <a:schemeClr val="tx1"/>
                          </a:solidFill>
                          <a:latin typeface="Bookman Old Style" pitchFamily="18" charset="0"/>
                          <a:ea typeface="Times New Roman"/>
                          <a:cs typeface="Arial" pitchFamily="34" charset="0"/>
                        </a:rPr>
                        <a:t>30</a:t>
                      </a:r>
                    </a:p>
                  </a:txBody>
                  <a:tcPr marL="33338" marR="33338"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a:spcAft>
                          <a:spcPts val="0"/>
                        </a:spcAft>
                      </a:pPr>
                      <a:r>
                        <a:rPr lang="tr-TR" sz="1200" b="0" dirty="0">
                          <a:solidFill>
                            <a:schemeClr val="tx1"/>
                          </a:solidFill>
                          <a:latin typeface="Bookman Old Style" pitchFamily="18" charset="0"/>
                          <a:ea typeface="Times New Roman"/>
                          <a:cs typeface="Arial" pitchFamily="34" charset="0"/>
                        </a:rPr>
                        <a:t>52</a:t>
                      </a:r>
                    </a:p>
                  </a:txBody>
                  <a:tcPr marL="29860" marR="29860"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694498">
                <a:tc vMerge="1">
                  <a:txBody>
                    <a:bodyPr/>
                    <a:lstStyle/>
                    <a:p>
                      <a:endParaRPr lang="tr-TR"/>
                    </a:p>
                  </a:txBody>
                  <a:tcPr/>
                </a:tc>
                <a:tc>
                  <a:txBody>
                    <a:bodyPr/>
                    <a:lstStyle/>
                    <a:p>
                      <a:pPr algn="ctr">
                        <a:spcAft>
                          <a:spcPts val="0"/>
                        </a:spcAft>
                      </a:pPr>
                      <a:r>
                        <a:rPr lang="tr-TR" sz="1200" b="1" dirty="0">
                          <a:solidFill>
                            <a:schemeClr val="tx1"/>
                          </a:solidFill>
                          <a:latin typeface="Bookman Old Style" pitchFamily="18" charset="0"/>
                          <a:ea typeface="Times New Roman"/>
                          <a:cs typeface="Arial" pitchFamily="34" charset="0"/>
                        </a:rPr>
                        <a:t>NORMAL</a:t>
                      </a:r>
                    </a:p>
                  </a:txBody>
                  <a:tcPr marL="29860" marR="29860"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marL="0" algn="ctr" defTabSz="914400" rtl="0" eaLnBrk="1" latinLnBrk="0" hangingPunct="1">
                        <a:lnSpc>
                          <a:spcPct val="115000"/>
                        </a:lnSpc>
                        <a:spcAft>
                          <a:spcPts val="0"/>
                        </a:spcAft>
                      </a:pPr>
                      <a:r>
                        <a:rPr lang="tr-TR" sz="1200" b="0" kern="1200" dirty="0">
                          <a:solidFill>
                            <a:schemeClr val="tx1"/>
                          </a:solidFill>
                          <a:latin typeface="Bookman Old Style" pitchFamily="18" charset="0"/>
                          <a:ea typeface="Times New Roman"/>
                          <a:cs typeface="Arial" pitchFamily="34" charset="0"/>
                        </a:rPr>
                        <a:t>1.255</a:t>
                      </a:r>
                    </a:p>
                  </a:txBody>
                  <a:tcPr marL="33338" marR="33338"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marL="0" algn="ctr" defTabSz="914400" rtl="0" eaLnBrk="1" latinLnBrk="0" hangingPunct="1">
                        <a:lnSpc>
                          <a:spcPct val="115000"/>
                        </a:lnSpc>
                        <a:spcAft>
                          <a:spcPts val="0"/>
                        </a:spcAft>
                      </a:pPr>
                      <a:r>
                        <a:rPr lang="tr-TR" sz="1200" b="0" kern="1200" dirty="0">
                          <a:solidFill>
                            <a:schemeClr val="tx1"/>
                          </a:solidFill>
                          <a:latin typeface="Bookman Old Style" pitchFamily="18" charset="0"/>
                          <a:ea typeface="Times New Roman"/>
                          <a:cs typeface="Arial" pitchFamily="34" charset="0"/>
                        </a:rPr>
                        <a:t>16.431</a:t>
                      </a:r>
                    </a:p>
                  </a:txBody>
                  <a:tcPr marL="33338" marR="33338"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marL="0" algn="ctr" defTabSz="914400" rtl="0" eaLnBrk="1" latinLnBrk="0" hangingPunct="1">
                        <a:lnSpc>
                          <a:spcPct val="115000"/>
                        </a:lnSpc>
                        <a:spcAft>
                          <a:spcPts val="0"/>
                        </a:spcAft>
                      </a:pPr>
                      <a:r>
                        <a:rPr lang="tr-TR" sz="1200" b="0" kern="1200" dirty="0">
                          <a:solidFill>
                            <a:schemeClr val="tx1"/>
                          </a:solidFill>
                          <a:latin typeface="Bookman Old Style" pitchFamily="18" charset="0"/>
                          <a:ea typeface="Times New Roman"/>
                          <a:cs typeface="Arial" pitchFamily="34" charset="0"/>
                        </a:rPr>
                        <a:t>19.028</a:t>
                      </a:r>
                    </a:p>
                  </a:txBody>
                  <a:tcPr marL="33338" marR="33338"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marL="0" algn="ctr" defTabSz="914400" rtl="0" eaLnBrk="1" latinLnBrk="0" hangingPunct="1">
                        <a:lnSpc>
                          <a:spcPct val="115000"/>
                        </a:lnSpc>
                        <a:spcAft>
                          <a:spcPts val="0"/>
                        </a:spcAft>
                      </a:pPr>
                      <a:r>
                        <a:rPr lang="tr-TR" sz="1200" b="0" kern="1200" dirty="0">
                          <a:solidFill>
                            <a:schemeClr val="tx1"/>
                          </a:solidFill>
                          <a:latin typeface="Bookman Old Style" pitchFamily="18" charset="0"/>
                          <a:ea typeface="Times New Roman"/>
                          <a:cs typeface="Arial" pitchFamily="34" charset="0"/>
                        </a:rPr>
                        <a:t>512.198</a:t>
                      </a:r>
                    </a:p>
                  </a:txBody>
                  <a:tcPr marL="33338" marR="33338"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marL="0" algn="ctr" defTabSz="914400" rtl="0" eaLnBrk="1" latinLnBrk="0" hangingPunct="1">
                        <a:lnSpc>
                          <a:spcPct val="115000"/>
                        </a:lnSpc>
                        <a:spcAft>
                          <a:spcPts val="0"/>
                        </a:spcAft>
                      </a:pPr>
                      <a:r>
                        <a:rPr lang="tr-TR" sz="1200" b="0" kern="1200" dirty="0">
                          <a:solidFill>
                            <a:schemeClr val="tx1"/>
                          </a:solidFill>
                          <a:latin typeface="Bookman Old Style" pitchFamily="18" charset="0"/>
                          <a:ea typeface="Times New Roman"/>
                          <a:cs typeface="Arial" pitchFamily="34" charset="0"/>
                        </a:rPr>
                        <a:t>27</a:t>
                      </a:r>
                    </a:p>
                  </a:txBody>
                  <a:tcPr marL="33338" marR="33338"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marL="0" algn="ctr" defTabSz="914400" rtl="0" eaLnBrk="1" latinLnBrk="0" hangingPunct="1">
                        <a:lnSpc>
                          <a:spcPct val="115000"/>
                        </a:lnSpc>
                        <a:spcAft>
                          <a:spcPts val="0"/>
                        </a:spcAft>
                      </a:pPr>
                      <a:r>
                        <a:rPr lang="tr-TR" sz="1200" b="0" kern="1200" dirty="0">
                          <a:solidFill>
                            <a:schemeClr val="tx1"/>
                          </a:solidFill>
                          <a:latin typeface="Bookman Old Style" pitchFamily="18" charset="0"/>
                          <a:ea typeface="Times New Roman"/>
                          <a:cs typeface="Arial" pitchFamily="34" charset="0"/>
                        </a:rPr>
                        <a:t>31</a:t>
                      </a:r>
                    </a:p>
                  </a:txBody>
                  <a:tcPr marL="33338" marR="33338"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a:spcAft>
                          <a:spcPts val="0"/>
                        </a:spcAft>
                      </a:pPr>
                      <a:r>
                        <a:rPr lang="tr-TR" sz="1200" b="0" dirty="0">
                          <a:latin typeface="Bookman Old Style" pitchFamily="18" charset="0"/>
                          <a:ea typeface="Times New Roman"/>
                          <a:cs typeface="Arial" pitchFamily="34" charset="0"/>
                        </a:rPr>
                        <a:t>48</a:t>
                      </a:r>
                    </a:p>
                  </a:txBody>
                  <a:tcPr marL="29860" marR="29860"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868106">
                <a:tc vMerge="1">
                  <a:txBody>
                    <a:bodyPr/>
                    <a:lstStyle/>
                    <a:p>
                      <a:endParaRPr lang="tr-TR"/>
                    </a:p>
                  </a:txBody>
                  <a:tcPr/>
                </a:tc>
                <a:tc>
                  <a:txBody>
                    <a:bodyPr/>
                    <a:lstStyle/>
                    <a:p>
                      <a:pPr algn="ctr">
                        <a:spcAft>
                          <a:spcPts val="0"/>
                        </a:spcAft>
                      </a:pPr>
                      <a:r>
                        <a:rPr lang="tr-TR" sz="1200" b="1" dirty="0">
                          <a:solidFill>
                            <a:schemeClr val="tx1"/>
                          </a:solidFill>
                          <a:latin typeface="Bookman Old Style" pitchFamily="18" charset="0"/>
                          <a:ea typeface="Times New Roman"/>
                          <a:cs typeface="Arial" pitchFamily="34" charset="0"/>
                        </a:rPr>
                        <a:t>TOPLAM</a:t>
                      </a:r>
                    </a:p>
                  </a:txBody>
                  <a:tcPr marL="29860" marR="29860"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marL="0" algn="ctr" defTabSz="914400" rtl="0" eaLnBrk="1" latinLnBrk="0" hangingPunct="1">
                        <a:lnSpc>
                          <a:spcPct val="115000"/>
                        </a:lnSpc>
                        <a:spcAft>
                          <a:spcPts val="0"/>
                        </a:spcAft>
                      </a:pPr>
                      <a:r>
                        <a:rPr lang="tr-TR" sz="1200" b="1" kern="1200" dirty="0">
                          <a:solidFill>
                            <a:schemeClr val="tx1"/>
                          </a:solidFill>
                          <a:latin typeface="Bookman Old Style" pitchFamily="18" charset="0"/>
                          <a:ea typeface="Times New Roman"/>
                          <a:cs typeface="Arial" pitchFamily="34" charset="0"/>
                        </a:rPr>
                        <a:t>2.592</a:t>
                      </a:r>
                    </a:p>
                  </a:txBody>
                  <a:tcPr marL="33338" marR="33338"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marL="0" algn="ctr" defTabSz="914400" rtl="0" eaLnBrk="1" latinLnBrk="0" hangingPunct="1">
                        <a:lnSpc>
                          <a:spcPct val="115000"/>
                        </a:lnSpc>
                        <a:spcAft>
                          <a:spcPts val="0"/>
                        </a:spcAft>
                      </a:pPr>
                      <a:r>
                        <a:rPr lang="tr-TR" sz="1200" b="1" kern="1200" dirty="0">
                          <a:solidFill>
                            <a:schemeClr val="tx1"/>
                          </a:solidFill>
                          <a:latin typeface="Bookman Old Style" pitchFamily="18" charset="0"/>
                          <a:ea typeface="Times New Roman"/>
                          <a:cs typeface="Arial" pitchFamily="34" charset="0"/>
                        </a:rPr>
                        <a:t>56.144</a:t>
                      </a:r>
                    </a:p>
                  </a:txBody>
                  <a:tcPr marL="33338" marR="33338"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marL="0" algn="ctr" defTabSz="914400" rtl="0" eaLnBrk="1" latinLnBrk="0" hangingPunct="1">
                        <a:lnSpc>
                          <a:spcPct val="115000"/>
                        </a:lnSpc>
                        <a:spcAft>
                          <a:spcPts val="0"/>
                        </a:spcAft>
                      </a:pPr>
                      <a:r>
                        <a:rPr lang="tr-TR" sz="1200" b="1" kern="1200" dirty="0">
                          <a:solidFill>
                            <a:schemeClr val="tx1"/>
                          </a:solidFill>
                          <a:latin typeface="Bookman Old Style" pitchFamily="18" charset="0"/>
                          <a:ea typeface="Times New Roman"/>
                          <a:cs typeface="Arial" pitchFamily="34" charset="0"/>
                        </a:rPr>
                        <a:t>39.762</a:t>
                      </a:r>
                    </a:p>
                  </a:txBody>
                  <a:tcPr marL="33338" marR="33338"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marL="0" algn="ctr" defTabSz="914400" rtl="0" eaLnBrk="1" latinLnBrk="0" hangingPunct="1">
                        <a:lnSpc>
                          <a:spcPct val="115000"/>
                        </a:lnSpc>
                        <a:spcAft>
                          <a:spcPts val="0"/>
                        </a:spcAft>
                      </a:pPr>
                      <a:r>
                        <a:rPr lang="tr-TR" sz="1200" b="1" kern="1200" dirty="0">
                          <a:solidFill>
                            <a:schemeClr val="tx1"/>
                          </a:solidFill>
                          <a:latin typeface="Bookman Old Style" pitchFamily="18" charset="0"/>
                          <a:ea typeface="Times New Roman"/>
                          <a:cs typeface="Arial" pitchFamily="34" charset="0"/>
                        </a:rPr>
                        <a:t>1.688.233</a:t>
                      </a:r>
                    </a:p>
                  </a:txBody>
                  <a:tcPr marL="33338" marR="33338"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marL="0" algn="ctr" defTabSz="914400" rtl="0" eaLnBrk="1" latinLnBrk="0" hangingPunct="1">
                        <a:lnSpc>
                          <a:spcPct val="115000"/>
                        </a:lnSpc>
                        <a:spcAft>
                          <a:spcPts val="0"/>
                        </a:spcAft>
                      </a:pPr>
                      <a:r>
                        <a:rPr lang="tr-TR" sz="1200" b="1" kern="1200" dirty="0">
                          <a:solidFill>
                            <a:schemeClr val="tx1"/>
                          </a:solidFill>
                          <a:latin typeface="Bookman Old Style" pitchFamily="18" charset="0"/>
                          <a:ea typeface="Times New Roman"/>
                          <a:cs typeface="Arial" pitchFamily="34" charset="0"/>
                        </a:rPr>
                        <a:t>42</a:t>
                      </a:r>
                    </a:p>
                  </a:txBody>
                  <a:tcPr marL="33338" marR="33338"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marL="0" algn="ctr" defTabSz="914400" rtl="0" eaLnBrk="1" latinLnBrk="0" hangingPunct="1">
                        <a:lnSpc>
                          <a:spcPct val="115000"/>
                        </a:lnSpc>
                        <a:spcAft>
                          <a:spcPts val="0"/>
                        </a:spcAft>
                      </a:pPr>
                      <a:r>
                        <a:rPr lang="tr-TR" sz="1200" b="1" kern="1200" dirty="0">
                          <a:solidFill>
                            <a:schemeClr val="tx1"/>
                          </a:solidFill>
                          <a:latin typeface="Bookman Old Style" pitchFamily="18" charset="0"/>
                          <a:ea typeface="Times New Roman"/>
                          <a:cs typeface="Arial" pitchFamily="34" charset="0"/>
                        </a:rPr>
                        <a:t>30</a:t>
                      </a:r>
                    </a:p>
                  </a:txBody>
                  <a:tcPr marL="33338" marR="33338"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tr-TR" sz="1200" b="1" dirty="0">
                          <a:latin typeface="Bookman Old Style" pitchFamily="18" charset="0"/>
                          <a:ea typeface="Times New Roman"/>
                          <a:cs typeface="Arial" pitchFamily="34" charset="0"/>
                        </a:rPr>
                        <a:t>100</a:t>
                      </a:r>
                    </a:p>
                  </a:txBody>
                  <a:tcPr marL="29860" marR="29860"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3"/>
                  </a:ext>
                </a:extLst>
              </a:tr>
              <a:tr h="531350">
                <a:tc rowSpan="3">
                  <a:txBody>
                    <a:bodyPr/>
                    <a:lstStyle/>
                    <a:p>
                      <a:pPr marL="0" marR="71755" algn="ctr" defTabSz="914400" rtl="0" eaLnBrk="1" latinLnBrk="0" hangingPunct="1">
                        <a:spcAft>
                          <a:spcPts val="0"/>
                        </a:spcAft>
                      </a:pPr>
                      <a:r>
                        <a:rPr lang="tr-TR" sz="1200" b="1" kern="1200" dirty="0">
                          <a:solidFill>
                            <a:srgbClr val="000099"/>
                          </a:solidFill>
                          <a:latin typeface="Bookman Old Style" pitchFamily="18" charset="0"/>
                          <a:ea typeface="Times New Roman"/>
                          <a:cs typeface="Arial" pitchFamily="34" charset="0"/>
                        </a:rPr>
                        <a:t>ORTAÖĞRETİM</a:t>
                      </a:r>
                    </a:p>
                  </a:txBody>
                  <a:tcPr marL="29860" marR="29860" marT="0" marB="0" vert="vert27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tr-TR" sz="1200" b="1">
                          <a:solidFill>
                            <a:schemeClr val="tx1"/>
                          </a:solidFill>
                          <a:latin typeface="Bookman Old Style" pitchFamily="18" charset="0"/>
                          <a:ea typeface="Times New Roman"/>
                          <a:cs typeface="Arial" pitchFamily="34" charset="0"/>
                        </a:rPr>
                        <a:t>İKİLİ</a:t>
                      </a:r>
                    </a:p>
                  </a:txBody>
                  <a:tcPr marL="29860" marR="29860"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marL="0" algn="ctr" defTabSz="914400" rtl="0" eaLnBrk="1" latinLnBrk="0" hangingPunct="1">
                        <a:lnSpc>
                          <a:spcPct val="115000"/>
                        </a:lnSpc>
                        <a:spcAft>
                          <a:spcPts val="0"/>
                        </a:spcAft>
                      </a:pPr>
                      <a:r>
                        <a:rPr lang="tr-TR" sz="1200" b="0" kern="1200" dirty="0">
                          <a:solidFill>
                            <a:schemeClr val="tx1"/>
                          </a:solidFill>
                          <a:latin typeface="Bookman Old Style" pitchFamily="18" charset="0"/>
                          <a:ea typeface="Times New Roman"/>
                          <a:cs typeface="Arial" pitchFamily="34" charset="0"/>
                        </a:rPr>
                        <a:t>36</a:t>
                      </a:r>
                    </a:p>
                  </a:txBody>
                  <a:tcPr marL="33338" marR="33338"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marL="0" algn="ctr" defTabSz="914400" rtl="0" eaLnBrk="1" latinLnBrk="0" hangingPunct="1">
                        <a:lnSpc>
                          <a:spcPct val="115000"/>
                        </a:lnSpc>
                        <a:spcAft>
                          <a:spcPts val="0"/>
                        </a:spcAft>
                      </a:pPr>
                      <a:r>
                        <a:rPr lang="tr-TR" sz="1200" b="0" kern="1200" dirty="0">
                          <a:solidFill>
                            <a:schemeClr val="tx1"/>
                          </a:solidFill>
                          <a:latin typeface="Bookman Old Style" pitchFamily="18" charset="0"/>
                          <a:ea typeface="Times New Roman"/>
                          <a:cs typeface="Arial" pitchFamily="34" charset="0"/>
                        </a:rPr>
                        <a:t>1.772</a:t>
                      </a:r>
                    </a:p>
                  </a:txBody>
                  <a:tcPr marL="33338" marR="33338"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marL="0" algn="ctr" defTabSz="914400" rtl="0" eaLnBrk="1" latinLnBrk="0" hangingPunct="1">
                        <a:lnSpc>
                          <a:spcPct val="115000"/>
                        </a:lnSpc>
                        <a:spcAft>
                          <a:spcPts val="0"/>
                        </a:spcAft>
                      </a:pPr>
                      <a:r>
                        <a:rPr lang="tr-TR" sz="1200" b="0" kern="1200" dirty="0">
                          <a:solidFill>
                            <a:schemeClr val="tx1"/>
                          </a:solidFill>
                          <a:latin typeface="Bookman Old Style" pitchFamily="18" charset="0"/>
                          <a:ea typeface="Times New Roman"/>
                          <a:cs typeface="Arial" pitchFamily="34" charset="0"/>
                        </a:rPr>
                        <a:t>842</a:t>
                      </a:r>
                    </a:p>
                  </a:txBody>
                  <a:tcPr marL="33338" marR="33338"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marL="0" algn="ctr" defTabSz="914400" rtl="0" eaLnBrk="1" latinLnBrk="0" hangingPunct="1">
                        <a:lnSpc>
                          <a:spcPct val="115000"/>
                        </a:lnSpc>
                        <a:spcAft>
                          <a:spcPts val="0"/>
                        </a:spcAft>
                      </a:pPr>
                      <a:r>
                        <a:rPr lang="tr-TR" sz="1200" b="0" kern="1200" dirty="0">
                          <a:solidFill>
                            <a:schemeClr val="tx1"/>
                          </a:solidFill>
                          <a:latin typeface="Bookman Old Style" pitchFamily="18" charset="0"/>
                          <a:ea typeface="Times New Roman"/>
                          <a:cs typeface="Arial" pitchFamily="34" charset="0"/>
                        </a:rPr>
                        <a:t>52.887</a:t>
                      </a:r>
                    </a:p>
                  </a:txBody>
                  <a:tcPr marL="33338" marR="33338"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marL="0" algn="ctr" defTabSz="914400" rtl="0" eaLnBrk="1" latinLnBrk="0" hangingPunct="1">
                        <a:lnSpc>
                          <a:spcPct val="115000"/>
                        </a:lnSpc>
                        <a:spcAft>
                          <a:spcPts val="0"/>
                        </a:spcAft>
                      </a:pPr>
                      <a:r>
                        <a:rPr lang="tr-TR" sz="1200" b="0" kern="1200" dirty="0">
                          <a:solidFill>
                            <a:schemeClr val="tx1"/>
                          </a:solidFill>
                          <a:latin typeface="Bookman Old Style" pitchFamily="18" charset="0"/>
                          <a:ea typeface="Times New Roman"/>
                          <a:cs typeface="Arial" pitchFamily="34" charset="0"/>
                        </a:rPr>
                        <a:t>63</a:t>
                      </a:r>
                    </a:p>
                  </a:txBody>
                  <a:tcPr marL="33338" marR="33338"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marL="0" algn="ctr" defTabSz="914400" rtl="0" eaLnBrk="1" latinLnBrk="0" hangingPunct="1">
                        <a:lnSpc>
                          <a:spcPct val="115000"/>
                        </a:lnSpc>
                        <a:spcAft>
                          <a:spcPts val="0"/>
                        </a:spcAft>
                      </a:pPr>
                      <a:r>
                        <a:rPr lang="tr-TR" sz="1200" b="0" kern="1200" dirty="0">
                          <a:solidFill>
                            <a:schemeClr val="tx1"/>
                          </a:solidFill>
                          <a:latin typeface="Bookman Old Style" pitchFamily="18" charset="0"/>
                          <a:ea typeface="Times New Roman"/>
                          <a:cs typeface="Arial" pitchFamily="34" charset="0"/>
                        </a:rPr>
                        <a:t>30</a:t>
                      </a:r>
                    </a:p>
                  </a:txBody>
                  <a:tcPr marL="33338" marR="33338"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a:spcAft>
                          <a:spcPts val="0"/>
                        </a:spcAft>
                      </a:pPr>
                      <a:r>
                        <a:rPr lang="tr-TR" sz="1200" b="0" dirty="0">
                          <a:solidFill>
                            <a:schemeClr val="tx1"/>
                          </a:solidFill>
                          <a:latin typeface="Bookman Old Style" pitchFamily="18" charset="0"/>
                          <a:ea typeface="Times New Roman"/>
                          <a:cs typeface="Arial" pitchFamily="34" charset="0"/>
                        </a:rPr>
                        <a:t>12</a:t>
                      </a:r>
                    </a:p>
                  </a:txBody>
                  <a:tcPr marL="29860" marR="29860"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694498">
                <a:tc vMerge="1">
                  <a:txBody>
                    <a:bodyPr/>
                    <a:lstStyle/>
                    <a:p>
                      <a:endParaRPr lang="tr-TR"/>
                    </a:p>
                  </a:txBody>
                  <a:tcPr/>
                </a:tc>
                <a:tc>
                  <a:txBody>
                    <a:bodyPr/>
                    <a:lstStyle/>
                    <a:p>
                      <a:pPr algn="ctr">
                        <a:spcAft>
                          <a:spcPts val="0"/>
                        </a:spcAft>
                      </a:pPr>
                      <a:r>
                        <a:rPr lang="tr-TR" sz="1200" b="1">
                          <a:solidFill>
                            <a:schemeClr val="tx1"/>
                          </a:solidFill>
                          <a:latin typeface="Bookman Old Style" pitchFamily="18" charset="0"/>
                          <a:ea typeface="Times New Roman"/>
                          <a:cs typeface="Arial" pitchFamily="34" charset="0"/>
                        </a:rPr>
                        <a:t>NORMAL</a:t>
                      </a:r>
                    </a:p>
                  </a:txBody>
                  <a:tcPr marL="29860" marR="29860"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marL="0" algn="ctr" defTabSz="914400" rtl="0" eaLnBrk="1" latinLnBrk="0" hangingPunct="1">
                        <a:lnSpc>
                          <a:spcPct val="115000"/>
                        </a:lnSpc>
                        <a:spcAft>
                          <a:spcPts val="0"/>
                        </a:spcAft>
                      </a:pPr>
                      <a:r>
                        <a:rPr lang="tr-TR" sz="1200" b="0" kern="1200" dirty="0">
                          <a:solidFill>
                            <a:schemeClr val="tx1"/>
                          </a:solidFill>
                          <a:latin typeface="Bookman Old Style" pitchFamily="18" charset="0"/>
                          <a:ea typeface="Times New Roman"/>
                          <a:cs typeface="Arial" pitchFamily="34" charset="0"/>
                        </a:rPr>
                        <a:t>264</a:t>
                      </a:r>
                    </a:p>
                  </a:txBody>
                  <a:tcPr marL="33338" marR="33338"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marL="0" algn="ctr" defTabSz="914400" rtl="0" eaLnBrk="1" latinLnBrk="0" hangingPunct="1">
                        <a:lnSpc>
                          <a:spcPct val="115000"/>
                        </a:lnSpc>
                        <a:spcAft>
                          <a:spcPts val="0"/>
                        </a:spcAft>
                      </a:pPr>
                      <a:r>
                        <a:rPr lang="tr-TR" sz="1200" b="0" kern="1200" dirty="0">
                          <a:solidFill>
                            <a:schemeClr val="tx1"/>
                          </a:solidFill>
                          <a:latin typeface="Bookman Old Style" pitchFamily="18" charset="0"/>
                          <a:ea typeface="Times New Roman"/>
                          <a:cs typeface="Arial" pitchFamily="34" charset="0"/>
                        </a:rPr>
                        <a:t>5.419</a:t>
                      </a:r>
                    </a:p>
                  </a:txBody>
                  <a:tcPr marL="33338" marR="33338"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marL="0" algn="ctr" defTabSz="914400" rtl="0" eaLnBrk="1" latinLnBrk="0" hangingPunct="1">
                        <a:lnSpc>
                          <a:spcPct val="115000"/>
                        </a:lnSpc>
                        <a:spcAft>
                          <a:spcPts val="0"/>
                        </a:spcAft>
                      </a:pPr>
                      <a:r>
                        <a:rPr lang="tr-TR" sz="1200" b="0" kern="1200" dirty="0">
                          <a:solidFill>
                            <a:schemeClr val="tx1"/>
                          </a:solidFill>
                          <a:latin typeface="Bookman Old Style" pitchFamily="18" charset="0"/>
                          <a:ea typeface="Times New Roman"/>
                          <a:cs typeface="Arial" pitchFamily="34" charset="0"/>
                        </a:rPr>
                        <a:t>4.570</a:t>
                      </a:r>
                    </a:p>
                  </a:txBody>
                  <a:tcPr marL="33338" marR="33338"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marL="0" algn="ctr" defTabSz="914400" rtl="0" eaLnBrk="1" latinLnBrk="0" hangingPunct="1">
                        <a:lnSpc>
                          <a:spcPct val="115000"/>
                        </a:lnSpc>
                        <a:spcAft>
                          <a:spcPts val="0"/>
                        </a:spcAft>
                      </a:pPr>
                      <a:r>
                        <a:rPr lang="tr-TR" sz="1200" b="0" kern="1200" dirty="0">
                          <a:solidFill>
                            <a:schemeClr val="tx1"/>
                          </a:solidFill>
                          <a:latin typeface="Bookman Old Style" pitchFamily="18" charset="0"/>
                          <a:ea typeface="Times New Roman"/>
                          <a:cs typeface="Arial" pitchFamily="34" charset="0"/>
                        </a:rPr>
                        <a:t>125.083</a:t>
                      </a:r>
                    </a:p>
                  </a:txBody>
                  <a:tcPr marL="33338" marR="33338"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marL="0" algn="ctr" defTabSz="914400" rtl="0" eaLnBrk="1" latinLnBrk="0" hangingPunct="1">
                        <a:lnSpc>
                          <a:spcPct val="115000"/>
                        </a:lnSpc>
                        <a:spcAft>
                          <a:spcPts val="0"/>
                        </a:spcAft>
                      </a:pPr>
                      <a:r>
                        <a:rPr lang="tr-TR" sz="1200" b="0" kern="1200" dirty="0">
                          <a:solidFill>
                            <a:schemeClr val="tx1"/>
                          </a:solidFill>
                          <a:latin typeface="Bookman Old Style" pitchFamily="18" charset="0"/>
                          <a:ea typeface="Times New Roman"/>
                          <a:cs typeface="Arial" pitchFamily="34" charset="0"/>
                        </a:rPr>
                        <a:t>27</a:t>
                      </a:r>
                    </a:p>
                  </a:txBody>
                  <a:tcPr marL="33338" marR="33338"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marL="0" algn="ctr" defTabSz="914400" rtl="0" eaLnBrk="1" latinLnBrk="0" hangingPunct="1">
                        <a:lnSpc>
                          <a:spcPct val="115000"/>
                        </a:lnSpc>
                        <a:spcAft>
                          <a:spcPts val="0"/>
                        </a:spcAft>
                      </a:pPr>
                      <a:r>
                        <a:rPr lang="tr-TR" sz="1200" b="0" kern="1200" dirty="0">
                          <a:solidFill>
                            <a:schemeClr val="tx1"/>
                          </a:solidFill>
                          <a:latin typeface="Bookman Old Style" pitchFamily="18" charset="0"/>
                          <a:ea typeface="Times New Roman"/>
                          <a:cs typeface="Arial" pitchFamily="34" charset="0"/>
                        </a:rPr>
                        <a:t>23</a:t>
                      </a:r>
                    </a:p>
                  </a:txBody>
                  <a:tcPr marL="33338" marR="33338"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a:spcAft>
                          <a:spcPts val="0"/>
                        </a:spcAft>
                      </a:pPr>
                      <a:r>
                        <a:rPr lang="tr-TR" sz="1200" b="0" dirty="0">
                          <a:latin typeface="Bookman Old Style" pitchFamily="18" charset="0"/>
                          <a:ea typeface="Times New Roman"/>
                          <a:cs typeface="Arial" pitchFamily="34" charset="0"/>
                        </a:rPr>
                        <a:t>88</a:t>
                      </a:r>
                    </a:p>
                  </a:txBody>
                  <a:tcPr marL="29860" marR="29860"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882640">
                <a:tc vMerge="1">
                  <a:txBody>
                    <a:bodyPr/>
                    <a:lstStyle/>
                    <a:p>
                      <a:endParaRPr lang="tr-TR"/>
                    </a:p>
                  </a:txBody>
                  <a:tcPr/>
                </a:tc>
                <a:tc>
                  <a:txBody>
                    <a:bodyPr/>
                    <a:lstStyle/>
                    <a:p>
                      <a:pPr algn="ctr">
                        <a:spcAft>
                          <a:spcPts val="0"/>
                        </a:spcAft>
                      </a:pPr>
                      <a:r>
                        <a:rPr lang="tr-TR" sz="1200" b="1" dirty="0">
                          <a:solidFill>
                            <a:schemeClr val="tx1"/>
                          </a:solidFill>
                          <a:latin typeface="Bookman Old Style" pitchFamily="18" charset="0"/>
                          <a:ea typeface="Times New Roman"/>
                          <a:cs typeface="Arial" pitchFamily="34" charset="0"/>
                        </a:rPr>
                        <a:t>TOPLAM</a:t>
                      </a:r>
                    </a:p>
                  </a:txBody>
                  <a:tcPr marL="29860" marR="29860"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marL="0" algn="ctr" defTabSz="914400" rtl="0" eaLnBrk="1" latinLnBrk="0" hangingPunct="1">
                        <a:lnSpc>
                          <a:spcPct val="115000"/>
                        </a:lnSpc>
                        <a:spcAft>
                          <a:spcPts val="0"/>
                        </a:spcAft>
                      </a:pPr>
                      <a:r>
                        <a:rPr lang="tr-TR" sz="1200" b="1" kern="1200" dirty="0">
                          <a:solidFill>
                            <a:schemeClr val="tx1"/>
                          </a:solidFill>
                          <a:latin typeface="Bookman Old Style" pitchFamily="18" charset="0"/>
                          <a:ea typeface="Times New Roman"/>
                          <a:cs typeface="Arial" pitchFamily="34" charset="0"/>
                        </a:rPr>
                        <a:t>300</a:t>
                      </a:r>
                    </a:p>
                  </a:txBody>
                  <a:tcPr marL="33338" marR="33338"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marL="0" algn="ctr" defTabSz="914400" rtl="0" eaLnBrk="1" latinLnBrk="0" hangingPunct="1">
                        <a:lnSpc>
                          <a:spcPct val="115000"/>
                        </a:lnSpc>
                        <a:spcAft>
                          <a:spcPts val="0"/>
                        </a:spcAft>
                      </a:pPr>
                      <a:r>
                        <a:rPr lang="tr-TR" sz="1200" b="1" kern="1200" dirty="0">
                          <a:solidFill>
                            <a:schemeClr val="tx1"/>
                          </a:solidFill>
                          <a:latin typeface="Bookman Old Style" pitchFamily="18" charset="0"/>
                          <a:ea typeface="Times New Roman"/>
                          <a:cs typeface="Arial" pitchFamily="34" charset="0"/>
                        </a:rPr>
                        <a:t>7.191</a:t>
                      </a:r>
                    </a:p>
                  </a:txBody>
                  <a:tcPr marL="33338" marR="33338"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marL="0" algn="ctr" defTabSz="914400" rtl="0" eaLnBrk="1" latinLnBrk="0" hangingPunct="1">
                        <a:lnSpc>
                          <a:spcPct val="115000"/>
                        </a:lnSpc>
                        <a:spcAft>
                          <a:spcPts val="0"/>
                        </a:spcAft>
                      </a:pPr>
                      <a:r>
                        <a:rPr lang="tr-TR" sz="1200" b="1" kern="1200" dirty="0">
                          <a:solidFill>
                            <a:schemeClr val="tx1"/>
                          </a:solidFill>
                          <a:latin typeface="Bookman Old Style" pitchFamily="18" charset="0"/>
                          <a:ea typeface="Times New Roman"/>
                          <a:cs typeface="Arial" pitchFamily="34" charset="0"/>
                        </a:rPr>
                        <a:t>5.412</a:t>
                      </a:r>
                    </a:p>
                  </a:txBody>
                  <a:tcPr marL="33338" marR="33338"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marL="0" algn="ctr" defTabSz="914400" rtl="0" eaLnBrk="1" latinLnBrk="0" hangingPunct="1">
                        <a:lnSpc>
                          <a:spcPct val="115000"/>
                        </a:lnSpc>
                        <a:spcAft>
                          <a:spcPts val="0"/>
                        </a:spcAft>
                      </a:pPr>
                      <a:r>
                        <a:rPr lang="tr-TR" sz="1200" b="1" kern="1200" dirty="0">
                          <a:solidFill>
                            <a:schemeClr val="tx1"/>
                          </a:solidFill>
                          <a:latin typeface="Bookman Old Style" pitchFamily="18" charset="0"/>
                          <a:ea typeface="Times New Roman"/>
                          <a:cs typeface="Arial" pitchFamily="34" charset="0"/>
                        </a:rPr>
                        <a:t>177.970</a:t>
                      </a:r>
                    </a:p>
                  </a:txBody>
                  <a:tcPr marL="33338" marR="33338"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marL="0" algn="ctr" defTabSz="914400" rtl="0" eaLnBrk="1" latinLnBrk="0" hangingPunct="1">
                        <a:lnSpc>
                          <a:spcPct val="115000"/>
                        </a:lnSpc>
                        <a:spcAft>
                          <a:spcPts val="0"/>
                        </a:spcAft>
                      </a:pPr>
                      <a:r>
                        <a:rPr lang="tr-TR" sz="1200" b="1" kern="1200" dirty="0">
                          <a:solidFill>
                            <a:schemeClr val="tx1"/>
                          </a:solidFill>
                          <a:latin typeface="Bookman Old Style" pitchFamily="18" charset="0"/>
                          <a:ea typeface="Times New Roman"/>
                          <a:cs typeface="Arial" pitchFamily="34" charset="0"/>
                        </a:rPr>
                        <a:t>33</a:t>
                      </a:r>
                    </a:p>
                  </a:txBody>
                  <a:tcPr marL="33338" marR="33338"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marL="0" algn="ctr" defTabSz="914400" rtl="0" eaLnBrk="1" latinLnBrk="0" hangingPunct="1">
                        <a:lnSpc>
                          <a:spcPct val="115000"/>
                        </a:lnSpc>
                        <a:spcAft>
                          <a:spcPts val="0"/>
                        </a:spcAft>
                      </a:pPr>
                      <a:r>
                        <a:rPr lang="tr-TR" sz="1200" b="1" kern="1200" dirty="0">
                          <a:solidFill>
                            <a:schemeClr val="tx1"/>
                          </a:solidFill>
                          <a:latin typeface="Bookman Old Style" pitchFamily="18" charset="0"/>
                          <a:ea typeface="Times New Roman"/>
                          <a:cs typeface="Arial" pitchFamily="34" charset="0"/>
                        </a:rPr>
                        <a:t>25</a:t>
                      </a:r>
                    </a:p>
                  </a:txBody>
                  <a:tcPr marL="33338" marR="33338"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tr-TR" sz="1200" b="1" dirty="0">
                          <a:latin typeface="Bookman Old Style" pitchFamily="18" charset="0"/>
                          <a:ea typeface="Times New Roman"/>
                          <a:cs typeface="Arial" pitchFamily="34" charset="0"/>
                        </a:rPr>
                        <a:t>100</a:t>
                      </a:r>
                    </a:p>
                  </a:txBody>
                  <a:tcPr marL="29860" marR="29860"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6"/>
                  </a:ext>
                </a:extLst>
              </a:tr>
              <a:tr h="554814">
                <a:tc rowSpan="3">
                  <a:txBody>
                    <a:bodyPr/>
                    <a:lstStyle/>
                    <a:p>
                      <a:pPr marL="0" marR="71755" algn="ctr" defTabSz="914400" rtl="0" eaLnBrk="1" latinLnBrk="0" hangingPunct="1">
                        <a:spcAft>
                          <a:spcPts val="0"/>
                        </a:spcAft>
                      </a:pPr>
                      <a:endParaRPr lang="tr-TR" sz="1200" b="1" kern="1200" dirty="0">
                        <a:solidFill>
                          <a:srgbClr val="000099"/>
                        </a:solidFill>
                        <a:latin typeface="Bookman Old Style" pitchFamily="18" charset="0"/>
                        <a:ea typeface="Times New Roman"/>
                        <a:cs typeface="Arial" pitchFamily="34" charset="0"/>
                      </a:endParaRPr>
                    </a:p>
                    <a:p>
                      <a:pPr marL="0" marR="71755" algn="ctr" defTabSz="914400" rtl="0" eaLnBrk="1" latinLnBrk="0" hangingPunct="1">
                        <a:spcAft>
                          <a:spcPts val="0"/>
                        </a:spcAft>
                      </a:pPr>
                      <a:r>
                        <a:rPr lang="tr-TR" sz="1200" b="1" kern="1200" dirty="0">
                          <a:solidFill>
                            <a:srgbClr val="000099"/>
                          </a:solidFill>
                          <a:effectLst/>
                          <a:latin typeface="Bookman Old Style" pitchFamily="18" charset="0"/>
                          <a:ea typeface="Times New Roman"/>
                          <a:cs typeface="Arial" pitchFamily="34" charset="0"/>
                        </a:rPr>
                        <a:t>MESLEKİ TEKNİK ORTAÖĞRETİMM</a:t>
                      </a:r>
                    </a:p>
                  </a:txBody>
                  <a:tcPr marL="29860" marR="29860" marT="0" marB="0" vert="vert27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tr-TR" sz="1200" b="1">
                          <a:solidFill>
                            <a:schemeClr val="tx1"/>
                          </a:solidFill>
                          <a:latin typeface="Bookman Old Style" pitchFamily="18" charset="0"/>
                          <a:ea typeface="Times New Roman"/>
                          <a:cs typeface="Arial" pitchFamily="34" charset="0"/>
                        </a:rPr>
                        <a:t>İKİLİ</a:t>
                      </a:r>
                    </a:p>
                  </a:txBody>
                  <a:tcPr marL="29860" marR="29860"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marL="0" algn="ctr" defTabSz="914400" rtl="0" eaLnBrk="1" latinLnBrk="0" hangingPunct="1">
                        <a:lnSpc>
                          <a:spcPct val="115000"/>
                        </a:lnSpc>
                        <a:spcAft>
                          <a:spcPts val="0"/>
                        </a:spcAft>
                      </a:pPr>
                      <a:r>
                        <a:rPr lang="tr-TR" sz="1200" b="0" kern="1200" dirty="0">
                          <a:solidFill>
                            <a:schemeClr val="tx1"/>
                          </a:solidFill>
                          <a:latin typeface="Bookman Old Style" pitchFamily="18" charset="0"/>
                          <a:ea typeface="Times New Roman"/>
                          <a:cs typeface="Arial" pitchFamily="34" charset="0"/>
                        </a:rPr>
                        <a:t>145</a:t>
                      </a:r>
                    </a:p>
                  </a:txBody>
                  <a:tcPr marL="33338" marR="33338"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marL="0" algn="ctr" defTabSz="914400" rtl="0" eaLnBrk="1" latinLnBrk="0" hangingPunct="1">
                        <a:lnSpc>
                          <a:spcPct val="115000"/>
                        </a:lnSpc>
                        <a:spcAft>
                          <a:spcPts val="0"/>
                        </a:spcAft>
                      </a:pPr>
                      <a:r>
                        <a:rPr lang="tr-TR" sz="1200" b="0" kern="1200" dirty="0">
                          <a:solidFill>
                            <a:schemeClr val="tx1"/>
                          </a:solidFill>
                          <a:latin typeface="Bookman Old Style" pitchFamily="18" charset="0"/>
                          <a:ea typeface="Times New Roman"/>
                          <a:cs typeface="Arial" pitchFamily="34" charset="0"/>
                        </a:rPr>
                        <a:t>7.855</a:t>
                      </a:r>
                    </a:p>
                  </a:txBody>
                  <a:tcPr marL="33338" marR="33338"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marL="0" algn="ctr" defTabSz="914400" rtl="0" eaLnBrk="1" latinLnBrk="0" hangingPunct="1">
                        <a:lnSpc>
                          <a:spcPct val="115000"/>
                        </a:lnSpc>
                        <a:spcAft>
                          <a:spcPts val="0"/>
                        </a:spcAft>
                      </a:pPr>
                      <a:r>
                        <a:rPr lang="tr-TR" sz="1200" b="0" kern="1200" dirty="0">
                          <a:solidFill>
                            <a:schemeClr val="tx1"/>
                          </a:solidFill>
                          <a:latin typeface="Bookman Old Style" pitchFamily="18" charset="0"/>
                          <a:ea typeface="Times New Roman"/>
                          <a:cs typeface="Arial" pitchFamily="34" charset="0"/>
                        </a:rPr>
                        <a:t>3.182</a:t>
                      </a:r>
                    </a:p>
                  </a:txBody>
                  <a:tcPr marL="33338" marR="33338"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marL="0" algn="ctr" defTabSz="914400" rtl="0" eaLnBrk="1" latinLnBrk="0" hangingPunct="1">
                        <a:lnSpc>
                          <a:spcPct val="115000"/>
                        </a:lnSpc>
                        <a:spcAft>
                          <a:spcPts val="0"/>
                        </a:spcAft>
                      </a:pPr>
                      <a:r>
                        <a:rPr lang="tr-TR" sz="1200" b="0" kern="1200" dirty="0">
                          <a:solidFill>
                            <a:schemeClr val="tx1"/>
                          </a:solidFill>
                          <a:latin typeface="Bookman Old Style" pitchFamily="18" charset="0"/>
                          <a:ea typeface="Times New Roman"/>
                          <a:cs typeface="Arial" pitchFamily="34" charset="0"/>
                        </a:rPr>
                        <a:t>229.332</a:t>
                      </a:r>
                    </a:p>
                  </a:txBody>
                  <a:tcPr marL="33338" marR="33338"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marL="0" algn="ctr" defTabSz="914400" rtl="0" eaLnBrk="1" latinLnBrk="0" hangingPunct="1">
                        <a:lnSpc>
                          <a:spcPct val="115000"/>
                        </a:lnSpc>
                        <a:spcAft>
                          <a:spcPts val="0"/>
                        </a:spcAft>
                      </a:pPr>
                      <a:r>
                        <a:rPr lang="tr-TR" sz="1200" b="0" kern="1200" dirty="0">
                          <a:solidFill>
                            <a:schemeClr val="tx1"/>
                          </a:solidFill>
                          <a:latin typeface="Bookman Old Style" pitchFamily="18" charset="0"/>
                          <a:ea typeface="Times New Roman"/>
                          <a:cs typeface="Arial" pitchFamily="34" charset="0"/>
                        </a:rPr>
                        <a:t>72</a:t>
                      </a:r>
                    </a:p>
                  </a:txBody>
                  <a:tcPr marL="33338" marR="33338"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marL="0" algn="ctr" defTabSz="914400" rtl="0" eaLnBrk="1" latinLnBrk="0" hangingPunct="1">
                        <a:lnSpc>
                          <a:spcPct val="115000"/>
                        </a:lnSpc>
                        <a:spcAft>
                          <a:spcPts val="0"/>
                        </a:spcAft>
                      </a:pPr>
                      <a:r>
                        <a:rPr lang="tr-TR" sz="1200" b="0" kern="1200" dirty="0">
                          <a:solidFill>
                            <a:schemeClr val="tx1"/>
                          </a:solidFill>
                          <a:latin typeface="Bookman Old Style" pitchFamily="18" charset="0"/>
                          <a:ea typeface="Times New Roman"/>
                          <a:cs typeface="Arial" pitchFamily="34" charset="0"/>
                        </a:rPr>
                        <a:t>29</a:t>
                      </a:r>
                    </a:p>
                  </a:txBody>
                  <a:tcPr marL="33338" marR="33338"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a:spcAft>
                          <a:spcPts val="0"/>
                        </a:spcAft>
                      </a:pPr>
                      <a:r>
                        <a:rPr lang="tr-TR" sz="1200" b="0" dirty="0">
                          <a:solidFill>
                            <a:schemeClr val="tx1"/>
                          </a:solidFill>
                          <a:latin typeface="Bookman Old Style" pitchFamily="18" charset="0"/>
                          <a:ea typeface="Times New Roman"/>
                          <a:cs typeface="Arial" pitchFamily="34" charset="0"/>
                        </a:rPr>
                        <a:t>30</a:t>
                      </a:r>
                    </a:p>
                  </a:txBody>
                  <a:tcPr marL="29860" marR="29860"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694498">
                <a:tc vMerge="1">
                  <a:txBody>
                    <a:bodyPr/>
                    <a:lstStyle/>
                    <a:p>
                      <a:endParaRPr lang="tr-TR"/>
                    </a:p>
                  </a:txBody>
                  <a:tcPr/>
                </a:tc>
                <a:tc>
                  <a:txBody>
                    <a:bodyPr/>
                    <a:lstStyle/>
                    <a:p>
                      <a:pPr algn="ctr">
                        <a:spcAft>
                          <a:spcPts val="0"/>
                        </a:spcAft>
                      </a:pPr>
                      <a:r>
                        <a:rPr lang="tr-TR" sz="1200" b="1" dirty="0">
                          <a:solidFill>
                            <a:schemeClr val="tx1"/>
                          </a:solidFill>
                          <a:latin typeface="Bookman Old Style" pitchFamily="18" charset="0"/>
                          <a:ea typeface="Times New Roman"/>
                          <a:cs typeface="Arial" pitchFamily="34" charset="0"/>
                        </a:rPr>
                        <a:t>NORMAL</a:t>
                      </a:r>
                    </a:p>
                  </a:txBody>
                  <a:tcPr marL="29860" marR="29860"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marL="0" algn="ctr" defTabSz="914400" rtl="0" eaLnBrk="1" latinLnBrk="0" hangingPunct="1">
                        <a:lnSpc>
                          <a:spcPct val="115000"/>
                        </a:lnSpc>
                        <a:spcAft>
                          <a:spcPts val="0"/>
                        </a:spcAft>
                      </a:pPr>
                      <a:r>
                        <a:rPr lang="tr-TR" sz="1200" b="0" kern="1200" dirty="0">
                          <a:solidFill>
                            <a:schemeClr val="tx1"/>
                          </a:solidFill>
                          <a:latin typeface="Bookman Old Style" pitchFamily="18" charset="0"/>
                          <a:ea typeface="Times New Roman"/>
                          <a:cs typeface="Arial" pitchFamily="34" charset="0"/>
                        </a:rPr>
                        <a:t>342</a:t>
                      </a:r>
                    </a:p>
                  </a:txBody>
                  <a:tcPr marL="33338" marR="33338"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marL="0" algn="ctr" defTabSz="914400" rtl="0" eaLnBrk="1" latinLnBrk="0" hangingPunct="1">
                        <a:lnSpc>
                          <a:spcPct val="115000"/>
                        </a:lnSpc>
                        <a:spcAft>
                          <a:spcPts val="0"/>
                        </a:spcAft>
                      </a:pPr>
                      <a:r>
                        <a:rPr lang="tr-TR" sz="1200" b="0" kern="1200" dirty="0">
                          <a:solidFill>
                            <a:schemeClr val="tx1"/>
                          </a:solidFill>
                          <a:latin typeface="Bookman Old Style" pitchFamily="18" charset="0"/>
                          <a:ea typeface="Times New Roman"/>
                          <a:cs typeface="Arial" pitchFamily="34" charset="0"/>
                        </a:rPr>
                        <a:t>10.383</a:t>
                      </a:r>
                    </a:p>
                  </a:txBody>
                  <a:tcPr marL="33338" marR="33338"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marL="0" algn="ctr" defTabSz="914400" rtl="0" eaLnBrk="1" latinLnBrk="0" hangingPunct="1">
                        <a:lnSpc>
                          <a:spcPct val="115000"/>
                        </a:lnSpc>
                        <a:spcAft>
                          <a:spcPts val="0"/>
                        </a:spcAft>
                      </a:pPr>
                      <a:r>
                        <a:rPr lang="tr-TR" sz="1200" b="0" kern="1200" dirty="0">
                          <a:solidFill>
                            <a:schemeClr val="tx1"/>
                          </a:solidFill>
                          <a:latin typeface="Bookman Old Style" pitchFamily="18" charset="0"/>
                          <a:ea typeface="Times New Roman"/>
                          <a:cs typeface="Arial" pitchFamily="34" charset="0"/>
                        </a:rPr>
                        <a:t>7.025</a:t>
                      </a:r>
                    </a:p>
                  </a:txBody>
                  <a:tcPr marL="33338" marR="33338"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marL="0" algn="ctr" defTabSz="914400" rtl="0" eaLnBrk="1" latinLnBrk="0" hangingPunct="1">
                        <a:lnSpc>
                          <a:spcPct val="115000"/>
                        </a:lnSpc>
                        <a:spcAft>
                          <a:spcPts val="0"/>
                        </a:spcAft>
                      </a:pPr>
                      <a:r>
                        <a:rPr lang="tr-TR" sz="1200" b="0" kern="1200" dirty="0">
                          <a:solidFill>
                            <a:schemeClr val="tx1"/>
                          </a:solidFill>
                          <a:latin typeface="Bookman Old Style" pitchFamily="18" charset="0"/>
                          <a:ea typeface="Times New Roman"/>
                          <a:cs typeface="Arial" pitchFamily="34" charset="0"/>
                        </a:rPr>
                        <a:t>272.163</a:t>
                      </a:r>
                    </a:p>
                  </a:txBody>
                  <a:tcPr marL="33338" marR="33338"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marL="0" algn="ctr" defTabSz="914400" rtl="0" eaLnBrk="1" latinLnBrk="0" hangingPunct="1">
                        <a:lnSpc>
                          <a:spcPct val="115000"/>
                        </a:lnSpc>
                        <a:spcAft>
                          <a:spcPts val="0"/>
                        </a:spcAft>
                      </a:pPr>
                      <a:r>
                        <a:rPr lang="tr-TR" sz="1200" b="0" kern="1200" dirty="0">
                          <a:solidFill>
                            <a:schemeClr val="tx1"/>
                          </a:solidFill>
                          <a:latin typeface="Bookman Old Style" pitchFamily="18" charset="0"/>
                          <a:ea typeface="Times New Roman"/>
                          <a:cs typeface="Arial" pitchFamily="34" charset="0"/>
                        </a:rPr>
                        <a:t>39</a:t>
                      </a:r>
                    </a:p>
                  </a:txBody>
                  <a:tcPr marL="33338" marR="33338"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marL="0" algn="ctr" defTabSz="914400" rtl="0" eaLnBrk="1" latinLnBrk="0" hangingPunct="1">
                        <a:lnSpc>
                          <a:spcPct val="115000"/>
                        </a:lnSpc>
                        <a:spcAft>
                          <a:spcPts val="0"/>
                        </a:spcAft>
                      </a:pPr>
                      <a:r>
                        <a:rPr lang="tr-TR" sz="1200" b="0" kern="1200" dirty="0">
                          <a:solidFill>
                            <a:schemeClr val="tx1"/>
                          </a:solidFill>
                          <a:latin typeface="Bookman Old Style" pitchFamily="18" charset="0"/>
                          <a:ea typeface="Times New Roman"/>
                          <a:cs typeface="Arial" pitchFamily="34" charset="0"/>
                        </a:rPr>
                        <a:t>26</a:t>
                      </a:r>
                    </a:p>
                  </a:txBody>
                  <a:tcPr marL="33338" marR="33338"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a:spcAft>
                          <a:spcPts val="0"/>
                        </a:spcAft>
                      </a:pPr>
                      <a:r>
                        <a:rPr lang="tr-TR" sz="1200" b="0" dirty="0">
                          <a:latin typeface="Bookman Old Style" pitchFamily="18" charset="0"/>
                          <a:ea typeface="Times New Roman"/>
                          <a:cs typeface="Arial" pitchFamily="34" charset="0"/>
                        </a:rPr>
                        <a:t>70</a:t>
                      </a:r>
                    </a:p>
                  </a:txBody>
                  <a:tcPr marL="29860" marR="29860"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1048479">
                <a:tc vMerge="1">
                  <a:txBody>
                    <a:bodyPr/>
                    <a:lstStyle/>
                    <a:p>
                      <a:endParaRPr lang="tr-TR"/>
                    </a:p>
                  </a:txBody>
                  <a:tcPr/>
                </a:tc>
                <a:tc>
                  <a:txBody>
                    <a:bodyPr/>
                    <a:lstStyle/>
                    <a:p>
                      <a:pPr algn="ctr">
                        <a:spcAft>
                          <a:spcPts val="0"/>
                        </a:spcAft>
                      </a:pPr>
                      <a:r>
                        <a:rPr lang="tr-TR" sz="1200" b="1" dirty="0">
                          <a:solidFill>
                            <a:schemeClr val="tx1"/>
                          </a:solidFill>
                          <a:latin typeface="Bookman Old Style" pitchFamily="18" charset="0"/>
                          <a:ea typeface="Times New Roman"/>
                          <a:cs typeface="Arial" pitchFamily="34" charset="0"/>
                        </a:rPr>
                        <a:t>TOPLAM</a:t>
                      </a:r>
                    </a:p>
                  </a:txBody>
                  <a:tcPr marL="29860" marR="29860"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marL="0" algn="ctr" defTabSz="914400" rtl="0" eaLnBrk="1" latinLnBrk="0" hangingPunct="1">
                        <a:lnSpc>
                          <a:spcPct val="115000"/>
                        </a:lnSpc>
                        <a:spcAft>
                          <a:spcPts val="0"/>
                        </a:spcAft>
                      </a:pPr>
                      <a:r>
                        <a:rPr lang="tr-TR" sz="1200" b="1" kern="1200" dirty="0">
                          <a:solidFill>
                            <a:schemeClr val="tx1"/>
                          </a:solidFill>
                          <a:latin typeface="Bookman Old Style" pitchFamily="18" charset="0"/>
                          <a:ea typeface="Times New Roman"/>
                          <a:cs typeface="Arial" pitchFamily="34" charset="0"/>
                        </a:rPr>
                        <a:t>487</a:t>
                      </a:r>
                    </a:p>
                  </a:txBody>
                  <a:tcPr marL="33338" marR="33338"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marL="0" algn="ctr" defTabSz="914400" rtl="0" eaLnBrk="1" latinLnBrk="0" hangingPunct="1">
                        <a:lnSpc>
                          <a:spcPct val="115000"/>
                        </a:lnSpc>
                        <a:spcAft>
                          <a:spcPts val="0"/>
                        </a:spcAft>
                      </a:pPr>
                      <a:r>
                        <a:rPr lang="tr-TR" sz="1200" b="1" kern="1200" dirty="0">
                          <a:solidFill>
                            <a:schemeClr val="tx1"/>
                          </a:solidFill>
                          <a:latin typeface="Bookman Old Style" pitchFamily="18" charset="0"/>
                          <a:ea typeface="Times New Roman"/>
                          <a:cs typeface="Arial" pitchFamily="34" charset="0"/>
                        </a:rPr>
                        <a:t>18.238</a:t>
                      </a:r>
                    </a:p>
                  </a:txBody>
                  <a:tcPr marL="33338" marR="33338"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marL="0" algn="ctr" defTabSz="914400" rtl="0" eaLnBrk="1" latinLnBrk="0" hangingPunct="1">
                        <a:lnSpc>
                          <a:spcPct val="115000"/>
                        </a:lnSpc>
                        <a:spcAft>
                          <a:spcPts val="0"/>
                        </a:spcAft>
                      </a:pPr>
                      <a:r>
                        <a:rPr lang="tr-TR" sz="1200" b="1" kern="1200" dirty="0">
                          <a:solidFill>
                            <a:schemeClr val="tx1"/>
                          </a:solidFill>
                          <a:latin typeface="Bookman Old Style" pitchFamily="18" charset="0"/>
                          <a:ea typeface="Times New Roman"/>
                          <a:cs typeface="Arial" pitchFamily="34" charset="0"/>
                        </a:rPr>
                        <a:t>10.207</a:t>
                      </a:r>
                    </a:p>
                  </a:txBody>
                  <a:tcPr marL="33338" marR="33338"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marL="0" algn="ctr" defTabSz="914400" rtl="0" eaLnBrk="1" latinLnBrk="0" hangingPunct="1">
                        <a:lnSpc>
                          <a:spcPct val="115000"/>
                        </a:lnSpc>
                        <a:spcAft>
                          <a:spcPts val="0"/>
                        </a:spcAft>
                      </a:pPr>
                      <a:r>
                        <a:rPr lang="tr-TR" sz="1200" b="1" kern="1200" dirty="0">
                          <a:solidFill>
                            <a:schemeClr val="tx1"/>
                          </a:solidFill>
                          <a:latin typeface="Bookman Old Style" pitchFamily="18" charset="0"/>
                          <a:ea typeface="Times New Roman"/>
                          <a:cs typeface="Arial" pitchFamily="34" charset="0"/>
                        </a:rPr>
                        <a:t>501.495</a:t>
                      </a:r>
                    </a:p>
                  </a:txBody>
                  <a:tcPr marL="33338" marR="33338"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marL="0" algn="ctr" defTabSz="914400" rtl="0" eaLnBrk="1" latinLnBrk="0" hangingPunct="1">
                        <a:lnSpc>
                          <a:spcPct val="115000"/>
                        </a:lnSpc>
                        <a:spcAft>
                          <a:spcPts val="0"/>
                        </a:spcAft>
                      </a:pPr>
                      <a:r>
                        <a:rPr lang="tr-TR" sz="1200" b="1" kern="1200" dirty="0">
                          <a:solidFill>
                            <a:schemeClr val="tx1"/>
                          </a:solidFill>
                          <a:latin typeface="Bookman Old Style" pitchFamily="18" charset="0"/>
                          <a:ea typeface="Times New Roman"/>
                          <a:cs typeface="Arial" pitchFamily="34" charset="0"/>
                        </a:rPr>
                        <a:t>49</a:t>
                      </a:r>
                    </a:p>
                  </a:txBody>
                  <a:tcPr marL="33338" marR="33338"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marL="0" algn="ctr" defTabSz="914400" rtl="0" eaLnBrk="1" latinLnBrk="0" hangingPunct="1">
                        <a:lnSpc>
                          <a:spcPct val="115000"/>
                        </a:lnSpc>
                        <a:spcAft>
                          <a:spcPts val="0"/>
                        </a:spcAft>
                      </a:pPr>
                      <a:r>
                        <a:rPr lang="tr-TR" sz="1200" b="1" kern="1200" dirty="0">
                          <a:solidFill>
                            <a:schemeClr val="tx1"/>
                          </a:solidFill>
                          <a:latin typeface="Bookman Old Style" pitchFamily="18" charset="0"/>
                          <a:ea typeface="Times New Roman"/>
                          <a:cs typeface="Arial" pitchFamily="34" charset="0"/>
                        </a:rPr>
                        <a:t>27</a:t>
                      </a:r>
                    </a:p>
                  </a:txBody>
                  <a:tcPr marL="33338" marR="33338"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tr-TR" sz="1200" b="1" dirty="0">
                          <a:solidFill>
                            <a:schemeClr val="tx1"/>
                          </a:solidFill>
                          <a:latin typeface="Bookman Old Style" pitchFamily="18" charset="0"/>
                          <a:ea typeface="Times New Roman"/>
                          <a:cs typeface="Arial" pitchFamily="34" charset="0"/>
                        </a:rPr>
                        <a:t>100</a:t>
                      </a:r>
                    </a:p>
                  </a:txBody>
                  <a:tcPr marL="29860" marR="29860"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9"/>
                  </a:ext>
                </a:extLst>
              </a:tr>
            </a:tbl>
          </a:graphicData>
        </a:graphic>
      </p:graphicFrame>
      <p:sp>
        <p:nvSpPr>
          <p:cNvPr id="3" name="Slayt Numarası Yer Tutucusu 2">
            <a:extLst>
              <a:ext uri="{FF2B5EF4-FFF2-40B4-BE49-F238E27FC236}">
                <a16:creationId xmlns:a16="http://schemas.microsoft.com/office/drawing/2014/main" id="{1E709FE3-B87F-4C47-BB98-FD30EBBB94D3}"/>
              </a:ext>
            </a:extLst>
          </p:cNvPr>
          <p:cNvSpPr>
            <a:spLocks noGrp="1"/>
          </p:cNvSpPr>
          <p:nvPr>
            <p:ph type="sldNum" sz="quarter" idx="12"/>
          </p:nvPr>
        </p:nvSpPr>
        <p:spPr/>
        <p:txBody>
          <a:bodyPr/>
          <a:lstStyle/>
          <a:p>
            <a:pPr>
              <a:defRPr/>
            </a:pPr>
            <a:fld id="{B933E86D-47FE-4A98-B91B-91FFE54D33EE}" type="slidenum">
              <a:rPr lang="tr-TR" smtClean="0"/>
              <a:pPr>
                <a:defRPr/>
              </a:pPr>
              <a:t>23</a:t>
            </a:fld>
            <a:endParaRPr lang="tr-T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34632" y="274831"/>
            <a:ext cx="6588732" cy="594122"/>
          </a:xfrm>
          <a:prstGeom prst="rect">
            <a:avLst/>
          </a:prstGeom>
          <a:noFill/>
          <a:ln w="9525">
            <a:noFill/>
            <a:miter lim="800000"/>
            <a:headEnd/>
            <a:tailEnd/>
          </a:ln>
          <a:effectLst/>
        </p:spPr>
        <p:txBody>
          <a:bodyPr anchor="ctr" anchorCtr="1"/>
          <a:lstStyle/>
          <a:p>
            <a:pPr algn="ctr">
              <a:lnSpc>
                <a:spcPct val="100000"/>
              </a:lnSpc>
              <a:spcBef>
                <a:spcPct val="0"/>
              </a:spcBef>
              <a:buClrTx/>
              <a:buSzTx/>
              <a:buFontTx/>
              <a:buNone/>
              <a:defRPr/>
            </a:pPr>
            <a:r>
              <a:rPr lang="tr-TR" b="1" kern="0" dirty="0">
                <a:solidFill>
                  <a:srgbClr val="FF3300"/>
                </a:solidFill>
                <a:latin typeface="Bookman Old Style" pitchFamily="18" charset="0"/>
                <a:ea typeface="+mj-ea"/>
                <a:cs typeface="Arial" pitchFamily="34" charset="0"/>
              </a:rPr>
              <a:t>YÜKSEK ÖĞRENİM</a:t>
            </a:r>
          </a:p>
        </p:txBody>
      </p:sp>
      <p:graphicFrame>
        <p:nvGraphicFramePr>
          <p:cNvPr id="8" name="7 Tablo"/>
          <p:cNvGraphicFramePr>
            <a:graphicFrameLocks noGrp="1"/>
          </p:cNvGraphicFramePr>
          <p:nvPr>
            <p:extLst>
              <p:ext uri="{D42A27DB-BD31-4B8C-83A1-F6EECF244321}">
                <p14:modId xmlns:p14="http://schemas.microsoft.com/office/powerpoint/2010/main" val="1973803504"/>
              </p:ext>
            </p:extLst>
          </p:nvPr>
        </p:nvGraphicFramePr>
        <p:xfrm>
          <a:off x="134633" y="868952"/>
          <a:ext cx="6588732" cy="3363481"/>
        </p:xfrm>
        <a:graphic>
          <a:graphicData uri="http://schemas.openxmlformats.org/drawingml/2006/table">
            <a:tbl>
              <a:tblPr/>
              <a:tblGrid>
                <a:gridCol w="1098273">
                  <a:extLst>
                    <a:ext uri="{9D8B030D-6E8A-4147-A177-3AD203B41FA5}">
                      <a16:colId xmlns:a16="http://schemas.microsoft.com/office/drawing/2014/main" val="20000"/>
                    </a:ext>
                  </a:extLst>
                </a:gridCol>
                <a:gridCol w="791937">
                  <a:extLst>
                    <a:ext uri="{9D8B030D-6E8A-4147-A177-3AD203B41FA5}">
                      <a16:colId xmlns:a16="http://schemas.microsoft.com/office/drawing/2014/main" val="20001"/>
                    </a:ext>
                  </a:extLst>
                </a:gridCol>
                <a:gridCol w="702078">
                  <a:extLst>
                    <a:ext uri="{9D8B030D-6E8A-4147-A177-3AD203B41FA5}">
                      <a16:colId xmlns:a16="http://schemas.microsoft.com/office/drawing/2014/main" val="20002"/>
                    </a:ext>
                  </a:extLst>
                </a:gridCol>
                <a:gridCol w="972108">
                  <a:extLst>
                    <a:ext uri="{9D8B030D-6E8A-4147-A177-3AD203B41FA5}">
                      <a16:colId xmlns:a16="http://schemas.microsoft.com/office/drawing/2014/main" val="20003"/>
                    </a:ext>
                  </a:extLst>
                </a:gridCol>
                <a:gridCol w="810090">
                  <a:extLst>
                    <a:ext uri="{9D8B030D-6E8A-4147-A177-3AD203B41FA5}">
                      <a16:colId xmlns:a16="http://schemas.microsoft.com/office/drawing/2014/main" val="20004"/>
                    </a:ext>
                  </a:extLst>
                </a:gridCol>
                <a:gridCol w="756084">
                  <a:extLst>
                    <a:ext uri="{9D8B030D-6E8A-4147-A177-3AD203B41FA5}">
                      <a16:colId xmlns:a16="http://schemas.microsoft.com/office/drawing/2014/main" val="20005"/>
                    </a:ext>
                  </a:extLst>
                </a:gridCol>
                <a:gridCol w="909933">
                  <a:extLst>
                    <a:ext uri="{9D8B030D-6E8A-4147-A177-3AD203B41FA5}">
                      <a16:colId xmlns:a16="http://schemas.microsoft.com/office/drawing/2014/main" val="20006"/>
                    </a:ext>
                  </a:extLst>
                </a:gridCol>
                <a:gridCol w="548229">
                  <a:extLst>
                    <a:ext uri="{9D8B030D-6E8A-4147-A177-3AD203B41FA5}">
                      <a16:colId xmlns:a16="http://schemas.microsoft.com/office/drawing/2014/main" val="20007"/>
                    </a:ext>
                  </a:extLst>
                </a:gridCol>
              </a:tblGrid>
              <a:tr h="328231">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dirty="0">
                          <a:ln>
                            <a:noFill/>
                          </a:ln>
                          <a:solidFill>
                            <a:srgbClr val="FF0000"/>
                          </a:solidFill>
                          <a:effectLst/>
                          <a:latin typeface="Bookman Old Style" pitchFamily="18" charset="0"/>
                          <a:cs typeface="Arial" pitchFamily="34" charset="0"/>
                        </a:rPr>
                        <a:t>YÜKSEK ÖĞRENİM KURUMU</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dirty="0">
                          <a:ln>
                            <a:noFill/>
                          </a:ln>
                          <a:solidFill>
                            <a:srgbClr val="FF0000"/>
                          </a:solidFill>
                          <a:effectLst/>
                          <a:latin typeface="Bookman Old Style" pitchFamily="18" charset="0"/>
                          <a:cs typeface="Arial" pitchFamily="34" charset="0"/>
                        </a:rPr>
                        <a:t>TÜRKİYE </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c hMerge="1">
                  <a:txBody>
                    <a:bodyPr/>
                    <a:lstStyle/>
                    <a:p>
                      <a:endParaRPr lang="tr-TR"/>
                    </a:p>
                  </a:txBody>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dirty="0">
                          <a:ln>
                            <a:noFill/>
                          </a:ln>
                          <a:solidFill>
                            <a:srgbClr val="FF0000"/>
                          </a:solidFill>
                          <a:effectLst/>
                          <a:latin typeface="Bookman Old Style" pitchFamily="18" charset="0"/>
                          <a:cs typeface="Arial" pitchFamily="34" charset="0"/>
                        </a:rPr>
                        <a:t>İSTANBUL</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c hMerge="1">
                  <a:txBody>
                    <a:bodyPr/>
                    <a:lstStyle/>
                    <a:p>
                      <a:endParaRPr lang="tr-TR"/>
                    </a:p>
                  </a:txBody>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dirty="0">
                          <a:ln>
                            <a:noFill/>
                          </a:ln>
                          <a:solidFill>
                            <a:srgbClr val="000099"/>
                          </a:solidFill>
                          <a:effectLst/>
                          <a:latin typeface="Bookman Old Style" pitchFamily="18" charset="0"/>
                          <a:cs typeface="Arial" pitchFamily="34" charset="0"/>
                        </a:rPr>
                        <a:t>İST.  PAYI   </a:t>
                      </a: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100" b="1" i="0" u="none" strike="noStrike" cap="none" normalizeH="0" baseline="0" dirty="0">
                          <a:ln>
                            <a:noFill/>
                          </a:ln>
                          <a:solidFill>
                            <a:srgbClr val="000099"/>
                          </a:solidFill>
                          <a:effectLst/>
                          <a:latin typeface="Bookman Old Style" pitchFamily="18" charset="0"/>
                          <a:cs typeface="Arial" pitchFamily="34" charset="0"/>
                        </a:rPr>
                        <a:t> %</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0"/>
                  </a:ext>
                </a:extLst>
              </a:tr>
              <a:tr h="492347">
                <a:tc vMerge="1">
                  <a:txBody>
                    <a:bodyPr/>
                    <a:lstStyle/>
                    <a:p>
                      <a:endParaRPr lang="tr-T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dirty="0">
                          <a:ln>
                            <a:noFill/>
                          </a:ln>
                          <a:solidFill>
                            <a:srgbClr val="000099"/>
                          </a:solidFill>
                          <a:effectLst/>
                          <a:latin typeface="Bookman Old Style" pitchFamily="18" charset="0"/>
                          <a:cs typeface="Arial" pitchFamily="34" charset="0"/>
                        </a:rPr>
                        <a:t>DEVLET</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dirty="0">
                          <a:ln>
                            <a:noFill/>
                          </a:ln>
                          <a:solidFill>
                            <a:srgbClr val="000099"/>
                          </a:solidFill>
                          <a:effectLst/>
                          <a:latin typeface="Bookman Old Style" pitchFamily="18" charset="0"/>
                          <a:cs typeface="Arial" pitchFamily="34" charset="0"/>
                        </a:rPr>
                        <a:t>VAKIF</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dirty="0">
                          <a:ln>
                            <a:noFill/>
                          </a:ln>
                          <a:solidFill>
                            <a:srgbClr val="000099"/>
                          </a:solidFill>
                          <a:effectLst/>
                          <a:latin typeface="Bookman Old Style" pitchFamily="18" charset="0"/>
                          <a:cs typeface="Arial" pitchFamily="34" charset="0"/>
                        </a:rPr>
                        <a:t>TOPLAM</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dirty="0">
                          <a:ln>
                            <a:noFill/>
                          </a:ln>
                          <a:solidFill>
                            <a:srgbClr val="000099"/>
                          </a:solidFill>
                          <a:effectLst/>
                          <a:latin typeface="Bookman Old Style" pitchFamily="18" charset="0"/>
                          <a:cs typeface="Arial" pitchFamily="34" charset="0"/>
                        </a:rPr>
                        <a:t>DEVLET</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dirty="0">
                          <a:ln>
                            <a:noFill/>
                          </a:ln>
                          <a:solidFill>
                            <a:srgbClr val="000099"/>
                          </a:solidFill>
                          <a:effectLst/>
                          <a:latin typeface="Bookman Old Style" pitchFamily="18" charset="0"/>
                          <a:cs typeface="Arial" pitchFamily="34" charset="0"/>
                        </a:rPr>
                        <a:t>VAKIF</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dirty="0">
                          <a:ln>
                            <a:noFill/>
                          </a:ln>
                          <a:solidFill>
                            <a:srgbClr val="000099"/>
                          </a:solidFill>
                          <a:effectLst/>
                          <a:latin typeface="Bookman Old Style" pitchFamily="18" charset="0"/>
                          <a:cs typeface="Arial" pitchFamily="34" charset="0"/>
                        </a:rPr>
                        <a:t>TOPLAM</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vMerge="1">
                  <a:txBody>
                    <a:bodyPr/>
                    <a:lstStyle/>
                    <a:p>
                      <a:endParaRPr lang="tr-TR"/>
                    </a:p>
                  </a:txBody>
                  <a:tcPr/>
                </a:tc>
                <a:extLst>
                  <a:ext uri="{0D108BD9-81ED-4DB2-BD59-A6C34878D82A}">
                    <a16:rowId xmlns:a16="http://schemas.microsoft.com/office/drawing/2014/main" val="10001"/>
                  </a:ext>
                </a:extLst>
              </a:tr>
              <a:tr h="26969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ÜNİVERSİTE</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dirty="0">
                          <a:ln>
                            <a:noFill/>
                          </a:ln>
                          <a:solidFill>
                            <a:schemeClr val="tx1"/>
                          </a:solidFill>
                          <a:effectLst/>
                          <a:latin typeface="Bookman Old Style" pitchFamily="18" charset="0"/>
                          <a:cs typeface="Arial" pitchFamily="34" charset="0"/>
                        </a:rPr>
                        <a:t>100</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dirty="0">
                          <a:ln>
                            <a:noFill/>
                          </a:ln>
                          <a:solidFill>
                            <a:schemeClr val="tx1"/>
                          </a:solidFill>
                          <a:effectLst/>
                          <a:latin typeface="Bookman Old Style" pitchFamily="18" charset="0"/>
                          <a:cs typeface="Arial" pitchFamily="34" charset="0"/>
                        </a:rPr>
                        <a:t>67</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rtl="0" fontAlgn="ctr"/>
                      <a:r>
                        <a:rPr lang="tr-TR" sz="1100" b="1" i="0" u="none" strike="noStrike" dirty="0">
                          <a:solidFill>
                            <a:schemeClr val="tx1"/>
                          </a:solidFill>
                          <a:latin typeface="Bookman Old Style" pitchFamily="18" charset="0"/>
                          <a:cs typeface="Arial" pitchFamily="34" charset="0"/>
                        </a:rPr>
                        <a:t>167</a:t>
                      </a:r>
                    </a:p>
                  </a:txBody>
                  <a:tcPr marL="7144" marR="6429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dirty="0">
                          <a:ln>
                            <a:noFill/>
                          </a:ln>
                          <a:solidFill>
                            <a:schemeClr val="tx1"/>
                          </a:solidFill>
                          <a:effectLst/>
                          <a:latin typeface="Bookman Old Style" pitchFamily="18" charset="0"/>
                          <a:cs typeface="Arial" pitchFamily="34" charset="0"/>
                        </a:rPr>
                        <a:t>9</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dirty="0">
                          <a:ln>
                            <a:noFill/>
                          </a:ln>
                          <a:solidFill>
                            <a:schemeClr val="tx1"/>
                          </a:solidFill>
                          <a:effectLst/>
                          <a:latin typeface="Bookman Old Style" pitchFamily="18" charset="0"/>
                          <a:cs typeface="Arial" pitchFamily="34" charset="0"/>
                        </a:rPr>
                        <a:t>35</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rtl="0" fontAlgn="ctr"/>
                      <a:r>
                        <a:rPr lang="tr-TR" sz="1100" b="1" i="0" u="none" strike="noStrike" dirty="0">
                          <a:solidFill>
                            <a:schemeClr val="tx1"/>
                          </a:solidFill>
                          <a:latin typeface="Bookman Old Style" pitchFamily="18" charset="0"/>
                          <a:cs typeface="Arial" pitchFamily="34" charset="0"/>
                        </a:rPr>
                        <a:t>44</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algn="ctr" rtl="0" fontAlgn="ctr"/>
                      <a:r>
                        <a:rPr lang="tr-TR" sz="1100" b="1" i="0" u="none" strike="noStrike" dirty="0">
                          <a:solidFill>
                            <a:schemeClr val="tx1"/>
                          </a:solidFill>
                          <a:latin typeface="Bookman Old Style" pitchFamily="18" charset="0"/>
                          <a:cs typeface="Arial" pitchFamily="34" charset="0"/>
                        </a:rPr>
                        <a:t>26,3</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27090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FAKÜLTE</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dirty="0">
                          <a:ln>
                            <a:noFill/>
                          </a:ln>
                          <a:solidFill>
                            <a:schemeClr val="tx1"/>
                          </a:solidFill>
                          <a:effectLst/>
                          <a:latin typeface="Bookman Old Style" pitchFamily="18" charset="0"/>
                          <a:cs typeface="Arial" pitchFamily="34" charset="0"/>
                        </a:rPr>
                        <a:t>763</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dirty="0">
                          <a:ln>
                            <a:noFill/>
                          </a:ln>
                          <a:solidFill>
                            <a:schemeClr val="tx1"/>
                          </a:solidFill>
                          <a:effectLst/>
                          <a:latin typeface="Bookman Old Style" pitchFamily="18" charset="0"/>
                          <a:cs typeface="Arial" pitchFamily="34" charset="0"/>
                        </a:rPr>
                        <a:t>300</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rtl="0" fontAlgn="ctr"/>
                      <a:r>
                        <a:rPr lang="tr-TR" sz="1100" b="1" i="0" u="none" strike="noStrike" dirty="0">
                          <a:solidFill>
                            <a:schemeClr val="tx1"/>
                          </a:solidFill>
                          <a:latin typeface="Bookman Old Style" pitchFamily="18" charset="0"/>
                          <a:cs typeface="Arial" pitchFamily="34" charset="0"/>
                        </a:rPr>
                        <a:t>1.063</a:t>
                      </a:r>
                    </a:p>
                  </a:txBody>
                  <a:tcPr marL="7144" marR="6429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dirty="0">
                          <a:ln>
                            <a:noFill/>
                          </a:ln>
                          <a:solidFill>
                            <a:schemeClr val="tx1"/>
                          </a:solidFill>
                          <a:effectLst/>
                          <a:latin typeface="Bookman Old Style" pitchFamily="18" charset="0"/>
                          <a:cs typeface="Arial" pitchFamily="34" charset="0"/>
                        </a:rPr>
                        <a:t>87</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dirty="0">
                          <a:ln>
                            <a:noFill/>
                          </a:ln>
                          <a:solidFill>
                            <a:schemeClr val="tx1"/>
                          </a:solidFill>
                          <a:effectLst/>
                          <a:latin typeface="Bookman Old Style" pitchFamily="18" charset="0"/>
                          <a:cs typeface="Arial" pitchFamily="34" charset="0"/>
                        </a:rPr>
                        <a:t>203</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rtl="0" fontAlgn="ctr"/>
                      <a:r>
                        <a:rPr lang="tr-TR" sz="1100" b="1" i="0" u="none" strike="noStrike" dirty="0">
                          <a:solidFill>
                            <a:schemeClr val="tx1"/>
                          </a:solidFill>
                          <a:latin typeface="Bookman Old Style" pitchFamily="18" charset="0"/>
                          <a:cs typeface="Arial" pitchFamily="34" charset="0"/>
                        </a:rPr>
                        <a:t>290</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algn="ctr" rtl="0" fontAlgn="ctr"/>
                      <a:r>
                        <a:rPr lang="tr-TR" sz="1100" b="1" i="0" u="none" strike="noStrike" dirty="0">
                          <a:solidFill>
                            <a:schemeClr val="tx1"/>
                          </a:solidFill>
                          <a:latin typeface="Bookman Old Style" pitchFamily="18" charset="0"/>
                          <a:cs typeface="Arial" pitchFamily="34" charset="0"/>
                        </a:rPr>
                        <a:t>27,2</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27090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ENSTİTÜ</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dirty="0">
                          <a:ln>
                            <a:noFill/>
                          </a:ln>
                          <a:solidFill>
                            <a:schemeClr val="tx1"/>
                          </a:solidFill>
                          <a:effectLst/>
                          <a:latin typeface="Bookman Old Style" pitchFamily="18" charset="0"/>
                          <a:cs typeface="Arial" pitchFamily="34" charset="0"/>
                        </a:rPr>
                        <a:t>294</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dirty="0">
                          <a:ln>
                            <a:noFill/>
                          </a:ln>
                          <a:solidFill>
                            <a:schemeClr val="tx1"/>
                          </a:solidFill>
                          <a:effectLst/>
                          <a:latin typeface="Bookman Old Style" pitchFamily="18" charset="0"/>
                          <a:cs typeface="Arial" pitchFamily="34" charset="0"/>
                        </a:rPr>
                        <a:t>96</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rtl="0" fontAlgn="ctr"/>
                      <a:r>
                        <a:rPr lang="tr-TR" sz="1100" b="1" i="0" u="none" strike="noStrike" dirty="0">
                          <a:solidFill>
                            <a:schemeClr val="tx1"/>
                          </a:solidFill>
                          <a:latin typeface="Bookman Old Style" pitchFamily="18" charset="0"/>
                          <a:cs typeface="Arial" pitchFamily="34" charset="0"/>
                        </a:rPr>
                        <a:t>390</a:t>
                      </a:r>
                    </a:p>
                  </a:txBody>
                  <a:tcPr marL="7144" marR="6429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dirty="0">
                          <a:ln>
                            <a:noFill/>
                          </a:ln>
                          <a:solidFill>
                            <a:schemeClr val="tx1"/>
                          </a:solidFill>
                          <a:effectLst/>
                          <a:latin typeface="Bookman Old Style" pitchFamily="18" charset="0"/>
                          <a:cs typeface="Arial" pitchFamily="34" charset="0"/>
                        </a:rPr>
                        <a:t>52</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dirty="0">
                          <a:ln>
                            <a:noFill/>
                          </a:ln>
                          <a:solidFill>
                            <a:schemeClr val="tx1"/>
                          </a:solidFill>
                          <a:effectLst/>
                          <a:latin typeface="Bookman Old Style" pitchFamily="18" charset="0"/>
                          <a:cs typeface="Arial" pitchFamily="34" charset="0"/>
                        </a:rPr>
                        <a:t>98</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rtl="0" fontAlgn="ctr"/>
                      <a:r>
                        <a:rPr lang="tr-TR" sz="1100" b="1" i="0" u="none" strike="noStrike" dirty="0">
                          <a:solidFill>
                            <a:schemeClr val="tx1"/>
                          </a:solidFill>
                          <a:latin typeface="Bookman Old Style" pitchFamily="18" charset="0"/>
                          <a:cs typeface="Arial" pitchFamily="34" charset="0"/>
                        </a:rPr>
                        <a:t>150</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algn="ctr" rtl="0" fontAlgn="ctr"/>
                      <a:r>
                        <a:rPr lang="tr-TR" sz="1100" b="1" i="0" u="none" strike="noStrike" dirty="0">
                          <a:solidFill>
                            <a:schemeClr val="tx1"/>
                          </a:solidFill>
                          <a:latin typeface="Bookman Old Style" pitchFamily="18" charset="0"/>
                          <a:cs typeface="Arial" pitchFamily="34" charset="0"/>
                        </a:rPr>
                        <a:t>38,4</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r h="27090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Y. OKUL</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dirty="0">
                          <a:ln>
                            <a:noFill/>
                          </a:ln>
                          <a:solidFill>
                            <a:schemeClr val="tx1"/>
                          </a:solidFill>
                          <a:effectLst/>
                          <a:latin typeface="Bookman Old Style" pitchFamily="18" charset="0"/>
                          <a:cs typeface="Arial" pitchFamily="34" charset="0"/>
                        </a:rPr>
                        <a:t>927</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dirty="0">
                          <a:ln>
                            <a:noFill/>
                          </a:ln>
                          <a:solidFill>
                            <a:schemeClr val="tx1"/>
                          </a:solidFill>
                          <a:effectLst/>
                          <a:latin typeface="Bookman Old Style" pitchFamily="18" charset="0"/>
                          <a:cs typeface="Arial" pitchFamily="34" charset="0"/>
                        </a:rPr>
                        <a:t>94</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rtl="0" fontAlgn="ctr"/>
                      <a:r>
                        <a:rPr lang="tr-TR" sz="1100" b="1" i="0" u="none" strike="noStrike" dirty="0">
                          <a:solidFill>
                            <a:schemeClr val="tx1"/>
                          </a:solidFill>
                          <a:latin typeface="Bookman Old Style" pitchFamily="18" charset="0"/>
                          <a:cs typeface="Arial" pitchFamily="34" charset="0"/>
                        </a:rPr>
                        <a:t>1.022</a:t>
                      </a:r>
                    </a:p>
                  </a:txBody>
                  <a:tcPr marL="7144" marR="6429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dirty="0">
                          <a:ln>
                            <a:noFill/>
                          </a:ln>
                          <a:solidFill>
                            <a:schemeClr val="tx1"/>
                          </a:solidFill>
                          <a:effectLst/>
                          <a:latin typeface="Bookman Old Style" pitchFamily="18" charset="0"/>
                          <a:cs typeface="Arial" pitchFamily="34" charset="0"/>
                        </a:rPr>
                        <a:t>33</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dirty="0">
                          <a:ln>
                            <a:noFill/>
                          </a:ln>
                          <a:solidFill>
                            <a:schemeClr val="tx1"/>
                          </a:solidFill>
                          <a:effectLst/>
                          <a:latin typeface="Bookman Old Style" pitchFamily="18" charset="0"/>
                          <a:cs typeface="Arial" pitchFamily="34" charset="0"/>
                        </a:rPr>
                        <a:t>79</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rtl="0" fontAlgn="ctr"/>
                      <a:r>
                        <a:rPr lang="tr-TR" sz="1100" b="1" i="0" u="none" strike="noStrike" dirty="0">
                          <a:solidFill>
                            <a:schemeClr val="tx1"/>
                          </a:solidFill>
                          <a:latin typeface="Bookman Old Style" pitchFamily="18" charset="0"/>
                          <a:cs typeface="Arial" pitchFamily="34" charset="0"/>
                        </a:rPr>
                        <a:t>112</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algn="ctr" rtl="0" fontAlgn="ctr"/>
                      <a:r>
                        <a:rPr lang="tr-TR" sz="1100" b="1" i="0" u="none" strike="noStrike" dirty="0">
                          <a:solidFill>
                            <a:schemeClr val="tx1"/>
                          </a:solidFill>
                          <a:latin typeface="Bookman Old Style" pitchFamily="18" charset="0"/>
                          <a:cs typeface="Arial" pitchFamily="34" charset="0"/>
                        </a:rPr>
                        <a:t>7</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5"/>
                  </a:ext>
                </a:extLst>
              </a:tr>
              <a:tr h="49238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ÖĞRETİM GÖREVLİSİ</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dirty="0">
                          <a:ln>
                            <a:noFill/>
                          </a:ln>
                          <a:solidFill>
                            <a:schemeClr val="tx1"/>
                          </a:solidFill>
                          <a:effectLst/>
                          <a:latin typeface="Bookman Old Style" pitchFamily="18" charset="0"/>
                          <a:cs typeface="Arial" pitchFamily="34" charset="0"/>
                        </a:rPr>
                        <a:t>118.306</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dirty="0">
                          <a:ln>
                            <a:noFill/>
                          </a:ln>
                          <a:solidFill>
                            <a:schemeClr val="tx1"/>
                          </a:solidFill>
                          <a:effectLst/>
                          <a:latin typeface="Bookman Old Style" pitchFamily="18" charset="0"/>
                          <a:cs typeface="Arial" pitchFamily="34" charset="0"/>
                        </a:rPr>
                        <a:t>18.584</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rtl="0" fontAlgn="ctr"/>
                      <a:r>
                        <a:rPr lang="tr-TR" sz="1100" b="1" i="0" u="none" strike="noStrike" dirty="0">
                          <a:solidFill>
                            <a:schemeClr val="tx1"/>
                          </a:solidFill>
                          <a:latin typeface="Bookman Old Style" pitchFamily="18" charset="0"/>
                          <a:cs typeface="Arial" pitchFamily="34" charset="0"/>
                        </a:rPr>
                        <a:t>136.890</a:t>
                      </a:r>
                    </a:p>
                  </a:txBody>
                  <a:tcPr marL="7144" marR="6429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dirty="0">
                          <a:ln>
                            <a:noFill/>
                          </a:ln>
                          <a:solidFill>
                            <a:schemeClr val="tx1"/>
                          </a:solidFill>
                          <a:effectLst/>
                          <a:latin typeface="Bookman Old Style" pitchFamily="18" charset="0"/>
                          <a:cs typeface="Arial" pitchFamily="34" charset="0"/>
                        </a:rPr>
                        <a:t>15.627</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dirty="0">
                          <a:ln>
                            <a:noFill/>
                          </a:ln>
                          <a:solidFill>
                            <a:schemeClr val="tx1"/>
                          </a:solidFill>
                          <a:effectLst/>
                          <a:latin typeface="Bookman Old Style" pitchFamily="18" charset="0"/>
                          <a:cs typeface="Arial" pitchFamily="34" charset="0"/>
                        </a:rPr>
                        <a:t>11.254</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rtl="0" fontAlgn="ctr"/>
                      <a:r>
                        <a:rPr lang="tr-TR" sz="1100" b="1" i="0" u="none" strike="noStrike" dirty="0">
                          <a:solidFill>
                            <a:schemeClr val="tx1"/>
                          </a:solidFill>
                          <a:latin typeface="Bookman Old Style" pitchFamily="18" charset="0"/>
                          <a:cs typeface="Arial" pitchFamily="34" charset="0"/>
                        </a:rPr>
                        <a:t>26.881</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algn="ctr" rtl="0" fontAlgn="ctr"/>
                      <a:r>
                        <a:rPr lang="tr-TR" sz="1100" b="1" i="0" u="none" strike="noStrike" dirty="0">
                          <a:solidFill>
                            <a:schemeClr val="tx1"/>
                          </a:solidFill>
                          <a:latin typeface="Bookman Old Style" pitchFamily="18" charset="0"/>
                          <a:cs typeface="Arial" pitchFamily="34" charset="0"/>
                        </a:rPr>
                        <a:t>19</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6"/>
                  </a:ext>
                </a:extLst>
              </a:tr>
              <a:tr h="308154">
                <a:tc row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ÖĞRENCİ SAYISI</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tr-TR" sz="1100" b="1" i="0" u="none" strike="noStrike" kern="1200" cap="none" normalizeH="0" baseline="0" dirty="0">
                          <a:ln>
                            <a:noFill/>
                          </a:ln>
                          <a:solidFill>
                            <a:schemeClr val="tx1"/>
                          </a:solidFill>
                          <a:effectLst/>
                          <a:latin typeface="Bookman Old Style" pitchFamily="18" charset="0"/>
                          <a:ea typeface="+mn-ea"/>
                          <a:cs typeface="Arial" pitchFamily="34" charset="0"/>
                        </a:rPr>
                        <a:t>ÖRGÜN ÖĞRENCİ</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hMerge="1">
                  <a:txBody>
                    <a:bodyPr/>
                    <a:lstStyle/>
                    <a:p>
                      <a:endParaRPr lang="tr-TR" dirty="0"/>
                    </a:p>
                  </a:txBody>
                  <a:tcPr horzOverflow="overflow">
                    <a:lnL w="1270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12700" cap="flat" cmpd="sng" algn="ctr">
                      <a:solidFill>
                        <a:srgbClr val="0066CC"/>
                      </a:solidFill>
                      <a:prstDash val="solid"/>
                      <a:round/>
                      <a:headEnd type="none" w="med" len="med"/>
                      <a:tailEnd type="none" w="med" len="med"/>
                    </a:lnT>
                    <a:lnB w="12700" cap="flat" cmpd="sng" algn="ctr">
                      <a:solidFill>
                        <a:srgbClr val="0066C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100" b="1" i="0" u="none" strike="noStrike" cap="none" normalizeH="0" baseline="0" dirty="0">
                          <a:ln>
                            <a:noFill/>
                          </a:ln>
                          <a:solidFill>
                            <a:schemeClr val="tx1"/>
                          </a:solidFill>
                          <a:effectLst/>
                          <a:latin typeface="Bookman Old Style" pitchFamily="18" charset="0"/>
                        </a:rPr>
                        <a:t>2.718.838</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dirty="0">
                          <a:ln>
                            <a:noFill/>
                          </a:ln>
                          <a:solidFill>
                            <a:schemeClr val="tx1"/>
                          </a:solidFill>
                          <a:effectLst/>
                          <a:latin typeface="Bookman Old Style" pitchFamily="18" charset="0"/>
                          <a:cs typeface="Arial" pitchFamily="34" charset="0"/>
                        </a:rPr>
                        <a:t>298.869</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fontAlgn="b"/>
                      <a:r>
                        <a:rPr lang="tr-TR" sz="1100" b="0" i="0" u="none" strike="noStrike" dirty="0">
                          <a:solidFill>
                            <a:srgbClr val="000000"/>
                          </a:solidFill>
                          <a:latin typeface="Bookman Old Style" pitchFamily="18" charset="0"/>
                          <a:cs typeface="Arial" pitchFamily="34" charset="0"/>
                        </a:rPr>
                        <a:t>247.467</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rtl="0" fontAlgn="ctr"/>
                      <a:r>
                        <a:rPr lang="tr-TR" sz="1100" b="1" i="0" u="none" strike="noStrike" dirty="0">
                          <a:solidFill>
                            <a:schemeClr val="tx1"/>
                          </a:solidFill>
                          <a:latin typeface="Bookman Old Style" pitchFamily="18" charset="0"/>
                          <a:cs typeface="Arial" pitchFamily="34" charset="0"/>
                        </a:rPr>
                        <a:t>546.336</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rowSpan="3">
                  <a:txBody>
                    <a:bodyPr/>
                    <a:lstStyle/>
                    <a:p>
                      <a:pPr algn="ctr"/>
                      <a:r>
                        <a:rPr kumimoji="0" lang="tr-TR" sz="1100" b="1" i="0" u="none" strike="noStrike" kern="1200" cap="none" normalizeH="0" baseline="0" dirty="0">
                          <a:ln>
                            <a:noFill/>
                          </a:ln>
                          <a:solidFill>
                            <a:schemeClr val="tx1"/>
                          </a:solidFill>
                          <a:effectLst/>
                          <a:latin typeface="Bookman Old Style" pitchFamily="18" charset="0"/>
                          <a:ea typeface="+mn-ea"/>
                          <a:cs typeface="Arial" pitchFamily="34" charset="0"/>
                        </a:rPr>
                        <a:t>22</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7"/>
                  </a:ext>
                </a:extLst>
              </a:tr>
              <a:tr h="243138">
                <a:tc vMerge="1">
                  <a:txBody>
                    <a:bodyPr/>
                    <a:lstStyle/>
                    <a:p>
                      <a:endParaRPr lang="tr-TR"/>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tr-TR" sz="1100" b="1" i="0" u="none" strike="noStrike" kern="1200" cap="none" normalizeH="0" baseline="0" dirty="0">
                          <a:ln>
                            <a:noFill/>
                          </a:ln>
                          <a:solidFill>
                            <a:schemeClr val="tx1"/>
                          </a:solidFill>
                          <a:effectLst/>
                          <a:latin typeface="Bookman Old Style" pitchFamily="18" charset="0"/>
                          <a:ea typeface="+mn-ea"/>
                          <a:cs typeface="Arial" pitchFamily="34" charset="0"/>
                        </a:rPr>
                        <a:t>AÖF PROGRAMI</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hMerge="1">
                  <a:txBody>
                    <a:bodyPr/>
                    <a:lstStyle/>
                    <a:p>
                      <a:endParaRPr lang="tr-T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sz="1100" b="1" i="0" u="none" strike="noStrike" cap="none" normalizeH="0" baseline="0" dirty="0">
                          <a:ln>
                            <a:noFill/>
                          </a:ln>
                          <a:solidFill>
                            <a:schemeClr val="tx1"/>
                          </a:solidFill>
                          <a:effectLst/>
                          <a:latin typeface="Bookman Old Style" pitchFamily="18" charset="0"/>
                        </a:rPr>
                        <a:t>2.475.449</a:t>
                      </a:r>
                      <a:endParaRPr kumimoji="0" lang="tr-TR" sz="1100" b="1" i="0" u="none" strike="noStrike" kern="1200" cap="none" normalizeH="0" baseline="0" dirty="0">
                        <a:ln>
                          <a:noFill/>
                        </a:ln>
                        <a:solidFill>
                          <a:schemeClr val="tx1"/>
                        </a:solidFill>
                        <a:effectLst/>
                        <a:latin typeface="Bookman Old Style" pitchFamily="18" charset="0"/>
                        <a:ea typeface="+mn-ea"/>
                        <a:cs typeface="+mn-cs"/>
                      </a:endParaRP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AÖF PROGRAMI</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hMerge="1">
                  <a:txBody>
                    <a:bodyPr/>
                    <a:lstStyle/>
                    <a:p>
                      <a:endParaRPr lang="tr-T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   599.920</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vMerge="1">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tr-TR" sz="1600" b="1" i="0" u="none" strike="noStrike" kern="1200" cap="none" normalizeH="0" baseline="0" dirty="0">
                        <a:ln>
                          <a:noFill/>
                        </a:ln>
                        <a:solidFill>
                          <a:schemeClr val="tx1"/>
                        </a:solidFill>
                        <a:effectLst/>
                        <a:latin typeface="Arial" pitchFamily="34" charset="0"/>
                        <a:ea typeface="+mn-ea"/>
                        <a:cs typeface="+mn-cs"/>
                      </a:endParaRPr>
                    </a:p>
                  </a:txBody>
                  <a:tcPr horzOverflow="overflow">
                    <a:lnL w="1270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12700" cap="flat" cmpd="sng" algn="ctr">
                      <a:solidFill>
                        <a:srgbClr val="0066CC"/>
                      </a:solidFill>
                      <a:prstDash val="solid"/>
                      <a:round/>
                      <a:headEnd type="none" w="med" len="med"/>
                      <a:tailEnd type="none" w="med" len="med"/>
                    </a:lnT>
                    <a:lnB w="12700" cap="flat" cmpd="sng" algn="ctr">
                      <a:solidFill>
                        <a:srgbClr val="0066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416807">
                <a:tc vMerge="1">
                  <a:txBody>
                    <a:bodyPr/>
                    <a:lstStyle/>
                    <a:p>
                      <a:endParaRPr lang="tr-TR"/>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1" i="0" u="none" strike="noStrike" kern="1200" cap="none" normalizeH="0" baseline="0" dirty="0">
                          <a:ln>
                            <a:noFill/>
                          </a:ln>
                          <a:solidFill>
                            <a:schemeClr val="tx1"/>
                          </a:solidFill>
                          <a:effectLst/>
                          <a:latin typeface="Bookman Old Style" pitchFamily="18" charset="0"/>
                          <a:ea typeface="+mn-ea"/>
                          <a:cs typeface="Arial" pitchFamily="34" charset="0"/>
                        </a:rPr>
                        <a:t>TOPLAM ÖĞRENCİ</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c>
                  <a:txBody>
                    <a:bodyPr/>
                    <a:lstStyle/>
                    <a:p>
                      <a:pPr algn="ctr"/>
                      <a:r>
                        <a:rPr kumimoji="0" lang="tr-TR" sz="1100" b="1" i="0" u="none" strike="noStrike" kern="1200" cap="none" normalizeH="0" baseline="0" dirty="0">
                          <a:ln>
                            <a:noFill/>
                          </a:ln>
                          <a:solidFill>
                            <a:schemeClr val="tx1"/>
                          </a:solidFill>
                          <a:effectLst/>
                          <a:latin typeface="Bookman Old Style" pitchFamily="18" charset="0"/>
                          <a:ea typeface="+mn-ea"/>
                          <a:cs typeface="+mn-cs"/>
                        </a:rPr>
                        <a:t>5.194.287</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1" i="0" u="none" strike="noStrike" kern="1200" cap="none" normalizeH="0" baseline="0" dirty="0">
                          <a:ln>
                            <a:noFill/>
                          </a:ln>
                          <a:solidFill>
                            <a:schemeClr val="tx1"/>
                          </a:solidFill>
                          <a:effectLst/>
                          <a:latin typeface="Bookman Old Style" pitchFamily="18" charset="0"/>
                          <a:ea typeface="+mn-ea"/>
                          <a:cs typeface="Arial" pitchFamily="34" charset="0"/>
                        </a:rPr>
                        <a:t>TOPLAM ÖĞRENCİ</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100" b="1" i="0" u="none" strike="noStrike" kern="1200" cap="none" normalizeH="0" baseline="0" dirty="0">
                          <a:ln>
                            <a:noFill/>
                          </a:ln>
                          <a:solidFill>
                            <a:schemeClr val="tx1"/>
                          </a:solidFill>
                          <a:effectLst/>
                          <a:latin typeface="Bookman Old Style" pitchFamily="18" charset="0"/>
                          <a:ea typeface="+mn-ea"/>
                          <a:cs typeface="Arial" pitchFamily="34" charset="0"/>
                        </a:rPr>
                        <a:t>1.146.256</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vMerge="1">
                  <a:txBody>
                    <a:bodyPr/>
                    <a:lstStyle/>
                    <a:p>
                      <a:pPr algn="r"/>
                      <a:endParaRPr kumimoji="0" lang="tr-TR" sz="1800" b="1" i="0" u="none" strike="noStrike" kern="1200" cap="none" normalizeH="0" baseline="0" dirty="0">
                        <a:ln>
                          <a:noFill/>
                        </a:ln>
                        <a:solidFill>
                          <a:srgbClr val="000099"/>
                        </a:solidFill>
                        <a:effectLst/>
                        <a:latin typeface="Arial" pitchFamily="34" charset="0"/>
                        <a:ea typeface="+mn-ea"/>
                        <a:cs typeface="+mn-cs"/>
                      </a:endParaRPr>
                    </a:p>
                  </a:txBody>
                  <a:tcPr horzOverflow="overflow">
                    <a:lnL w="1270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12700" cap="flat" cmpd="sng" algn="ctr">
                      <a:solidFill>
                        <a:srgbClr val="0066CC"/>
                      </a:solidFill>
                      <a:prstDash val="solid"/>
                      <a:round/>
                      <a:headEnd type="none" w="med" len="med"/>
                      <a:tailEnd type="none" w="med" len="med"/>
                    </a:lnT>
                    <a:lnB w="12700" cap="flat" cmpd="sng" algn="ctr">
                      <a:solidFill>
                        <a:srgbClr val="0066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
        <p:nvSpPr>
          <p:cNvPr id="5" name="4 Metin kutusu"/>
          <p:cNvSpPr txBox="1"/>
          <p:nvPr/>
        </p:nvSpPr>
        <p:spPr>
          <a:xfrm>
            <a:off x="134633" y="4425775"/>
            <a:ext cx="6291318" cy="392415"/>
          </a:xfrm>
          <a:prstGeom prst="rect">
            <a:avLst/>
          </a:prstGeom>
          <a:noFill/>
        </p:spPr>
        <p:txBody>
          <a:bodyPr wrap="square" rtlCol="0">
            <a:spAutoFit/>
          </a:bodyPr>
          <a:lstStyle/>
          <a:p>
            <a:endParaRPr lang="tr-TR" sz="750" dirty="0">
              <a:latin typeface="Times New Roman" pitchFamily="18" charset="0"/>
              <a:cs typeface="Times New Roman" pitchFamily="18" charset="0"/>
            </a:endParaRPr>
          </a:p>
          <a:p>
            <a:r>
              <a:rPr lang="tr-TR" sz="1200" b="1" dirty="0">
                <a:latin typeface="Bookman Old Style" pitchFamily="18" charset="0"/>
                <a:cs typeface="Arial" pitchFamily="34" charset="0"/>
              </a:rPr>
              <a:t>* Kayıt yenilemesi yapmamış öğrenciler de toplama dahil edilmiştir.</a:t>
            </a:r>
          </a:p>
        </p:txBody>
      </p:sp>
      <p:sp>
        <p:nvSpPr>
          <p:cNvPr id="2" name="Dikdörtgen 1">
            <a:extLst>
              <a:ext uri="{FF2B5EF4-FFF2-40B4-BE49-F238E27FC236}">
                <a16:creationId xmlns:a16="http://schemas.microsoft.com/office/drawing/2014/main" id="{A171D687-A9EB-4B36-8EC8-BF7E4E5978AB}"/>
              </a:ext>
            </a:extLst>
          </p:cNvPr>
          <p:cNvSpPr/>
          <p:nvPr/>
        </p:nvSpPr>
        <p:spPr>
          <a:xfrm>
            <a:off x="134632" y="5011533"/>
            <a:ext cx="6588732" cy="369332"/>
          </a:xfrm>
          <a:prstGeom prst="rect">
            <a:avLst/>
          </a:prstGeom>
        </p:spPr>
        <p:txBody>
          <a:bodyPr wrap="square">
            <a:spAutoFit/>
          </a:bodyPr>
          <a:lstStyle/>
          <a:p>
            <a:pPr algn="ctr"/>
            <a:r>
              <a:rPr lang="tr-TR" b="1" dirty="0">
                <a:solidFill>
                  <a:srgbClr val="FF3300"/>
                </a:solidFill>
                <a:latin typeface="Bookman Old Style" pitchFamily="18" charset="0"/>
                <a:cs typeface="Arial" pitchFamily="34" charset="0"/>
              </a:rPr>
              <a:t>DEVLET ÜNİVERSİTELERİ</a:t>
            </a:r>
            <a:endParaRPr lang="tr-TR" dirty="0"/>
          </a:p>
        </p:txBody>
      </p:sp>
      <p:graphicFrame>
        <p:nvGraphicFramePr>
          <p:cNvPr id="9" name="5 Tablo">
            <a:extLst>
              <a:ext uri="{FF2B5EF4-FFF2-40B4-BE49-F238E27FC236}">
                <a16:creationId xmlns:a16="http://schemas.microsoft.com/office/drawing/2014/main" id="{5CBE084F-CE99-411C-B368-D2F477628F0E}"/>
              </a:ext>
            </a:extLst>
          </p:cNvPr>
          <p:cNvGraphicFramePr>
            <a:graphicFrameLocks noGrp="1"/>
          </p:cNvGraphicFramePr>
          <p:nvPr>
            <p:extLst>
              <p:ext uri="{D42A27DB-BD31-4B8C-83A1-F6EECF244321}">
                <p14:modId xmlns:p14="http://schemas.microsoft.com/office/powerpoint/2010/main" val="8217180"/>
              </p:ext>
            </p:extLst>
          </p:nvPr>
        </p:nvGraphicFramePr>
        <p:xfrm>
          <a:off x="134632" y="5380865"/>
          <a:ext cx="6588732" cy="4250306"/>
        </p:xfrm>
        <a:graphic>
          <a:graphicData uri="http://schemas.openxmlformats.org/drawingml/2006/table">
            <a:tbl>
              <a:tblPr/>
              <a:tblGrid>
                <a:gridCol w="2077529">
                  <a:extLst>
                    <a:ext uri="{9D8B030D-6E8A-4147-A177-3AD203B41FA5}">
                      <a16:colId xmlns:a16="http://schemas.microsoft.com/office/drawing/2014/main" val="20000"/>
                    </a:ext>
                  </a:extLst>
                </a:gridCol>
                <a:gridCol w="831011">
                  <a:extLst>
                    <a:ext uri="{9D8B030D-6E8A-4147-A177-3AD203B41FA5}">
                      <a16:colId xmlns:a16="http://schemas.microsoft.com/office/drawing/2014/main" val="20001"/>
                    </a:ext>
                  </a:extLst>
                </a:gridCol>
                <a:gridCol w="765362">
                  <a:extLst>
                    <a:ext uri="{9D8B030D-6E8A-4147-A177-3AD203B41FA5}">
                      <a16:colId xmlns:a16="http://schemas.microsoft.com/office/drawing/2014/main" val="20002"/>
                    </a:ext>
                  </a:extLst>
                </a:gridCol>
                <a:gridCol w="971610">
                  <a:extLst>
                    <a:ext uri="{9D8B030D-6E8A-4147-A177-3AD203B41FA5}">
                      <a16:colId xmlns:a16="http://schemas.microsoft.com/office/drawing/2014/main" val="20003"/>
                    </a:ext>
                  </a:extLst>
                </a:gridCol>
                <a:gridCol w="971610">
                  <a:extLst>
                    <a:ext uri="{9D8B030D-6E8A-4147-A177-3AD203B41FA5}">
                      <a16:colId xmlns:a16="http://schemas.microsoft.com/office/drawing/2014/main" val="20004"/>
                    </a:ext>
                  </a:extLst>
                </a:gridCol>
                <a:gridCol w="971610">
                  <a:extLst>
                    <a:ext uri="{9D8B030D-6E8A-4147-A177-3AD203B41FA5}">
                      <a16:colId xmlns:a16="http://schemas.microsoft.com/office/drawing/2014/main" val="20005"/>
                    </a:ext>
                  </a:extLst>
                </a:gridCol>
              </a:tblGrid>
              <a:tr h="795516">
                <a:tc>
                  <a:txBody>
                    <a:bodyPr/>
                    <a:lstStyle/>
                    <a:p>
                      <a:pPr algn="ctr" rtl="0" fontAlgn="ctr"/>
                      <a:r>
                        <a:rPr lang="tr-TR" sz="1100" b="1" i="0" u="none" strike="noStrike" dirty="0">
                          <a:solidFill>
                            <a:srgbClr val="000099"/>
                          </a:solidFill>
                          <a:latin typeface="Bookman Old Style" pitchFamily="18" charset="0"/>
                        </a:rPr>
                        <a:t>ÜNİVERSİTE ADI </a:t>
                      </a:r>
                    </a:p>
                  </a:txBody>
                  <a:tcPr marL="3719" marR="3719" marT="3719"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rtl="0" fontAlgn="ctr"/>
                      <a:r>
                        <a:rPr lang="tr-TR" sz="1100" b="1" i="0" u="none" strike="noStrike" dirty="0">
                          <a:solidFill>
                            <a:srgbClr val="000099"/>
                          </a:solidFill>
                          <a:latin typeface="Bookman Old Style" pitchFamily="18" charset="0"/>
                        </a:rPr>
                        <a:t>FAKÜLTE SAYISI </a:t>
                      </a:r>
                    </a:p>
                  </a:txBody>
                  <a:tcPr marL="3719" marR="3719" marT="3719"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rtl="0" fontAlgn="ctr"/>
                      <a:r>
                        <a:rPr lang="tr-TR" sz="1100" b="1" i="0" u="none" strike="noStrike" dirty="0">
                          <a:solidFill>
                            <a:srgbClr val="000099"/>
                          </a:solidFill>
                          <a:latin typeface="Bookman Old Style" pitchFamily="18" charset="0"/>
                        </a:rPr>
                        <a:t>YÜKSEK OKUL  SAYISI </a:t>
                      </a:r>
                    </a:p>
                  </a:txBody>
                  <a:tcPr marL="3719" marR="3719" marT="3719"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rtl="0" fontAlgn="ctr"/>
                      <a:r>
                        <a:rPr lang="tr-TR" sz="1100" b="1" i="0" u="none" strike="noStrike" dirty="0">
                          <a:solidFill>
                            <a:srgbClr val="000099"/>
                          </a:solidFill>
                          <a:latin typeface="Bookman Old Style" pitchFamily="18" charset="0"/>
                        </a:rPr>
                        <a:t>ENSTİTÜ SAYISI </a:t>
                      </a:r>
                    </a:p>
                  </a:txBody>
                  <a:tcPr marL="3719" marR="3719" marT="3719"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rtl="0" fontAlgn="ctr"/>
                      <a:r>
                        <a:rPr lang="tr-TR" sz="1100" b="1" i="0" u="none" strike="noStrike" dirty="0">
                          <a:solidFill>
                            <a:srgbClr val="000099"/>
                          </a:solidFill>
                          <a:latin typeface="Bookman Old Style" pitchFamily="18" charset="0"/>
                        </a:rPr>
                        <a:t>ÖĞRETİM GÖREVLİSİ SAYISI </a:t>
                      </a:r>
                    </a:p>
                  </a:txBody>
                  <a:tcPr marL="3719" marR="3719" marT="3719"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rtl="0" fontAlgn="ctr"/>
                      <a:r>
                        <a:rPr lang="tr-TR" sz="1100" b="1" i="0" u="none" strike="noStrike" dirty="0">
                          <a:solidFill>
                            <a:srgbClr val="000099"/>
                          </a:solidFill>
                          <a:latin typeface="Bookman Old Style" pitchFamily="18" charset="0"/>
                        </a:rPr>
                        <a:t>ÖĞRENCİ SAYISI </a:t>
                      </a:r>
                    </a:p>
                  </a:txBody>
                  <a:tcPr marL="3719" marR="3719" marT="3719"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0"/>
                  </a:ext>
                </a:extLst>
              </a:tr>
              <a:tr h="334373">
                <a:tc>
                  <a:txBody>
                    <a:bodyPr/>
                    <a:lstStyle/>
                    <a:p>
                      <a:pPr algn="l" rtl="0" fontAlgn="ctr"/>
                      <a:r>
                        <a:rPr lang="tr-TR" sz="1100" b="1" i="0" u="none" strike="noStrike" dirty="0">
                          <a:solidFill>
                            <a:schemeClr val="tx1"/>
                          </a:solidFill>
                          <a:latin typeface="Bookman Old Style" pitchFamily="18" charset="0"/>
                        </a:rPr>
                        <a:t>BOĞAZİÇİ ÜNİVERSİTESİ </a:t>
                      </a:r>
                    </a:p>
                  </a:txBody>
                  <a:tcPr marL="3719" marR="3719" marT="3719"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rgbClr val="FFFFFF"/>
                    </a:solidFill>
                  </a:tcPr>
                </a:tc>
                <a:tc>
                  <a:txBody>
                    <a:bodyPr/>
                    <a:lstStyle/>
                    <a:p>
                      <a:pPr algn="ctr" fontAlgn="b"/>
                      <a:r>
                        <a:rPr lang="tr-TR" sz="1100" b="0" i="0" u="none" strike="noStrike" dirty="0">
                          <a:solidFill>
                            <a:schemeClr val="tx1"/>
                          </a:solidFill>
                          <a:latin typeface="Bookman Old Style" pitchFamily="18" charset="0"/>
                          <a:cs typeface="Arial" pitchFamily="34" charset="0"/>
                        </a:rPr>
                        <a:t>4</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rgbClr val="FFFFFF"/>
                    </a:solidFill>
                  </a:tcPr>
                </a:tc>
                <a:tc>
                  <a:txBody>
                    <a:bodyPr/>
                    <a:lstStyle/>
                    <a:p>
                      <a:pPr algn="ctr" fontAlgn="b"/>
                      <a:r>
                        <a:rPr lang="tr-TR" sz="1100" b="0" i="0" u="none" strike="noStrike" dirty="0">
                          <a:solidFill>
                            <a:schemeClr val="tx1"/>
                          </a:solidFill>
                          <a:latin typeface="Bookman Old Style" pitchFamily="18" charset="0"/>
                          <a:cs typeface="Arial" pitchFamily="34" charset="0"/>
                        </a:rPr>
                        <a:t>2</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rgbClr val="FFFFFF"/>
                    </a:solidFill>
                  </a:tcPr>
                </a:tc>
                <a:tc>
                  <a:txBody>
                    <a:bodyPr/>
                    <a:lstStyle/>
                    <a:p>
                      <a:pPr algn="ctr" fontAlgn="b"/>
                      <a:r>
                        <a:rPr lang="tr-TR" sz="1100" b="0" i="0" u="none" strike="noStrike" dirty="0">
                          <a:solidFill>
                            <a:schemeClr val="tx1"/>
                          </a:solidFill>
                          <a:latin typeface="Bookman Old Style" pitchFamily="18" charset="0"/>
                          <a:cs typeface="Arial" pitchFamily="34" charset="0"/>
                        </a:rPr>
                        <a:t>6</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rgbClr val="FFFFFF"/>
                    </a:solidFill>
                  </a:tcPr>
                </a:tc>
                <a:tc>
                  <a:txBody>
                    <a:bodyPr/>
                    <a:lstStyle/>
                    <a:p>
                      <a:pPr algn="ctr" fontAlgn="b"/>
                      <a:r>
                        <a:rPr lang="tr-TR" sz="1100" b="0" i="0" u="none" strike="noStrike" dirty="0">
                          <a:solidFill>
                            <a:schemeClr val="tx1"/>
                          </a:solidFill>
                          <a:latin typeface="Bookman Old Style" pitchFamily="18" charset="0"/>
                          <a:cs typeface="Arial" pitchFamily="34" charset="0"/>
                        </a:rPr>
                        <a:t>938</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rgbClr val="FFFFFF"/>
                    </a:solidFill>
                  </a:tcPr>
                </a:tc>
                <a:tc>
                  <a:txBody>
                    <a:bodyPr/>
                    <a:lstStyle/>
                    <a:p>
                      <a:pPr algn="ctr" fontAlgn="b"/>
                      <a:r>
                        <a:rPr lang="tr-TR" sz="1100" b="0" i="0" u="none" strike="noStrike" dirty="0">
                          <a:solidFill>
                            <a:schemeClr val="tx1"/>
                          </a:solidFill>
                          <a:latin typeface="Bookman Old Style" pitchFamily="18" charset="0"/>
                          <a:cs typeface="Arial" pitchFamily="34" charset="0"/>
                        </a:rPr>
                        <a:t>13.470</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334373">
                <a:tc>
                  <a:txBody>
                    <a:bodyPr/>
                    <a:lstStyle/>
                    <a:p>
                      <a:pPr algn="l" rtl="0" fontAlgn="ctr"/>
                      <a:r>
                        <a:rPr lang="tr-TR" sz="1100" b="1" i="0" u="none" strike="noStrike" dirty="0">
                          <a:solidFill>
                            <a:schemeClr val="tx1"/>
                          </a:solidFill>
                          <a:latin typeface="Bookman Old Style" pitchFamily="18" charset="0"/>
                        </a:rPr>
                        <a:t>GALATASARAY ÜNİV.</a:t>
                      </a:r>
                    </a:p>
                  </a:txBody>
                  <a:tcPr marL="3719" marR="3719" marT="3719"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rgbClr val="FFFFFF"/>
                    </a:solidFill>
                  </a:tcPr>
                </a:tc>
                <a:tc>
                  <a:txBody>
                    <a:bodyPr/>
                    <a:lstStyle/>
                    <a:p>
                      <a:pPr algn="ctr" fontAlgn="b"/>
                      <a:r>
                        <a:rPr lang="tr-TR" sz="1100" b="0" i="0" u="none" strike="noStrike" dirty="0">
                          <a:solidFill>
                            <a:schemeClr val="tx1"/>
                          </a:solidFill>
                          <a:latin typeface="Bookman Old Style" pitchFamily="18" charset="0"/>
                          <a:cs typeface="Arial" pitchFamily="34" charset="0"/>
                        </a:rPr>
                        <a:t>5</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rgbClr val="FFFFFF"/>
                    </a:solidFill>
                  </a:tcPr>
                </a:tc>
                <a:tc>
                  <a:txBody>
                    <a:bodyPr/>
                    <a:lstStyle/>
                    <a:p>
                      <a:pPr algn="ctr" fontAlgn="b"/>
                      <a:r>
                        <a:rPr lang="tr-TR" sz="1100" b="0" i="0" u="none" strike="noStrike" dirty="0">
                          <a:solidFill>
                            <a:schemeClr val="tx1"/>
                          </a:solidFill>
                          <a:latin typeface="Bookman Old Style" pitchFamily="18" charset="0"/>
                          <a:cs typeface="Arial" pitchFamily="34" charset="0"/>
                        </a:rPr>
                        <a:t>1</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rgbClr val="FFFFFF"/>
                    </a:solidFill>
                  </a:tcPr>
                </a:tc>
                <a:tc>
                  <a:txBody>
                    <a:bodyPr/>
                    <a:lstStyle/>
                    <a:p>
                      <a:pPr algn="ctr" fontAlgn="b"/>
                      <a:r>
                        <a:rPr lang="tr-TR" sz="1100" b="0" i="0" u="none" strike="noStrike" dirty="0">
                          <a:solidFill>
                            <a:schemeClr val="tx1"/>
                          </a:solidFill>
                          <a:latin typeface="Bookman Old Style" pitchFamily="18" charset="0"/>
                          <a:cs typeface="Arial" pitchFamily="34" charset="0"/>
                        </a:rPr>
                        <a:t>2</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rgbClr val="FFFFFF"/>
                    </a:solidFill>
                  </a:tcPr>
                </a:tc>
                <a:tc>
                  <a:txBody>
                    <a:bodyPr/>
                    <a:lstStyle/>
                    <a:p>
                      <a:pPr algn="ctr" fontAlgn="b"/>
                      <a:r>
                        <a:rPr lang="tr-TR" sz="1100" b="0" i="0" u="none" strike="noStrike" dirty="0">
                          <a:solidFill>
                            <a:schemeClr val="tx1"/>
                          </a:solidFill>
                          <a:latin typeface="Bookman Old Style" pitchFamily="18" charset="0"/>
                          <a:cs typeface="Arial" pitchFamily="34" charset="0"/>
                        </a:rPr>
                        <a:t>264</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rgbClr val="FFFFFF"/>
                    </a:solidFill>
                  </a:tcPr>
                </a:tc>
                <a:tc>
                  <a:txBody>
                    <a:bodyPr/>
                    <a:lstStyle/>
                    <a:p>
                      <a:pPr algn="ctr" fontAlgn="b"/>
                      <a:r>
                        <a:rPr lang="tr-TR" sz="1100" b="0" i="0" u="none" strike="noStrike" dirty="0">
                          <a:solidFill>
                            <a:schemeClr val="tx1"/>
                          </a:solidFill>
                          <a:latin typeface="Bookman Old Style" pitchFamily="18" charset="0"/>
                          <a:cs typeface="Arial" pitchFamily="34" charset="0"/>
                        </a:rPr>
                        <a:t>3.906</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334373">
                <a:tc>
                  <a:txBody>
                    <a:bodyPr/>
                    <a:lstStyle/>
                    <a:p>
                      <a:pPr algn="l" rtl="0" fontAlgn="ctr"/>
                      <a:r>
                        <a:rPr lang="tr-TR" sz="1100" b="1" i="0" u="none" strike="noStrike" dirty="0">
                          <a:solidFill>
                            <a:schemeClr val="tx1"/>
                          </a:solidFill>
                          <a:latin typeface="Bookman Old Style" pitchFamily="18" charset="0"/>
                        </a:rPr>
                        <a:t>İSTANBUL ÜNİVERSİTESİ</a:t>
                      </a:r>
                    </a:p>
                  </a:txBody>
                  <a:tcPr marL="3719" marR="3719" marT="3719"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rgbClr val="FFFFFF"/>
                    </a:solidFill>
                  </a:tcPr>
                </a:tc>
                <a:tc>
                  <a:txBody>
                    <a:bodyPr/>
                    <a:lstStyle/>
                    <a:p>
                      <a:pPr algn="ctr" fontAlgn="b"/>
                      <a:r>
                        <a:rPr lang="tr-TR" sz="900" b="0" i="0" u="none" strike="noStrike" dirty="0">
                          <a:solidFill>
                            <a:schemeClr val="tx1"/>
                          </a:solidFill>
                          <a:latin typeface="Bookman Old Style" pitchFamily="18" charset="0"/>
                        </a:rPr>
                        <a:t>20</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rgbClr val="FFFFFF"/>
                    </a:solidFill>
                  </a:tcPr>
                </a:tc>
                <a:tc>
                  <a:txBody>
                    <a:bodyPr/>
                    <a:lstStyle/>
                    <a:p>
                      <a:pPr algn="ctr" fontAlgn="b"/>
                      <a:r>
                        <a:rPr lang="tr-TR" sz="900" b="0" i="0" u="none" strike="noStrike" dirty="0">
                          <a:solidFill>
                            <a:schemeClr val="tx1"/>
                          </a:solidFill>
                          <a:latin typeface="Bookman Old Style" pitchFamily="18" charset="0"/>
                        </a:rPr>
                        <a:t>10</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rgbClr val="FFFFFF"/>
                    </a:solidFill>
                  </a:tcPr>
                </a:tc>
                <a:tc>
                  <a:txBody>
                    <a:bodyPr/>
                    <a:lstStyle/>
                    <a:p>
                      <a:pPr algn="ctr" fontAlgn="b"/>
                      <a:r>
                        <a:rPr lang="tr-TR" sz="900" b="0" i="0" u="none" strike="noStrike" dirty="0">
                          <a:solidFill>
                            <a:schemeClr val="tx1"/>
                          </a:solidFill>
                          <a:latin typeface="Bookman Old Style" pitchFamily="18" charset="0"/>
                        </a:rPr>
                        <a:t>17</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rgbClr val="FFFFFF"/>
                    </a:solidFill>
                  </a:tcPr>
                </a:tc>
                <a:tc>
                  <a:txBody>
                    <a:bodyPr/>
                    <a:lstStyle/>
                    <a:p>
                      <a:pPr algn="ctr" fontAlgn="b"/>
                      <a:r>
                        <a:rPr lang="tr-TR" sz="900" b="0" i="0" u="none" strike="noStrike" dirty="0">
                          <a:solidFill>
                            <a:schemeClr val="tx1"/>
                          </a:solidFill>
                          <a:latin typeface="Bookman Old Style" pitchFamily="18" charset="0"/>
                        </a:rPr>
                        <a:t>5.296</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rgbClr val="FFFFFF"/>
                    </a:solidFill>
                  </a:tcPr>
                </a:tc>
                <a:tc>
                  <a:txBody>
                    <a:bodyPr/>
                    <a:lstStyle/>
                    <a:p>
                      <a:pPr algn="ctr" fontAlgn="b"/>
                      <a:r>
                        <a:rPr lang="tr-TR" sz="900" b="0" i="0" u="none" strike="noStrike" dirty="0">
                          <a:solidFill>
                            <a:schemeClr val="tx1"/>
                          </a:solidFill>
                          <a:latin typeface="Bookman Old Style" pitchFamily="18" charset="0"/>
                        </a:rPr>
                        <a:t>132.331</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334373">
                <a:tc>
                  <a:txBody>
                    <a:bodyPr/>
                    <a:lstStyle/>
                    <a:p>
                      <a:pPr algn="l" rtl="0" fontAlgn="ctr"/>
                      <a:r>
                        <a:rPr lang="tr-TR" sz="1100" b="1" i="0" u="none" strike="noStrike" dirty="0">
                          <a:solidFill>
                            <a:schemeClr val="tx1"/>
                          </a:solidFill>
                          <a:latin typeface="Bookman Old Style" pitchFamily="18" charset="0"/>
                        </a:rPr>
                        <a:t>İSTANBUL TEKNİK ÜNİV.</a:t>
                      </a:r>
                    </a:p>
                  </a:txBody>
                  <a:tcPr marL="3719" marR="3719" marT="3719"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rgbClr val="FFFFFF"/>
                    </a:solidFill>
                  </a:tcPr>
                </a:tc>
                <a:tc>
                  <a:txBody>
                    <a:bodyPr/>
                    <a:lstStyle/>
                    <a:p>
                      <a:pPr algn="ctr" fontAlgn="b"/>
                      <a:r>
                        <a:rPr lang="tr-TR" sz="1100" b="0" i="0" u="none" strike="noStrike" dirty="0">
                          <a:solidFill>
                            <a:schemeClr val="tx1"/>
                          </a:solidFill>
                          <a:latin typeface="Bookman Old Style" pitchFamily="18" charset="0"/>
                          <a:cs typeface="Arial" pitchFamily="34" charset="0"/>
                        </a:rPr>
                        <a:t>13</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rgbClr val="FFFFFF"/>
                    </a:solidFill>
                  </a:tcPr>
                </a:tc>
                <a:tc>
                  <a:txBody>
                    <a:bodyPr/>
                    <a:lstStyle/>
                    <a:p>
                      <a:pPr algn="ctr" fontAlgn="b"/>
                      <a:r>
                        <a:rPr lang="tr-TR" sz="1100" b="0" i="0" u="none" strike="noStrike" dirty="0">
                          <a:solidFill>
                            <a:schemeClr val="tx1"/>
                          </a:solidFill>
                          <a:latin typeface="Bookman Old Style" pitchFamily="18" charset="0"/>
                          <a:cs typeface="Arial" pitchFamily="34" charset="0"/>
                        </a:rPr>
                        <a:t>3</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rgbClr val="FFFFFF"/>
                    </a:solidFill>
                  </a:tcPr>
                </a:tc>
                <a:tc>
                  <a:txBody>
                    <a:bodyPr/>
                    <a:lstStyle/>
                    <a:p>
                      <a:pPr algn="ctr" fontAlgn="b"/>
                      <a:r>
                        <a:rPr lang="tr-TR" sz="1100" b="0" i="0" u="none" strike="noStrike" dirty="0">
                          <a:solidFill>
                            <a:schemeClr val="tx1"/>
                          </a:solidFill>
                          <a:latin typeface="Bookman Old Style" pitchFamily="18" charset="0"/>
                          <a:cs typeface="Arial" pitchFamily="34" charset="0"/>
                        </a:rPr>
                        <a:t>6</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rgbClr val="FFFFFF"/>
                    </a:solidFill>
                  </a:tcPr>
                </a:tc>
                <a:tc>
                  <a:txBody>
                    <a:bodyPr/>
                    <a:lstStyle/>
                    <a:p>
                      <a:pPr algn="ctr" fontAlgn="b"/>
                      <a:r>
                        <a:rPr lang="tr-TR" sz="1100" b="0" i="0" u="none" strike="noStrike" dirty="0">
                          <a:solidFill>
                            <a:schemeClr val="tx1"/>
                          </a:solidFill>
                          <a:latin typeface="Bookman Old Style" pitchFamily="18" charset="0"/>
                          <a:cs typeface="Arial" pitchFamily="34" charset="0"/>
                        </a:rPr>
                        <a:t>2.159</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rgbClr val="FFFFFF"/>
                    </a:solidFill>
                  </a:tcPr>
                </a:tc>
                <a:tc>
                  <a:txBody>
                    <a:bodyPr/>
                    <a:lstStyle/>
                    <a:p>
                      <a:pPr algn="ctr" fontAlgn="b"/>
                      <a:r>
                        <a:rPr lang="tr-TR" sz="1100" b="0" i="0" u="none" strike="noStrike" dirty="0">
                          <a:solidFill>
                            <a:schemeClr val="tx1"/>
                          </a:solidFill>
                          <a:latin typeface="Bookman Old Style" pitchFamily="18" charset="0"/>
                          <a:cs typeface="Arial" pitchFamily="34" charset="0"/>
                        </a:rPr>
                        <a:t>30.894</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499639">
                <a:tc>
                  <a:txBody>
                    <a:bodyPr/>
                    <a:lstStyle/>
                    <a:p>
                      <a:pPr algn="l" rtl="0" fontAlgn="ctr"/>
                      <a:r>
                        <a:rPr lang="tr-TR" sz="1100" b="1" i="0" u="none" strike="noStrike" dirty="0">
                          <a:solidFill>
                            <a:schemeClr val="tx1"/>
                          </a:solidFill>
                          <a:latin typeface="Bookman Old Style" pitchFamily="18" charset="0"/>
                        </a:rPr>
                        <a:t>MARMARAÜNİVERSİTESİ</a:t>
                      </a:r>
                    </a:p>
                  </a:txBody>
                  <a:tcPr marL="3719" marR="3719" marT="3719"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rgbClr val="FFFFFF"/>
                    </a:solidFill>
                  </a:tcPr>
                </a:tc>
                <a:tc>
                  <a:txBody>
                    <a:bodyPr/>
                    <a:lstStyle/>
                    <a:p>
                      <a:pPr algn="ctr" fontAlgn="b"/>
                      <a:r>
                        <a:rPr lang="tr-TR" sz="1100" b="0" i="0" u="none" strike="noStrike" dirty="0">
                          <a:solidFill>
                            <a:schemeClr val="tx1"/>
                          </a:solidFill>
                          <a:latin typeface="Bookman Old Style" pitchFamily="18" charset="0"/>
                          <a:cs typeface="Arial" pitchFamily="34" charset="0"/>
                        </a:rPr>
                        <a:t>16</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rgbClr val="FFFFFF"/>
                    </a:solidFill>
                  </a:tcPr>
                </a:tc>
                <a:tc>
                  <a:txBody>
                    <a:bodyPr/>
                    <a:lstStyle/>
                    <a:p>
                      <a:pPr algn="ctr" fontAlgn="b"/>
                      <a:r>
                        <a:rPr lang="tr-TR" sz="1100" b="0" i="0" u="none" strike="noStrike" dirty="0">
                          <a:solidFill>
                            <a:schemeClr val="tx1"/>
                          </a:solidFill>
                          <a:latin typeface="Bookman Old Style" pitchFamily="18" charset="0"/>
                          <a:cs typeface="Arial" pitchFamily="34" charset="0"/>
                        </a:rPr>
                        <a:t>8</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rgbClr val="FFFFFF"/>
                    </a:solidFill>
                  </a:tcPr>
                </a:tc>
                <a:tc>
                  <a:txBody>
                    <a:bodyPr/>
                    <a:lstStyle/>
                    <a:p>
                      <a:pPr algn="ctr" fontAlgn="b"/>
                      <a:r>
                        <a:rPr lang="tr-TR" sz="1100" b="0" i="0" u="none" strike="noStrike" dirty="0">
                          <a:solidFill>
                            <a:schemeClr val="tx1"/>
                          </a:solidFill>
                          <a:latin typeface="Bookman Old Style" pitchFamily="18" charset="0"/>
                          <a:cs typeface="Arial" pitchFamily="34" charset="0"/>
                        </a:rPr>
                        <a:t>11</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rgbClr val="FFFFFF"/>
                    </a:solidFill>
                  </a:tcPr>
                </a:tc>
                <a:tc>
                  <a:txBody>
                    <a:bodyPr/>
                    <a:lstStyle/>
                    <a:p>
                      <a:pPr algn="ctr" fontAlgn="b"/>
                      <a:r>
                        <a:rPr lang="tr-TR" sz="1100" b="0" i="0" u="none" strike="noStrike" dirty="0">
                          <a:solidFill>
                            <a:schemeClr val="tx1"/>
                          </a:solidFill>
                          <a:latin typeface="Bookman Old Style" pitchFamily="18" charset="0"/>
                          <a:cs typeface="Arial" pitchFamily="34" charset="0"/>
                        </a:rPr>
                        <a:t>3.048</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rgbClr val="FFFFFF"/>
                    </a:solidFill>
                  </a:tcPr>
                </a:tc>
                <a:tc>
                  <a:txBody>
                    <a:bodyPr/>
                    <a:lstStyle/>
                    <a:p>
                      <a:pPr algn="ctr" fontAlgn="b"/>
                      <a:r>
                        <a:rPr lang="tr-TR" sz="1100" b="0" i="0" u="none" strike="noStrike" dirty="0">
                          <a:solidFill>
                            <a:schemeClr val="tx1"/>
                          </a:solidFill>
                          <a:latin typeface="Bookman Old Style" pitchFamily="18" charset="0"/>
                          <a:cs typeface="Arial" pitchFamily="34" charset="0"/>
                        </a:rPr>
                        <a:t>74.513</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r h="279505">
                <a:tc>
                  <a:txBody>
                    <a:bodyPr/>
                    <a:lstStyle/>
                    <a:p>
                      <a:pPr algn="l" rtl="0" fontAlgn="ctr"/>
                      <a:r>
                        <a:rPr lang="tr-TR" sz="1100" b="1" i="0" u="none" strike="noStrike" dirty="0">
                          <a:solidFill>
                            <a:schemeClr val="tx1"/>
                          </a:solidFill>
                          <a:latin typeface="Bookman Old Style" pitchFamily="18" charset="0"/>
                        </a:rPr>
                        <a:t>MİMARSİNAN ÜNİV.</a:t>
                      </a:r>
                    </a:p>
                  </a:txBody>
                  <a:tcPr marL="3719" marR="3719" marT="3719"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rgbClr val="FFFFFF"/>
                    </a:solidFill>
                  </a:tcPr>
                </a:tc>
                <a:tc>
                  <a:txBody>
                    <a:bodyPr/>
                    <a:lstStyle/>
                    <a:p>
                      <a:pPr algn="ctr" fontAlgn="b"/>
                      <a:r>
                        <a:rPr lang="tr-TR" sz="1100" b="0" i="0" u="none" strike="noStrike" dirty="0">
                          <a:solidFill>
                            <a:srgbClr val="000000"/>
                          </a:solidFill>
                          <a:latin typeface="Bookman Old Style" pitchFamily="18" charset="0"/>
                          <a:cs typeface="Arial" pitchFamily="34" charset="0"/>
                        </a:rPr>
                        <a:t>3</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rgbClr val="FFFFFF"/>
                    </a:solidFill>
                  </a:tcPr>
                </a:tc>
                <a:tc>
                  <a:txBody>
                    <a:bodyPr/>
                    <a:lstStyle/>
                    <a:p>
                      <a:pPr algn="ctr" fontAlgn="b"/>
                      <a:r>
                        <a:rPr lang="tr-TR" sz="1100" b="0" i="0" u="none" strike="noStrike">
                          <a:solidFill>
                            <a:srgbClr val="000000"/>
                          </a:solidFill>
                          <a:latin typeface="Bookman Old Style" pitchFamily="18" charset="0"/>
                          <a:cs typeface="Arial" pitchFamily="34" charset="0"/>
                        </a:rPr>
                        <a:t>3</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rgbClr val="FFFFFF"/>
                    </a:solidFill>
                  </a:tcPr>
                </a:tc>
                <a:tc>
                  <a:txBody>
                    <a:bodyPr/>
                    <a:lstStyle/>
                    <a:p>
                      <a:pPr algn="ctr" fontAlgn="b"/>
                      <a:r>
                        <a:rPr lang="tr-TR" sz="1100" b="0" i="0" u="none" strike="noStrike" dirty="0">
                          <a:solidFill>
                            <a:srgbClr val="000000"/>
                          </a:solidFill>
                          <a:latin typeface="Bookman Old Style" pitchFamily="18" charset="0"/>
                          <a:cs typeface="Arial" pitchFamily="34" charset="0"/>
                        </a:rPr>
                        <a:t>2</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rgbClr val="FFFFFF"/>
                    </a:solidFill>
                  </a:tcPr>
                </a:tc>
                <a:tc>
                  <a:txBody>
                    <a:bodyPr/>
                    <a:lstStyle/>
                    <a:p>
                      <a:pPr algn="ctr" fontAlgn="b"/>
                      <a:r>
                        <a:rPr lang="tr-TR" sz="1100" b="0" i="0" u="none" strike="noStrike" dirty="0">
                          <a:solidFill>
                            <a:srgbClr val="000000"/>
                          </a:solidFill>
                          <a:latin typeface="Bookman Old Style" pitchFamily="18" charset="0"/>
                          <a:cs typeface="Arial" pitchFamily="34" charset="0"/>
                        </a:rPr>
                        <a:t>590</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rgbClr val="FFFFFF"/>
                    </a:solidFill>
                  </a:tcPr>
                </a:tc>
                <a:tc>
                  <a:txBody>
                    <a:bodyPr/>
                    <a:lstStyle/>
                    <a:p>
                      <a:pPr algn="ctr" fontAlgn="b"/>
                      <a:r>
                        <a:rPr lang="tr-TR" sz="1100" b="0" i="0" u="none" strike="noStrike" dirty="0">
                          <a:solidFill>
                            <a:srgbClr val="000000"/>
                          </a:solidFill>
                          <a:latin typeface="Bookman Old Style" pitchFamily="18" charset="0"/>
                          <a:cs typeface="Arial" pitchFamily="34" charset="0"/>
                        </a:rPr>
                        <a:t>7.289</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r h="279505">
                <a:tc>
                  <a:txBody>
                    <a:bodyPr/>
                    <a:lstStyle/>
                    <a:p>
                      <a:pPr algn="l" rtl="0" fontAlgn="ctr"/>
                      <a:r>
                        <a:rPr lang="tr-TR" sz="1100" b="1" i="0" u="none" strike="noStrike" dirty="0">
                          <a:solidFill>
                            <a:schemeClr val="tx1"/>
                          </a:solidFill>
                          <a:latin typeface="Bookman Old Style" pitchFamily="18" charset="0"/>
                        </a:rPr>
                        <a:t>YILDIZ TEKNİK ÜNİV.</a:t>
                      </a:r>
                    </a:p>
                  </a:txBody>
                  <a:tcPr marL="3719" marR="3719" marT="3719"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rgbClr val="FFFFFF"/>
                    </a:solidFill>
                  </a:tcPr>
                </a:tc>
                <a:tc>
                  <a:txBody>
                    <a:bodyPr/>
                    <a:lstStyle/>
                    <a:p>
                      <a:pPr algn="ctr" fontAlgn="b"/>
                      <a:r>
                        <a:rPr lang="tr-TR" sz="1100" b="0" i="0" u="none" strike="noStrike" dirty="0">
                          <a:solidFill>
                            <a:schemeClr val="tx1"/>
                          </a:solidFill>
                          <a:latin typeface="Bookman Old Style" pitchFamily="18" charset="0"/>
                          <a:cs typeface="Arial" pitchFamily="34" charset="0"/>
                        </a:rPr>
                        <a:t>10</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rgbClr val="FFFFFF"/>
                    </a:solidFill>
                  </a:tcPr>
                </a:tc>
                <a:tc>
                  <a:txBody>
                    <a:bodyPr/>
                    <a:lstStyle/>
                    <a:p>
                      <a:pPr algn="ctr" fontAlgn="b"/>
                      <a:r>
                        <a:rPr lang="tr-TR" sz="1100" b="0" i="0" u="none" strike="noStrike" dirty="0">
                          <a:solidFill>
                            <a:schemeClr val="tx1"/>
                          </a:solidFill>
                          <a:latin typeface="Bookman Old Style" pitchFamily="18" charset="0"/>
                          <a:cs typeface="Arial" pitchFamily="34" charset="0"/>
                        </a:rPr>
                        <a:t>3</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rgbClr val="FFFFFF"/>
                    </a:solidFill>
                  </a:tcPr>
                </a:tc>
                <a:tc>
                  <a:txBody>
                    <a:bodyPr/>
                    <a:lstStyle/>
                    <a:p>
                      <a:pPr algn="ctr" fontAlgn="b"/>
                      <a:r>
                        <a:rPr lang="tr-TR" sz="1100" b="0" i="0" u="none" strike="noStrike" dirty="0">
                          <a:solidFill>
                            <a:schemeClr val="tx1"/>
                          </a:solidFill>
                          <a:latin typeface="Bookman Old Style" pitchFamily="18" charset="0"/>
                          <a:cs typeface="Arial" pitchFamily="34" charset="0"/>
                        </a:rPr>
                        <a:t>2</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rgbClr val="FFFFFF"/>
                    </a:solidFill>
                  </a:tcPr>
                </a:tc>
                <a:tc>
                  <a:txBody>
                    <a:bodyPr/>
                    <a:lstStyle/>
                    <a:p>
                      <a:pPr algn="ctr" fontAlgn="b"/>
                      <a:r>
                        <a:rPr lang="tr-TR" sz="1100" b="0" i="0" u="none" strike="noStrike" dirty="0">
                          <a:solidFill>
                            <a:schemeClr val="tx1"/>
                          </a:solidFill>
                          <a:latin typeface="Bookman Old Style" pitchFamily="18" charset="0"/>
                          <a:cs typeface="Arial" pitchFamily="34" charset="0"/>
                        </a:rPr>
                        <a:t>2.336</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rgbClr val="FFFFFF"/>
                    </a:solidFill>
                  </a:tcPr>
                </a:tc>
                <a:tc>
                  <a:txBody>
                    <a:bodyPr/>
                    <a:lstStyle/>
                    <a:p>
                      <a:pPr algn="ctr" fontAlgn="b"/>
                      <a:r>
                        <a:rPr lang="tr-TR" sz="1100" b="0" i="0" u="none" strike="noStrike" dirty="0">
                          <a:solidFill>
                            <a:schemeClr val="tx1"/>
                          </a:solidFill>
                          <a:latin typeface="Bookman Old Style" pitchFamily="18" charset="0"/>
                          <a:cs typeface="Arial" pitchFamily="34" charset="0"/>
                        </a:rPr>
                        <a:t>34.096</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rgbClr val="FFFFFF"/>
                    </a:solidFill>
                  </a:tcPr>
                </a:tc>
                <a:extLst>
                  <a:ext uri="{0D108BD9-81ED-4DB2-BD59-A6C34878D82A}">
                    <a16:rowId xmlns:a16="http://schemas.microsoft.com/office/drawing/2014/main" val="10007"/>
                  </a:ext>
                </a:extLst>
              </a:tr>
              <a:tr h="279505">
                <a:tc>
                  <a:txBody>
                    <a:bodyPr/>
                    <a:lstStyle/>
                    <a:p>
                      <a:pPr algn="l" rtl="0" fontAlgn="ctr"/>
                      <a:r>
                        <a:rPr lang="tr-TR" sz="1100" b="1" i="0" u="none" strike="noStrike" dirty="0">
                          <a:solidFill>
                            <a:schemeClr val="tx1"/>
                          </a:solidFill>
                          <a:latin typeface="Bookman Old Style" pitchFamily="18" charset="0"/>
                        </a:rPr>
                        <a:t>TÜRK-ALMAN ÜNİV.</a:t>
                      </a:r>
                    </a:p>
                  </a:txBody>
                  <a:tcPr marL="3719" marR="3719" marT="3719"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rgbClr val="FFFFFF"/>
                    </a:solidFill>
                  </a:tcPr>
                </a:tc>
                <a:tc>
                  <a:txBody>
                    <a:bodyPr/>
                    <a:lstStyle/>
                    <a:p>
                      <a:pPr algn="ctr" fontAlgn="b"/>
                      <a:r>
                        <a:rPr lang="tr-TR" sz="1100" b="0" i="0" u="none" strike="noStrike" dirty="0">
                          <a:solidFill>
                            <a:schemeClr val="tx1"/>
                          </a:solidFill>
                          <a:latin typeface="Bookman Old Style" pitchFamily="18" charset="0"/>
                          <a:cs typeface="Arial" pitchFamily="34" charset="0"/>
                        </a:rPr>
                        <a:t>5</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rgbClr val="FFFFFF"/>
                    </a:solidFill>
                  </a:tcPr>
                </a:tc>
                <a:tc>
                  <a:txBody>
                    <a:bodyPr/>
                    <a:lstStyle/>
                    <a:p>
                      <a:pPr algn="ctr" fontAlgn="b"/>
                      <a:r>
                        <a:rPr lang="tr-TR" sz="1100" b="0" i="0" u="none" strike="noStrike" dirty="0">
                          <a:solidFill>
                            <a:schemeClr val="tx1"/>
                          </a:solidFill>
                          <a:latin typeface="Bookman Old Style" pitchFamily="18" charset="0"/>
                          <a:cs typeface="Arial" pitchFamily="34" charset="0"/>
                        </a:rPr>
                        <a:t>1</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rgbClr val="FFFFFF"/>
                    </a:solidFill>
                  </a:tcPr>
                </a:tc>
                <a:tc>
                  <a:txBody>
                    <a:bodyPr/>
                    <a:lstStyle/>
                    <a:p>
                      <a:pPr algn="ctr" fontAlgn="b"/>
                      <a:r>
                        <a:rPr lang="tr-TR" sz="1100" b="0" i="0" u="none" strike="noStrike" dirty="0">
                          <a:solidFill>
                            <a:schemeClr val="tx1"/>
                          </a:solidFill>
                          <a:latin typeface="Bookman Old Style" pitchFamily="18" charset="0"/>
                          <a:cs typeface="Arial" pitchFamily="34" charset="0"/>
                        </a:rPr>
                        <a:t>2</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rgbClr val="FFFFFF"/>
                    </a:solidFill>
                  </a:tcPr>
                </a:tc>
                <a:tc>
                  <a:txBody>
                    <a:bodyPr/>
                    <a:lstStyle/>
                    <a:p>
                      <a:pPr algn="ctr" fontAlgn="b"/>
                      <a:r>
                        <a:rPr lang="tr-TR" sz="1100" b="0" i="0" u="none" strike="noStrike" dirty="0">
                          <a:solidFill>
                            <a:schemeClr val="tx1"/>
                          </a:solidFill>
                          <a:latin typeface="Bookman Old Style" pitchFamily="18" charset="0"/>
                          <a:cs typeface="Arial" pitchFamily="34" charset="0"/>
                        </a:rPr>
                        <a:t>38</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rgbClr val="FFFFFF"/>
                    </a:solidFill>
                  </a:tcPr>
                </a:tc>
                <a:tc>
                  <a:txBody>
                    <a:bodyPr/>
                    <a:lstStyle/>
                    <a:p>
                      <a:pPr algn="ctr" fontAlgn="b"/>
                      <a:r>
                        <a:rPr lang="tr-TR" sz="1100" b="0" i="0" u="none" strike="noStrike" dirty="0">
                          <a:solidFill>
                            <a:schemeClr val="tx1"/>
                          </a:solidFill>
                          <a:latin typeface="Bookman Old Style" pitchFamily="18" charset="0"/>
                          <a:cs typeface="Arial" pitchFamily="34" charset="0"/>
                        </a:rPr>
                        <a:t>127</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rgbClr val="FFFFFF"/>
                    </a:solidFill>
                  </a:tcPr>
                </a:tc>
                <a:extLst>
                  <a:ext uri="{0D108BD9-81ED-4DB2-BD59-A6C34878D82A}">
                    <a16:rowId xmlns:a16="http://schemas.microsoft.com/office/drawing/2014/main" val="10008"/>
                  </a:ext>
                </a:extLst>
              </a:tr>
              <a:tr h="499639">
                <a:tc>
                  <a:txBody>
                    <a:bodyPr/>
                    <a:lstStyle/>
                    <a:p>
                      <a:pPr algn="l" rtl="0" fontAlgn="ctr"/>
                      <a:r>
                        <a:rPr lang="tr-TR" sz="1100" b="1" i="0" u="none" strike="noStrike" dirty="0">
                          <a:solidFill>
                            <a:schemeClr val="tx1"/>
                          </a:solidFill>
                          <a:latin typeface="Bookman Old Style" pitchFamily="18" charset="0"/>
                        </a:rPr>
                        <a:t>İSTANBUL  MEDENİYET       ÜNİVERSİTESİ</a:t>
                      </a:r>
                    </a:p>
                  </a:txBody>
                  <a:tcPr marL="3719" marR="3719" marT="3719"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rgbClr val="FFFFFF"/>
                    </a:solidFill>
                  </a:tcPr>
                </a:tc>
                <a:tc>
                  <a:txBody>
                    <a:bodyPr/>
                    <a:lstStyle/>
                    <a:p>
                      <a:pPr algn="ctr" fontAlgn="b"/>
                      <a:r>
                        <a:rPr lang="tr-TR" sz="1100" b="0" i="0" u="none" strike="noStrike" dirty="0">
                          <a:solidFill>
                            <a:schemeClr val="tx1"/>
                          </a:solidFill>
                          <a:latin typeface="Bookman Old Style" pitchFamily="18" charset="0"/>
                          <a:cs typeface="Arial" pitchFamily="34" charset="0"/>
                        </a:rPr>
                        <a:t>11</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rgbClr val="FFFFFF"/>
                    </a:solidFill>
                  </a:tcPr>
                </a:tc>
                <a:tc>
                  <a:txBody>
                    <a:bodyPr/>
                    <a:lstStyle/>
                    <a:p>
                      <a:pPr algn="ctr" fontAlgn="b"/>
                      <a:r>
                        <a:rPr lang="tr-TR" sz="1100" b="0" i="0" u="none" strike="noStrike" dirty="0">
                          <a:solidFill>
                            <a:schemeClr val="tx1"/>
                          </a:solidFill>
                          <a:latin typeface="Bookman Old Style" pitchFamily="18" charset="0"/>
                          <a:cs typeface="Arial" pitchFamily="34" charset="0"/>
                        </a:rPr>
                        <a:t>2</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rgbClr val="FFFFFF"/>
                    </a:solidFill>
                  </a:tcPr>
                </a:tc>
                <a:tc>
                  <a:txBody>
                    <a:bodyPr/>
                    <a:lstStyle/>
                    <a:p>
                      <a:pPr algn="ctr" fontAlgn="b"/>
                      <a:r>
                        <a:rPr lang="tr-TR" sz="1100" b="0" i="0" u="none" strike="noStrike" dirty="0">
                          <a:solidFill>
                            <a:schemeClr val="tx1"/>
                          </a:solidFill>
                          <a:latin typeface="Bookman Old Style" pitchFamily="18" charset="0"/>
                          <a:cs typeface="Arial" pitchFamily="34" charset="0"/>
                        </a:rPr>
                        <a:t>4</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rgbClr val="FFFFFF"/>
                    </a:solidFill>
                  </a:tcPr>
                </a:tc>
                <a:tc>
                  <a:txBody>
                    <a:bodyPr/>
                    <a:lstStyle/>
                    <a:p>
                      <a:pPr algn="ctr" fontAlgn="b"/>
                      <a:r>
                        <a:rPr lang="tr-TR" sz="1100" b="0" i="0" u="none" strike="noStrike" dirty="0">
                          <a:solidFill>
                            <a:schemeClr val="tx1"/>
                          </a:solidFill>
                          <a:latin typeface="Bookman Old Style" pitchFamily="18" charset="0"/>
                          <a:cs typeface="Arial" pitchFamily="34" charset="0"/>
                        </a:rPr>
                        <a:t>373</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rgbClr val="FFFFFF"/>
                    </a:solidFill>
                  </a:tcPr>
                </a:tc>
                <a:tc>
                  <a:txBody>
                    <a:bodyPr/>
                    <a:lstStyle/>
                    <a:p>
                      <a:pPr algn="ctr" fontAlgn="b"/>
                      <a:r>
                        <a:rPr lang="tr-TR" sz="1100" b="0" i="0" u="none" strike="noStrike" dirty="0">
                          <a:solidFill>
                            <a:schemeClr val="tx1"/>
                          </a:solidFill>
                          <a:latin typeface="Bookman Old Style" pitchFamily="18" charset="0"/>
                          <a:cs typeface="Arial" pitchFamily="34" charset="0"/>
                        </a:rPr>
                        <a:t>1.005</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rgbClr val="FFFFFF"/>
                    </a:solidFill>
                  </a:tcPr>
                </a:tc>
                <a:extLst>
                  <a:ext uri="{0D108BD9-81ED-4DB2-BD59-A6C34878D82A}">
                    <a16:rowId xmlns:a16="http://schemas.microsoft.com/office/drawing/2014/main" val="10009"/>
                  </a:ext>
                </a:extLst>
              </a:tr>
              <a:tr h="279505">
                <a:tc>
                  <a:txBody>
                    <a:bodyPr/>
                    <a:lstStyle/>
                    <a:p>
                      <a:pPr algn="l" rtl="0" fontAlgn="ctr"/>
                      <a:r>
                        <a:rPr lang="tr-TR" sz="1100" b="1" i="0" u="none" strike="noStrike" dirty="0">
                          <a:solidFill>
                            <a:schemeClr val="tx1"/>
                          </a:solidFill>
                          <a:latin typeface="Bookman Old Style" pitchFamily="18" charset="0"/>
                        </a:rPr>
                        <a:t>TOPLAM</a:t>
                      </a:r>
                    </a:p>
                  </a:txBody>
                  <a:tcPr marL="3719" marR="3719" marT="3719"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b"/>
                      <a:r>
                        <a:rPr lang="tr-TR" sz="1100" b="1" i="0" u="none" strike="noStrike" dirty="0">
                          <a:solidFill>
                            <a:schemeClr val="tx1"/>
                          </a:solidFill>
                          <a:latin typeface="Bookman Old Style" pitchFamily="18" charset="0"/>
                          <a:cs typeface="Arial" pitchFamily="34" charset="0"/>
                        </a:rPr>
                        <a:t>87</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b"/>
                      <a:r>
                        <a:rPr lang="tr-TR" sz="1100" b="1" i="0" u="none" strike="noStrike" dirty="0">
                          <a:solidFill>
                            <a:schemeClr val="tx1"/>
                          </a:solidFill>
                          <a:latin typeface="Bookman Old Style" pitchFamily="18" charset="0"/>
                          <a:cs typeface="Arial" pitchFamily="34" charset="0"/>
                        </a:rPr>
                        <a:t>33</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b"/>
                      <a:r>
                        <a:rPr lang="tr-TR" sz="1100" b="1" i="0" u="none" strike="noStrike" dirty="0">
                          <a:solidFill>
                            <a:schemeClr val="tx1"/>
                          </a:solidFill>
                          <a:latin typeface="Bookman Old Style" pitchFamily="18" charset="0"/>
                          <a:cs typeface="Arial" pitchFamily="34" charset="0"/>
                        </a:rPr>
                        <a:t>52</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b"/>
                      <a:r>
                        <a:rPr lang="tr-TR" sz="1100" b="1" i="0" u="none" strike="noStrike" dirty="0">
                          <a:solidFill>
                            <a:schemeClr val="tx1"/>
                          </a:solidFill>
                          <a:latin typeface="Bookman Old Style" pitchFamily="18" charset="0"/>
                          <a:cs typeface="Arial" pitchFamily="34" charset="0"/>
                        </a:rPr>
                        <a:t>15.627</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b"/>
                      <a:r>
                        <a:rPr lang="tr-TR" sz="1100" b="1" i="0" u="none" strike="noStrike" dirty="0">
                          <a:solidFill>
                            <a:schemeClr val="tx1"/>
                          </a:solidFill>
                          <a:latin typeface="Bookman Old Style" pitchFamily="18" charset="0"/>
                          <a:cs typeface="Arial" pitchFamily="34" charset="0"/>
                        </a:rPr>
                        <a:t>298.869</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10"/>
                  </a:ext>
                </a:extLst>
              </a:tr>
            </a:tbl>
          </a:graphicData>
        </a:graphic>
      </p:graphicFrame>
      <p:sp>
        <p:nvSpPr>
          <p:cNvPr id="3" name="Slayt Numarası Yer Tutucusu 2">
            <a:extLst>
              <a:ext uri="{FF2B5EF4-FFF2-40B4-BE49-F238E27FC236}">
                <a16:creationId xmlns:a16="http://schemas.microsoft.com/office/drawing/2014/main" id="{FA6D8B38-00F5-4A34-804A-2777CB2E64D1}"/>
              </a:ext>
            </a:extLst>
          </p:cNvPr>
          <p:cNvSpPr>
            <a:spLocks noGrp="1"/>
          </p:cNvSpPr>
          <p:nvPr>
            <p:ph type="sldNum" sz="quarter" idx="12"/>
          </p:nvPr>
        </p:nvSpPr>
        <p:spPr/>
        <p:txBody>
          <a:bodyPr/>
          <a:lstStyle/>
          <a:p>
            <a:pPr>
              <a:defRPr/>
            </a:pPr>
            <a:fld id="{7F979C48-A748-48C9-B264-A35E2CA3DA99}" type="slidenum">
              <a:rPr lang="tr-TR" smtClean="0"/>
              <a:pPr>
                <a:defRPr/>
              </a:pPr>
              <a:t>24</a:t>
            </a:fld>
            <a:endParaRPr lang="tr-TR"/>
          </a:p>
        </p:txBody>
      </p:sp>
    </p:spTree>
  </p:cSld>
  <p:clrMapOvr>
    <a:masterClrMapping/>
  </p:clrMapOvr>
  <p:transition advClick="0" advTm="5000"/>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5" name="4 Tablo"/>
          <p:cNvGraphicFramePr>
            <a:graphicFrameLocks noGrp="1"/>
          </p:cNvGraphicFramePr>
          <p:nvPr>
            <p:extLst>
              <p:ext uri="{D42A27DB-BD31-4B8C-83A1-F6EECF244321}">
                <p14:modId xmlns:p14="http://schemas.microsoft.com/office/powerpoint/2010/main" val="3562564157"/>
              </p:ext>
            </p:extLst>
          </p:nvPr>
        </p:nvGraphicFramePr>
        <p:xfrm>
          <a:off x="134634" y="629166"/>
          <a:ext cx="6509504" cy="9016999"/>
        </p:xfrm>
        <a:graphic>
          <a:graphicData uri="http://schemas.openxmlformats.org/drawingml/2006/table">
            <a:tbl>
              <a:tblPr/>
              <a:tblGrid>
                <a:gridCol w="1944216">
                  <a:extLst>
                    <a:ext uri="{9D8B030D-6E8A-4147-A177-3AD203B41FA5}">
                      <a16:colId xmlns:a16="http://schemas.microsoft.com/office/drawing/2014/main" val="20000"/>
                    </a:ext>
                  </a:extLst>
                </a:gridCol>
                <a:gridCol w="917335">
                  <a:extLst>
                    <a:ext uri="{9D8B030D-6E8A-4147-A177-3AD203B41FA5}">
                      <a16:colId xmlns:a16="http://schemas.microsoft.com/office/drawing/2014/main" val="20001"/>
                    </a:ext>
                  </a:extLst>
                </a:gridCol>
                <a:gridCol w="1197416">
                  <a:extLst>
                    <a:ext uri="{9D8B030D-6E8A-4147-A177-3AD203B41FA5}">
                      <a16:colId xmlns:a16="http://schemas.microsoft.com/office/drawing/2014/main" val="20002"/>
                    </a:ext>
                  </a:extLst>
                </a:gridCol>
                <a:gridCol w="993764">
                  <a:extLst>
                    <a:ext uri="{9D8B030D-6E8A-4147-A177-3AD203B41FA5}">
                      <a16:colId xmlns:a16="http://schemas.microsoft.com/office/drawing/2014/main" val="20003"/>
                    </a:ext>
                  </a:extLst>
                </a:gridCol>
                <a:gridCol w="892618">
                  <a:extLst>
                    <a:ext uri="{9D8B030D-6E8A-4147-A177-3AD203B41FA5}">
                      <a16:colId xmlns:a16="http://schemas.microsoft.com/office/drawing/2014/main" val="20004"/>
                    </a:ext>
                  </a:extLst>
                </a:gridCol>
                <a:gridCol w="564155">
                  <a:extLst>
                    <a:ext uri="{9D8B030D-6E8A-4147-A177-3AD203B41FA5}">
                      <a16:colId xmlns:a16="http://schemas.microsoft.com/office/drawing/2014/main" val="20005"/>
                    </a:ext>
                  </a:extLst>
                </a:gridCol>
              </a:tblGrid>
              <a:tr h="467307">
                <a:tc>
                  <a:txBody>
                    <a:bodyPr/>
                    <a:lstStyle/>
                    <a:p>
                      <a:pPr algn="ctr" rtl="0" fontAlgn="ctr"/>
                      <a:r>
                        <a:rPr lang="tr-TR" sz="1000" b="1" i="0" u="none" strike="noStrike" dirty="0">
                          <a:solidFill>
                            <a:srgbClr val="000099"/>
                          </a:solidFill>
                          <a:latin typeface="Bookman Old Style" pitchFamily="18" charset="0"/>
                          <a:cs typeface="Arial" pitchFamily="34" charset="0"/>
                        </a:rPr>
                        <a:t>ÜNİVERSİTE ADI </a:t>
                      </a:r>
                    </a:p>
                  </a:txBody>
                  <a:tcPr marL="7144" marR="7144" marT="7144" marB="0" anchor="ctr">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algn="ctr" rtl="0" fontAlgn="ctr"/>
                      <a:r>
                        <a:rPr lang="tr-TR" sz="1000" b="1" i="0" u="none" strike="noStrike" dirty="0">
                          <a:solidFill>
                            <a:srgbClr val="000099"/>
                          </a:solidFill>
                          <a:latin typeface="Bookman Old Style" pitchFamily="18" charset="0"/>
                          <a:cs typeface="Arial" pitchFamily="34" charset="0"/>
                        </a:rPr>
                        <a:t>FAKÜLTE SAYISI </a:t>
                      </a:r>
                    </a:p>
                  </a:txBody>
                  <a:tcPr marL="7144" marR="7144" marT="7144" marB="0" anchor="ctr">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algn="ctr" rtl="0" fontAlgn="ctr"/>
                      <a:r>
                        <a:rPr lang="tr-TR" sz="1000" b="1" i="0" u="none" strike="noStrike" dirty="0">
                          <a:solidFill>
                            <a:srgbClr val="000099"/>
                          </a:solidFill>
                          <a:latin typeface="Bookman Old Style" pitchFamily="18" charset="0"/>
                          <a:cs typeface="Arial" pitchFamily="34" charset="0"/>
                        </a:rPr>
                        <a:t>YÜKSEK OKUL  SAYISI </a:t>
                      </a:r>
                    </a:p>
                  </a:txBody>
                  <a:tcPr marL="7144" marR="7144" marT="7144" marB="0" anchor="ctr">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algn="ctr" rtl="0" fontAlgn="ctr"/>
                      <a:r>
                        <a:rPr lang="tr-TR" sz="1000" b="1" i="0" u="none" strike="noStrike" dirty="0">
                          <a:solidFill>
                            <a:srgbClr val="000099"/>
                          </a:solidFill>
                          <a:latin typeface="Bookman Old Style" pitchFamily="18" charset="0"/>
                          <a:cs typeface="Arial" pitchFamily="34" charset="0"/>
                        </a:rPr>
                        <a:t>ENSTİTÜ SAYISI </a:t>
                      </a:r>
                    </a:p>
                  </a:txBody>
                  <a:tcPr marL="7144" marR="7144" marT="7144" marB="0" anchor="ctr">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algn="ctr" rtl="0" fontAlgn="ctr"/>
                      <a:r>
                        <a:rPr lang="tr-TR" sz="1000" b="1" i="0" u="none" strike="noStrike" dirty="0">
                          <a:solidFill>
                            <a:srgbClr val="000099"/>
                          </a:solidFill>
                          <a:latin typeface="Bookman Old Style" pitchFamily="18" charset="0"/>
                          <a:cs typeface="Arial" pitchFamily="34" charset="0"/>
                        </a:rPr>
                        <a:t>ÖĞRETİM GÖREVLİSİ SAYISI </a:t>
                      </a:r>
                    </a:p>
                  </a:txBody>
                  <a:tcPr marL="7144" marR="7144" marT="7144" marB="0" anchor="ctr">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algn="ctr" rtl="0" fontAlgn="ctr"/>
                      <a:r>
                        <a:rPr lang="tr-TR" sz="1000" b="1" i="0" u="none" strike="noStrike" dirty="0">
                          <a:solidFill>
                            <a:srgbClr val="000099"/>
                          </a:solidFill>
                          <a:latin typeface="Bookman Old Style" pitchFamily="18" charset="0"/>
                          <a:cs typeface="Arial" pitchFamily="34" charset="0"/>
                        </a:rPr>
                        <a:t>ÖĞRENCİ SAYISI </a:t>
                      </a:r>
                    </a:p>
                  </a:txBody>
                  <a:tcPr marL="7144" marR="7144" marT="7144" marB="0" anchor="ctr">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0"/>
                  </a:ext>
                </a:extLst>
              </a:tr>
              <a:tr h="212761">
                <a:tc>
                  <a:txBody>
                    <a:bodyPr/>
                    <a:lstStyle/>
                    <a:p>
                      <a:pPr algn="l" fontAlgn="b"/>
                      <a:r>
                        <a:rPr lang="tr-TR" sz="1000" b="0" i="0" u="none" strike="noStrike" dirty="0">
                          <a:solidFill>
                            <a:srgbClr val="000000"/>
                          </a:solidFill>
                          <a:latin typeface="Bookman Old Style" pitchFamily="18" charset="0"/>
                        </a:rPr>
                        <a:t>Acıbadem Üniversitesi </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dirty="0">
                          <a:solidFill>
                            <a:srgbClr val="000000"/>
                          </a:solidFill>
                          <a:latin typeface="Bookman Old Style" pitchFamily="18" charset="0"/>
                        </a:rPr>
                        <a:t>3</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dirty="0">
                          <a:solidFill>
                            <a:srgbClr val="000000"/>
                          </a:solidFill>
                          <a:latin typeface="Bookman Old Style" pitchFamily="18" charset="0"/>
                        </a:rPr>
                        <a:t>1</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dirty="0">
                          <a:solidFill>
                            <a:srgbClr val="000000"/>
                          </a:solidFill>
                          <a:latin typeface="Bookman Old Style" pitchFamily="18" charset="0"/>
                        </a:rPr>
                        <a:t>1</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dirty="0">
                          <a:solidFill>
                            <a:srgbClr val="000000"/>
                          </a:solidFill>
                          <a:latin typeface="Bookman Old Style" pitchFamily="18" charset="0"/>
                        </a:rPr>
                        <a:t>366</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a:solidFill>
                            <a:srgbClr val="000000"/>
                          </a:solidFill>
                          <a:latin typeface="Bookman Old Style" pitchFamily="18" charset="0"/>
                        </a:rPr>
                        <a:t>1.328</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12761">
                <a:tc>
                  <a:txBody>
                    <a:bodyPr/>
                    <a:lstStyle/>
                    <a:p>
                      <a:pPr algn="l" fontAlgn="b"/>
                      <a:r>
                        <a:rPr lang="tr-TR" sz="1000" b="0" i="0" u="none" strike="noStrike" dirty="0" err="1">
                          <a:solidFill>
                            <a:srgbClr val="000000"/>
                          </a:solidFill>
                          <a:latin typeface="Bookman Old Style" pitchFamily="18" charset="0"/>
                        </a:rPr>
                        <a:t>Arel</a:t>
                      </a:r>
                      <a:r>
                        <a:rPr lang="tr-TR" sz="1000" b="0" i="0" u="none" strike="noStrike" dirty="0">
                          <a:solidFill>
                            <a:srgbClr val="000000"/>
                          </a:solidFill>
                          <a:latin typeface="Bookman Old Style" pitchFamily="18" charset="0"/>
                        </a:rPr>
                        <a:t> Üniversitesi </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dirty="0">
                          <a:solidFill>
                            <a:srgbClr val="000000"/>
                          </a:solidFill>
                          <a:latin typeface="Bookman Old Style" pitchFamily="18" charset="0"/>
                        </a:rPr>
                        <a:t>8</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dirty="0">
                          <a:solidFill>
                            <a:srgbClr val="000000"/>
                          </a:solidFill>
                          <a:latin typeface="Bookman Old Style" pitchFamily="18" charset="0"/>
                        </a:rPr>
                        <a:t>4</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dirty="0">
                          <a:solidFill>
                            <a:srgbClr val="000000"/>
                          </a:solidFill>
                          <a:latin typeface="Bookman Old Style" pitchFamily="18" charset="0"/>
                        </a:rPr>
                        <a:t>2</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a:solidFill>
                            <a:srgbClr val="000000"/>
                          </a:solidFill>
                          <a:latin typeface="Bookman Old Style" pitchFamily="18" charset="0"/>
                        </a:rPr>
                        <a:t>358</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a:solidFill>
                            <a:srgbClr val="000000"/>
                          </a:solidFill>
                          <a:latin typeface="Bookman Old Style" pitchFamily="18" charset="0"/>
                        </a:rPr>
                        <a:t>12.632</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12761">
                <a:tc>
                  <a:txBody>
                    <a:bodyPr/>
                    <a:lstStyle/>
                    <a:p>
                      <a:pPr algn="l" fontAlgn="b"/>
                      <a:r>
                        <a:rPr lang="tr-TR" sz="1000" b="0" i="0" u="none" strike="noStrike" dirty="0">
                          <a:solidFill>
                            <a:srgbClr val="000000"/>
                          </a:solidFill>
                          <a:latin typeface="Bookman Old Style" pitchFamily="18" charset="0"/>
                        </a:rPr>
                        <a:t>Aydın Üniversitesi </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dirty="0">
                          <a:solidFill>
                            <a:srgbClr val="000000"/>
                          </a:solidFill>
                          <a:latin typeface="Bookman Old Style" pitchFamily="18" charset="0"/>
                        </a:rPr>
                        <a:t>10</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a:solidFill>
                            <a:srgbClr val="000000"/>
                          </a:solidFill>
                          <a:latin typeface="Bookman Old Style" pitchFamily="18" charset="0"/>
                        </a:rPr>
                        <a:t>7</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dirty="0">
                          <a:solidFill>
                            <a:srgbClr val="000000"/>
                          </a:solidFill>
                          <a:latin typeface="Bookman Old Style" pitchFamily="18" charset="0"/>
                        </a:rPr>
                        <a:t>3</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a:solidFill>
                            <a:srgbClr val="000000"/>
                          </a:solidFill>
                          <a:latin typeface="Bookman Old Style" pitchFamily="18" charset="0"/>
                        </a:rPr>
                        <a:t>826</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a:solidFill>
                            <a:srgbClr val="000000"/>
                          </a:solidFill>
                          <a:latin typeface="Bookman Old Style" pitchFamily="18" charset="0"/>
                        </a:rPr>
                        <a:t>26.653</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12761">
                <a:tc>
                  <a:txBody>
                    <a:bodyPr/>
                    <a:lstStyle/>
                    <a:p>
                      <a:pPr algn="l" fontAlgn="b"/>
                      <a:r>
                        <a:rPr lang="tr-TR" sz="1000" b="0" i="0" u="none" strike="noStrike" dirty="0" err="1">
                          <a:solidFill>
                            <a:srgbClr val="000000"/>
                          </a:solidFill>
                          <a:latin typeface="Bookman Old Style" pitchFamily="18" charset="0"/>
                        </a:rPr>
                        <a:t>Bahçeşehir</a:t>
                      </a:r>
                      <a:r>
                        <a:rPr lang="tr-TR" sz="1000" b="0" i="0" u="none" strike="noStrike" dirty="0">
                          <a:solidFill>
                            <a:srgbClr val="000000"/>
                          </a:solidFill>
                          <a:latin typeface="Bookman Old Style" pitchFamily="18" charset="0"/>
                        </a:rPr>
                        <a:t> Üniversitesi </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dirty="0">
                          <a:solidFill>
                            <a:srgbClr val="000000"/>
                          </a:solidFill>
                          <a:latin typeface="Bookman Old Style" pitchFamily="18" charset="0"/>
                        </a:rPr>
                        <a:t>9</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a:solidFill>
                            <a:srgbClr val="000000"/>
                          </a:solidFill>
                          <a:latin typeface="Bookman Old Style" pitchFamily="18" charset="0"/>
                        </a:rPr>
                        <a:t>2</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dirty="0">
                          <a:solidFill>
                            <a:srgbClr val="000000"/>
                          </a:solidFill>
                          <a:latin typeface="Bookman Old Style" pitchFamily="18" charset="0"/>
                        </a:rPr>
                        <a:t>4</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a:solidFill>
                            <a:srgbClr val="000000"/>
                          </a:solidFill>
                          <a:latin typeface="Bookman Old Style" pitchFamily="18" charset="0"/>
                        </a:rPr>
                        <a:t>630</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a:solidFill>
                            <a:srgbClr val="000000"/>
                          </a:solidFill>
                          <a:latin typeface="Bookman Old Style" pitchFamily="18" charset="0"/>
                        </a:rPr>
                        <a:t>16.200</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12761">
                <a:tc>
                  <a:txBody>
                    <a:bodyPr/>
                    <a:lstStyle/>
                    <a:p>
                      <a:pPr algn="l" fontAlgn="b"/>
                      <a:r>
                        <a:rPr lang="tr-TR" sz="1000" b="0" i="0" u="none" strike="noStrike" dirty="0" err="1">
                          <a:solidFill>
                            <a:srgbClr val="000000"/>
                          </a:solidFill>
                          <a:latin typeface="Bookman Old Style" pitchFamily="18" charset="0"/>
                        </a:rPr>
                        <a:t>Beykent</a:t>
                      </a:r>
                      <a:r>
                        <a:rPr lang="tr-TR" sz="1000" b="0" i="0" u="none" strike="noStrike" dirty="0">
                          <a:solidFill>
                            <a:srgbClr val="000000"/>
                          </a:solidFill>
                          <a:latin typeface="Bookman Old Style" pitchFamily="18" charset="0"/>
                        </a:rPr>
                        <a:t> Üniversitesi </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dirty="0">
                          <a:solidFill>
                            <a:srgbClr val="000000"/>
                          </a:solidFill>
                          <a:latin typeface="Bookman Old Style" pitchFamily="18" charset="0"/>
                        </a:rPr>
                        <a:t>8</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a:solidFill>
                            <a:srgbClr val="000000"/>
                          </a:solidFill>
                          <a:latin typeface="Bookman Old Style" pitchFamily="18" charset="0"/>
                        </a:rPr>
                        <a:t>4</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dirty="0">
                          <a:solidFill>
                            <a:srgbClr val="000000"/>
                          </a:solidFill>
                          <a:latin typeface="Bookman Old Style" pitchFamily="18" charset="0"/>
                        </a:rPr>
                        <a:t>2</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dirty="0">
                          <a:solidFill>
                            <a:srgbClr val="000000"/>
                          </a:solidFill>
                          <a:latin typeface="Bookman Old Style" pitchFamily="18" charset="0"/>
                        </a:rPr>
                        <a:t>317</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dirty="0">
                          <a:solidFill>
                            <a:srgbClr val="000000"/>
                          </a:solidFill>
                          <a:latin typeface="Bookman Old Style" pitchFamily="18" charset="0"/>
                        </a:rPr>
                        <a:t>24.504</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20643">
                <a:tc>
                  <a:txBody>
                    <a:bodyPr/>
                    <a:lstStyle/>
                    <a:p>
                      <a:pPr algn="l" fontAlgn="b"/>
                      <a:r>
                        <a:rPr lang="tr-TR" sz="1000" b="0" i="0" u="none" strike="noStrike" dirty="0" err="1">
                          <a:solidFill>
                            <a:srgbClr val="000000"/>
                          </a:solidFill>
                          <a:latin typeface="Bookman Old Style" pitchFamily="18" charset="0"/>
                        </a:rPr>
                        <a:t>Bezm</a:t>
                      </a:r>
                      <a:r>
                        <a:rPr lang="tr-TR" sz="1000" b="0" i="0" u="none" strike="noStrike" dirty="0">
                          <a:solidFill>
                            <a:srgbClr val="000000"/>
                          </a:solidFill>
                          <a:latin typeface="Bookman Old Style" pitchFamily="18" charset="0"/>
                        </a:rPr>
                        <a:t>-i Alem Vakıf Üniversitesi </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dirty="0">
                          <a:solidFill>
                            <a:srgbClr val="000000"/>
                          </a:solidFill>
                          <a:latin typeface="Bookman Old Style" pitchFamily="18" charset="0"/>
                        </a:rPr>
                        <a:t>4</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dirty="0">
                          <a:solidFill>
                            <a:srgbClr val="000000"/>
                          </a:solidFill>
                          <a:latin typeface="Bookman Old Style" pitchFamily="18" charset="0"/>
                        </a:rPr>
                        <a:t>1</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a:solidFill>
                            <a:srgbClr val="000000"/>
                          </a:solidFill>
                          <a:latin typeface="Bookman Old Style" pitchFamily="18" charset="0"/>
                        </a:rPr>
                        <a:t>2</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dirty="0">
                          <a:solidFill>
                            <a:srgbClr val="000000"/>
                          </a:solidFill>
                          <a:latin typeface="Bookman Old Style" pitchFamily="18" charset="0"/>
                        </a:rPr>
                        <a:t>508</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dirty="0">
                          <a:solidFill>
                            <a:srgbClr val="000000"/>
                          </a:solidFill>
                          <a:latin typeface="Bookman Old Style" pitchFamily="18" charset="0"/>
                        </a:rPr>
                        <a:t>1.291</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12761">
                <a:tc>
                  <a:txBody>
                    <a:bodyPr/>
                    <a:lstStyle/>
                    <a:p>
                      <a:pPr algn="l" fontAlgn="b"/>
                      <a:r>
                        <a:rPr lang="tr-TR" sz="1000" b="0" i="0" u="none" strike="noStrike" dirty="0">
                          <a:solidFill>
                            <a:srgbClr val="000000"/>
                          </a:solidFill>
                          <a:latin typeface="Bookman Old Style" pitchFamily="18" charset="0"/>
                        </a:rPr>
                        <a:t>Bilgi Üniversitesi </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dirty="0">
                          <a:solidFill>
                            <a:srgbClr val="000000"/>
                          </a:solidFill>
                          <a:latin typeface="Bookman Old Style" pitchFamily="18" charset="0"/>
                        </a:rPr>
                        <a:t>6</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dirty="0">
                          <a:solidFill>
                            <a:srgbClr val="000000"/>
                          </a:solidFill>
                          <a:latin typeface="Bookman Old Style" pitchFamily="18" charset="0"/>
                        </a:rPr>
                        <a:t>5</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a:solidFill>
                            <a:srgbClr val="000000"/>
                          </a:solidFill>
                          <a:latin typeface="Bookman Old Style" pitchFamily="18" charset="0"/>
                        </a:rPr>
                        <a:t>5</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dirty="0">
                          <a:solidFill>
                            <a:srgbClr val="000000"/>
                          </a:solidFill>
                          <a:latin typeface="Bookman Old Style" pitchFamily="18" charset="0"/>
                        </a:rPr>
                        <a:t>560</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a:solidFill>
                            <a:srgbClr val="000000"/>
                          </a:solidFill>
                          <a:latin typeface="Bookman Old Style" pitchFamily="18" charset="0"/>
                        </a:rPr>
                        <a:t>16.235</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12761">
                <a:tc>
                  <a:txBody>
                    <a:bodyPr/>
                    <a:lstStyle/>
                    <a:p>
                      <a:pPr algn="l" fontAlgn="b"/>
                      <a:r>
                        <a:rPr lang="tr-TR" sz="1000" b="0" i="0" u="none" strike="noStrike" dirty="0">
                          <a:solidFill>
                            <a:srgbClr val="000000"/>
                          </a:solidFill>
                          <a:latin typeface="Bookman Old Style" pitchFamily="18" charset="0"/>
                        </a:rPr>
                        <a:t>Doğuş Üniversitesi </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dirty="0">
                          <a:solidFill>
                            <a:srgbClr val="000000"/>
                          </a:solidFill>
                          <a:latin typeface="Bookman Old Style" pitchFamily="18" charset="0"/>
                        </a:rPr>
                        <a:t>5</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dirty="0">
                          <a:solidFill>
                            <a:srgbClr val="000000"/>
                          </a:solidFill>
                          <a:latin typeface="Bookman Old Style" pitchFamily="18" charset="0"/>
                        </a:rPr>
                        <a:t>1</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a:solidFill>
                            <a:srgbClr val="000000"/>
                          </a:solidFill>
                          <a:latin typeface="Bookman Old Style" pitchFamily="18" charset="0"/>
                        </a:rPr>
                        <a:t>2</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dirty="0">
                          <a:solidFill>
                            <a:srgbClr val="000000"/>
                          </a:solidFill>
                          <a:latin typeface="Bookman Old Style" pitchFamily="18" charset="0"/>
                        </a:rPr>
                        <a:t>249</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dirty="0">
                          <a:solidFill>
                            <a:srgbClr val="000000"/>
                          </a:solidFill>
                          <a:latin typeface="Bookman Old Style" pitchFamily="18" charset="0"/>
                        </a:rPr>
                        <a:t>4.864</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467307">
                <a:tc>
                  <a:txBody>
                    <a:bodyPr/>
                    <a:lstStyle/>
                    <a:p>
                      <a:pPr algn="l" fontAlgn="b"/>
                      <a:endParaRPr lang="tr-TR" sz="1000" b="0" i="0" u="none" strike="noStrike" dirty="0">
                        <a:solidFill>
                          <a:srgbClr val="000000"/>
                        </a:solidFill>
                        <a:latin typeface="Bookman Old Style" pitchFamily="18" charset="0"/>
                      </a:endParaRPr>
                    </a:p>
                    <a:p>
                      <a:pPr algn="l" fontAlgn="b"/>
                      <a:r>
                        <a:rPr lang="tr-TR" sz="1000" b="0" i="0" u="none" strike="noStrike" dirty="0">
                          <a:solidFill>
                            <a:srgbClr val="000000"/>
                          </a:solidFill>
                          <a:latin typeface="Bookman Old Style" pitchFamily="18" charset="0"/>
                        </a:rPr>
                        <a:t>Fatih Sultan Mehmet Vakıf Üniversitesi </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dirty="0">
                          <a:solidFill>
                            <a:srgbClr val="000000"/>
                          </a:solidFill>
                          <a:latin typeface="Bookman Old Style" pitchFamily="18" charset="0"/>
                        </a:rPr>
                        <a:t>5</a:t>
                      </a:r>
                    </a:p>
                    <a:p>
                      <a:pPr algn="ctr" fontAlgn="b"/>
                      <a:endParaRPr lang="tr-TR" sz="1000" b="0" i="0" u="none" strike="noStrike" dirty="0">
                        <a:solidFill>
                          <a:srgbClr val="000000"/>
                        </a:solidFill>
                        <a:latin typeface="Bookman Old Style" pitchFamily="18" charset="0"/>
                      </a:endParaRP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dirty="0">
                          <a:solidFill>
                            <a:srgbClr val="000000"/>
                          </a:solidFill>
                          <a:latin typeface="Bookman Old Style" pitchFamily="18" charset="0"/>
                        </a:rPr>
                        <a:t>2</a:t>
                      </a:r>
                    </a:p>
                    <a:p>
                      <a:pPr algn="ctr" fontAlgn="b"/>
                      <a:endParaRPr lang="tr-TR" sz="1000" b="0" i="0" u="none" strike="noStrike" dirty="0">
                        <a:solidFill>
                          <a:srgbClr val="000000"/>
                        </a:solidFill>
                        <a:latin typeface="Bookman Old Style" pitchFamily="18" charset="0"/>
                      </a:endParaRP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dirty="0">
                          <a:solidFill>
                            <a:srgbClr val="000000"/>
                          </a:solidFill>
                          <a:latin typeface="Bookman Old Style" pitchFamily="18" charset="0"/>
                        </a:rPr>
                        <a:t>5</a:t>
                      </a:r>
                    </a:p>
                    <a:p>
                      <a:pPr algn="ctr" fontAlgn="b"/>
                      <a:endParaRPr lang="tr-TR" sz="1000" b="0" i="0" u="none" strike="noStrike" dirty="0">
                        <a:solidFill>
                          <a:srgbClr val="000000"/>
                        </a:solidFill>
                        <a:latin typeface="Bookman Old Style" pitchFamily="18" charset="0"/>
                      </a:endParaRP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endParaRPr lang="tr-TR" sz="1000" b="0" i="0" u="none" strike="noStrike" dirty="0">
                        <a:solidFill>
                          <a:srgbClr val="000000"/>
                        </a:solidFill>
                        <a:latin typeface="Bookman Old Style" pitchFamily="18" charset="0"/>
                      </a:endParaRPr>
                    </a:p>
                    <a:p>
                      <a:pPr algn="ctr" fontAlgn="b"/>
                      <a:r>
                        <a:rPr lang="tr-TR" sz="1000" b="0" i="0" u="none" strike="noStrike" dirty="0">
                          <a:solidFill>
                            <a:srgbClr val="000000"/>
                          </a:solidFill>
                          <a:latin typeface="Bookman Old Style" pitchFamily="18" charset="0"/>
                        </a:rPr>
                        <a:t>164</a:t>
                      </a:r>
                    </a:p>
                    <a:p>
                      <a:pPr algn="ctr" fontAlgn="b"/>
                      <a:endParaRPr lang="tr-TR" sz="1000" b="0" i="0" u="none" strike="noStrike" dirty="0">
                        <a:solidFill>
                          <a:srgbClr val="000000"/>
                        </a:solidFill>
                        <a:latin typeface="Bookman Old Style" pitchFamily="18" charset="0"/>
                      </a:endParaRP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dirty="0">
                          <a:solidFill>
                            <a:srgbClr val="000000"/>
                          </a:solidFill>
                          <a:latin typeface="Bookman Old Style" pitchFamily="18" charset="0"/>
                        </a:rPr>
                        <a:t>2.500</a:t>
                      </a:r>
                    </a:p>
                    <a:p>
                      <a:pPr algn="ctr" fontAlgn="b"/>
                      <a:endParaRPr lang="tr-TR" sz="1000" b="0" i="0" u="none" strike="noStrike" dirty="0">
                        <a:solidFill>
                          <a:srgbClr val="000000"/>
                        </a:solidFill>
                        <a:latin typeface="Bookman Old Style" pitchFamily="18" charset="0"/>
                      </a:endParaRP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212761">
                <a:tc>
                  <a:txBody>
                    <a:bodyPr/>
                    <a:lstStyle/>
                    <a:p>
                      <a:pPr algn="l" fontAlgn="b"/>
                      <a:r>
                        <a:rPr lang="tr-TR" sz="1000" b="0" i="0" u="none" strike="noStrike">
                          <a:solidFill>
                            <a:srgbClr val="000000"/>
                          </a:solidFill>
                          <a:latin typeface="Bookman Old Style" pitchFamily="18" charset="0"/>
                        </a:rPr>
                        <a:t>Fatih Üniversitesi </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dirty="0">
                          <a:solidFill>
                            <a:srgbClr val="000000"/>
                          </a:solidFill>
                          <a:latin typeface="Bookman Old Style" pitchFamily="18" charset="0"/>
                        </a:rPr>
                        <a:t>9</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a:solidFill>
                            <a:srgbClr val="000000"/>
                          </a:solidFill>
                          <a:latin typeface="Bookman Old Style" pitchFamily="18" charset="0"/>
                        </a:rPr>
                        <a:t>3</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dirty="0">
                          <a:solidFill>
                            <a:srgbClr val="000000"/>
                          </a:solidFill>
                          <a:latin typeface="Bookman Old Style" pitchFamily="18" charset="0"/>
                        </a:rPr>
                        <a:t>5</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a:solidFill>
                            <a:srgbClr val="000000"/>
                          </a:solidFill>
                          <a:latin typeface="Bookman Old Style" pitchFamily="18" charset="0"/>
                        </a:rPr>
                        <a:t>581</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dirty="0">
                          <a:solidFill>
                            <a:srgbClr val="000000"/>
                          </a:solidFill>
                          <a:latin typeface="Bookman Old Style" pitchFamily="18" charset="0"/>
                        </a:rPr>
                        <a:t>14.479</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212761">
                <a:tc>
                  <a:txBody>
                    <a:bodyPr/>
                    <a:lstStyle/>
                    <a:p>
                      <a:pPr algn="l" fontAlgn="b"/>
                      <a:r>
                        <a:rPr lang="tr-TR" sz="1000" b="0" i="0" u="none" strike="noStrike">
                          <a:solidFill>
                            <a:srgbClr val="000000"/>
                          </a:solidFill>
                          <a:latin typeface="Bookman Old Style" pitchFamily="18" charset="0"/>
                        </a:rPr>
                        <a:t>Gedik Üniversitesi</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dirty="0">
                          <a:solidFill>
                            <a:srgbClr val="000000"/>
                          </a:solidFill>
                          <a:latin typeface="Bookman Old Style" pitchFamily="18" charset="0"/>
                        </a:rPr>
                        <a:t>4</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a:solidFill>
                            <a:srgbClr val="000000"/>
                          </a:solidFill>
                          <a:latin typeface="Bookman Old Style" pitchFamily="18" charset="0"/>
                        </a:rPr>
                        <a:t>2</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dirty="0">
                          <a:solidFill>
                            <a:srgbClr val="000000"/>
                          </a:solidFill>
                          <a:latin typeface="Bookman Old Style" pitchFamily="18" charset="0"/>
                        </a:rPr>
                        <a:t>3</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dirty="0">
                          <a:solidFill>
                            <a:srgbClr val="000000"/>
                          </a:solidFill>
                          <a:latin typeface="Bookman Old Style" pitchFamily="18" charset="0"/>
                        </a:rPr>
                        <a:t>118</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dirty="0">
                          <a:solidFill>
                            <a:srgbClr val="000000"/>
                          </a:solidFill>
                          <a:latin typeface="Bookman Old Style" pitchFamily="18" charset="0"/>
                        </a:rPr>
                        <a:t>2.644</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212761">
                <a:tc>
                  <a:txBody>
                    <a:bodyPr/>
                    <a:lstStyle/>
                    <a:p>
                      <a:pPr algn="l" fontAlgn="b"/>
                      <a:r>
                        <a:rPr lang="tr-TR" sz="1000" b="0" i="0" u="none" strike="noStrike">
                          <a:solidFill>
                            <a:srgbClr val="000000"/>
                          </a:solidFill>
                          <a:latin typeface="Bookman Old Style" pitchFamily="18" charset="0"/>
                        </a:rPr>
                        <a:t>Haliç Üniversitesi </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dirty="0">
                          <a:solidFill>
                            <a:srgbClr val="000000"/>
                          </a:solidFill>
                          <a:latin typeface="Bookman Old Style" pitchFamily="18" charset="0"/>
                        </a:rPr>
                        <a:t>5</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a:solidFill>
                            <a:srgbClr val="000000"/>
                          </a:solidFill>
                          <a:latin typeface="Bookman Old Style" pitchFamily="18" charset="0"/>
                        </a:rPr>
                        <a:t>5</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dirty="0">
                          <a:solidFill>
                            <a:srgbClr val="000000"/>
                          </a:solidFill>
                          <a:latin typeface="Bookman Old Style" pitchFamily="18" charset="0"/>
                        </a:rPr>
                        <a:t>3</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dirty="0">
                          <a:solidFill>
                            <a:srgbClr val="000000"/>
                          </a:solidFill>
                          <a:latin typeface="Bookman Old Style" pitchFamily="18" charset="0"/>
                        </a:rPr>
                        <a:t>221</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dirty="0">
                          <a:solidFill>
                            <a:srgbClr val="000000"/>
                          </a:solidFill>
                          <a:latin typeface="Bookman Old Style" pitchFamily="18" charset="0"/>
                        </a:rPr>
                        <a:t>8.021</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212761">
                <a:tc>
                  <a:txBody>
                    <a:bodyPr/>
                    <a:lstStyle/>
                    <a:p>
                      <a:pPr algn="l" fontAlgn="b"/>
                      <a:r>
                        <a:rPr lang="tr-TR" sz="1000" b="0" i="0" u="none" strike="noStrike">
                          <a:solidFill>
                            <a:srgbClr val="000000"/>
                          </a:solidFill>
                          <a:latin typeface="Bookman Old Style" pitchFamily="18" charset="0"/>
                        </a:rPr>
                        <a:t>Işık Üniversitesi </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dirty="0">
                          <a:solidFill>
                            <a:srgbClr val="000000"/>
                          </a:solidFill>
                          <a:latin typeface="Bookman Old Style" pitchFamily="18" charset="0"/>
                        </a:rPr>
                        <a:t>5</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a:solidFill>
                            <a:srgbClr val="000000"/>
                          </a:solidFill>
                          <a:latin typeface="Bookman Old Style" pitchFamily="18" charset="0"/>
                        </a:rPr>
                        <a:t>2</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dirty="0">
                          <a:solidFill>
                            <a:srgbClr val="000000"/>
                          </a:solidFill>
                          <a:latin typeface="Bookman Old Style" pitchFamily="18" charset="0"/>
                        </a:rPr>
                        <a:t>2</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dirty="0">
                          <a:solidFill>
                            <a:srgbClr val="000000"/>
                          </a:solidFill>
                          <a:latin typeface="Bookman Old Style" pitchFamily="18" charset="0"/>
                        </a:rPr>
                        <a:t>234</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dirty="0">
                          <a:solidFill>
                            <a:srgbClr val="000000"/>
                          </a:solidFill>
                          <a:latin typeface="Bookman Old Style" pitchFamily="18" charset="0"/>
                        </a:rPr>
                        <a:t>4.390</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r h="212761">
                <a:tc>
                  <a:txBody>
                    <a:bodyPr/>
                    <a:lstStyle/>
                    <a:p>
                      <a:pPr algn="l" fontAlgn="b"/>
                      <a:r>
                        <a:rPr lang="tr-TR" sz="1000" b="0" i="0" u="none" strike="noStrike">
                          <a:solidFill>
                            <a:srgbClr val="000000"/>
                          </a:solidFill>
                          <a:latin typeface="Bookman Old Style" pitchFamily="18" charset="0"/>
                        </a:rPr>
                        <a:t>İstanbul 29 Mayıs Üniversitesi </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dirty="0">
                          <a:solidFill>
                            <a:srgbClr val="000000"/>
                          </a:solidFill>
                          <a:latin typeface="Bookman Old Style" pitchFamily="18" charset="0"/>
                        </a:rPr>
                        <a:t>6</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a:solidFill>
                            <a:srgbClr val="000000"/>
                          </a:solidFill>
                          <a:latin typeface="Bookman Old Style" pitchFamily="18" charset="0"/>
                        </a:rPr>
                        <a:t>1</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dirty="0">
                          <a:solidFill>
                            <a:srgbClr val="000000"/>
                          </a:solidFill>
                          <a:latin typeface="Bookman Old Style" pitchFamily="18" charset="0"/>
                        </a:rPr>
                        <a:t>3</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dirty="0">
                          <a:solidFill>
                            <a:srgbClr val="000000"/>
                          </a:solidFill>
                          <a:latin typeface="Bookman Old Style" pitchFamily="18" charset="0"/>
                        </a:rPr>
                        <a:t>54</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dirty="0">
                          <a:solidFill>
                            <a:srgbClr val="000000"/>
                          </a:solidFill>
                          <a:latin typeface="Bookman Old Style" pitchFamily="18" charset="0"/>
                        </a:rPr>
                        <a:t>581</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4"/>
                  </a:ext>
                </a:extLst>
              </a:tr>
              <a:tr h="212761">
                <a:tc>
                  <a:txBody>
                    <a:bodyPr/>
                    <a:lstStyle/>
                    <a:p>
                      <a:pPr algn="l" fontAlgn="b"/>
                      <a:r>
                        <a:rPr lang="tr-TR" sz="1000" b="0" i="0" u="none" strike="noStrike">
                          <a:solidFill>
                            <a:srgbClr val="000000"/>
                          </a:solidFill>
                          <a:latin typeface="Bookman Old Style" pitchFamily="18" charset="0"/>
                        </a:rPr>
                        <a:t>İstanbul Bilim Üniversitesi </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dirty="0">
                          <a:solidFill>
                            <a:srgbClr val="000000"/>
                          </a:solidFill>
                          <a:latin typeface="Bookman Old Style" pitchFamily="18" charset="0"/>
                        </a:rPr>
                        <a:t>2</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dirty="0">
                          <a:solidFill>
                            <a:srgbClr val="000000"/>
                          </a:solidFill>
                          <a:latin typeface="Bookman Old Style" pitchFamily="18" charset="0"/>
                        </a:rPr>
                        <a:t>3</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a:solidFill>
                            <a:srgbClr val="000000"/>
                          </a:solidFill>
                          <a:latin typeface="Bookman Old Style" pitchFamily="18" charset="0"/>
                        </a:rPr>
                        <a:t>2</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dirty="0">
                          <a:solidFill>
                            <a:srgbClr val="000000"/>
                          </a:solidFill>
                          <a:latin typeface="Bookman Old Style" pitchFamily="18" charset="0"/>
                        </a:rPr>
                        <a:t>251</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dirty="0">
                          <a:solidFill>
                            <a:srgbClr val="000000"/>
                          </a:solidFill>
                          <a:latin typeface="Bookman Old Style" pitchFamily="18" charset="0"/>
                        </a:rPr>
                        <a:t>2.987</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5"/>
                  </a:ext>
                </a:extLst>
              </a:tr>
              <a:tr h="212761">
                <a:tc>
                  <a:txBody>
                    <a:bodyPr/>
                    <a:lstStyle/>
                    <a:p>
                      <a:pPr algn="l" fontAlgn="b"/>
                      <a:r>
                        <a:rPr lang="tr-TR" sz="1000" b="0" i="0" u="none" strike="noStrike">
                          <a:solidFill>
                            <a:srgbClr val="000000"/>
                          </a:solidFill>
                          <a:latin typeface="Bookman Old Style" pitchFamily="18" charset="0"/>
                        </a:rPr>
                        <a:t>İstanbul Gelişim Üniversitesi</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dirty="0">
                          <a:solidFill>
                            <a:srgbClr val="000000"/>
                          </a:solidFill>
                          <a:latin typeface="Bookman Old Style" pitchFamily="18" charset="0"/>
                        </a:rPr>
                        <a:t>3</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dirty="0">
                          <a:solidFill>
                            <a:srgbClr val="000000"/>
                          </a:solidFill>
                          <a:latin typeface="Bookman Old Style" pitchFamily="18" charset="0"/>
                        </a:rPr>
                        <a:t>3</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a:solidFill>
                            <a:srgbClr val="000000"/>
                          </a:solidFill>
                          <a:latin typeface="Bookman Old Style" pitchFamily="18" charset="0"/>
                        </a:rPr>
                        <a:t>3</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dirty="0">
                          <a:solidFill>
                            <a:srgbClr val="000000"/>
                          </a:solidFill>
                          <a:latin typeface="Bookman Old Style" pitchFamily="18" charset="0"/>
                        </a:rPr>
                        <a:t>269</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dirty="0">
                          <a:solidFill>
                            <a:srgbClr val="000000"/>
                          </a:solidFill>
                          <a:latin typeface="Bookman Old Style" pitchFamily="18" charset="0"/>
                        </a:rPr>
                        <a:t>7.920</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6"/>
                  </a:ext>
                </a:extLst>
              </a:tr>
              <a:tr h="313934">
                <a:tc>
                  <a:txBody>
                    <a:bodyPr/>
                    <a:lstStyle/>
                    <a:p>
                      <a:pPr algn="l" fontAlgn="b"/>
                      <a:r>
                        <a:rPr lang="tr-TR" sz="1000" b="0" i="0" u="none" strike="noStrike">
                          <a:solidFill>
                            <a:srgbClr val="000000"/>
                          </a:solidFill>
                          <a:latin typeface="Bookman Old Style" pitchFamily="18" charset="0"/>
                        </a:rPr>
                        <a:t>İstanbul Kemerburgaz Üniversitesi </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a:solidFill>
                            <a:srgbClr val="000000"/>
                          </a:solidFill>
                          <a:latin typeface="Bookman Old Style" pitchFamily="18" charset="0"/>
                        </a:rPr>
                        <a:t>7</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dirty="0">
                          <a:solidFill>
                            <a:srgbClr val="000000"/>
                          </a:solidFill>
                          <a:latin typeface="Bookman Old Style" pitchFamily="18" charset="0"/>
                        </a:rPr>
                        <a:t>1</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a:solidFill>
                            <a:srgbClr val="000000"/>
                          </a:solidFill>
                          <a:latin typeface="Bookman Old Style" pitchFamily="18" charset="0"/>
                        </a:rPr>
                        <a:t>3</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dirty="0">
                          <a:solidFill>
                            <a:srgbClr val="000000"/>
                          </a:solidFill>
                          <a:latin typeface="Bookman Old Style" pitchFamily="18" charset="0"/>
                        </a:rPr>
                        <a:t>198</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dirty="0">
                          <a:solidFill>
                            <a:srgbClr val="000000"/>
                          </a:solidFill>
                          <a:latin typeface="Bookman Old Style" pitchFamily="18" charset="0"/>
                        </a:rPr>
                        <a:t>2.661</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7"/>
                  </a:ext>
                </a:extLst>
              </a:tr>
              <a:tr h="212761">
                <a:tc>
                  <a:txBody>
                    <a:bodyPr/>
                    <a:lstStyle/>
                    <a:p>
                      <a:pPr algn="l" fontAlgn="b"/>
                      <a:r>
                        <a:rPr lang="tr-TR" sz="1000" b="0" i="0" u="none" strike="noStrike">
                          <a:solidFill>
                            <a:srgbClr val="000000"/>
                          </a:solidFill>
                          <a:latin typeface="Bookman Old Style" pitchFamily="18" charset="0"/>
                        </a:rPr>
                        <a:t>İstanbul Medipol Üniversitesi </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a:solidFill>
                            <a:srgbClr val="000000"/>
                          </a:solidFill>
                          <a:latin typeface="Bookman Old Style" pitchFamily="18" charset="0"/>
                        </a:rPr>
                        <a:t>5</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dirty="0">
                          <a:solidFill>
                            <a:srgbClr val="000000"/>
                          </a:solidFill>
                          <a:latin typeface="Bookman Old Style" pitchFamily="18" charset="0"/>
                        </a:rPr>
                        <a:t>2</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a:solidFill>
                            <a:srgbClr val="000000"/>
                          </a:solidFill>
                          <a:latin typeface="Bookman Old Style" pitchFamily="18" charset="0"/>
                        </a:rPr>
                        <a:t>2</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dirty="0">
                          <a:solidFill>
                            <a:srgbClr val="000000"/>
                          </a:solidFill>
                          <a:latin typeface="Bookman Old Style" pitchFamily="18" charset="0"/>
                        </a:rPr>
                        <a:t>346</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dirty="0">
                          <a:solidFill>
                            <a:srgbClr val="000000"/>
                          </a:solidFill>
                          <a:latin typeface="Bookman Old Style" pitchFamily="18" charset="0"/>
                        </a:rPr>
                        <a:t>3.052</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8"/>
                  </a:ext>
                </a:extLst>
              </a:tr>
              <a:tr h="212761">
                <a:tc>
                  <a:txBody>
                    <a:bodyPr/>
                    <a:lstStyle/>
                    <a:p>
                      <a:pPr algn="l" fontAlgn="b"/>
                      <a:r>
                        <a:rPr lang="tr-TR" sz="1000" b="0" i="0" u="none" strike="noStrike">
                          <a:solidFill>
                            <a:srgbClr val="000000"/>
                          </a:solidFill>
                          <a:latin typeface="Bookman Old Style" pitchFamily="18" charset="0"/>
                        </a:rPr>
                        <a:t>İstanbul Şehir Üniversitesi </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a:solidFill>
                            <a:srgbClr val="000000"/>
                          </a:solidFill>
                          <a:latin typeface="Bookman Old Style" pitchFamily="18" charset="0"/>
                        </a:rPr>
                        <a:t>6</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dirty="0">
                          <a:solidFill>
                            <a:srgbClr val="000000"/>
                          </a:solidFill>
                          <a:latin typeface="Bookman Old Style" pitchFamily="18" charset="0"/>
                        </a:rPr>
                        <a:t>1</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a:solidFill>
                            <a:srgbClr val="000000"/>
                          </a:solidFill>
                          <a:latin typeface="Bookman Old Style" pitchFamily="18" charset="0"/>
                        </a:rPr>
                        <a:t>3</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dirty="0">
                          <a:solidFill>
                            <a:srgbClr val="000000"/>
                          </a:solidFill>
                          <a:latin typeface="Bookman Old Style" pitchFamily="18" charset="0"/>
                        </a:rPr>
                        <a:t>203</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dirty="0">
                          <a:solidFill>
                            <a:srgbClr val="000000"/>
                          </a:solidFill>
                          <a:latin typeface="Bookman Old Style" pitchFamily="18" charset="0"/>
                        </a:rPr>
                        <a:t>2.573</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9"/>
                  </a:ext>
                </a:extLst>
              </a:tr>
              <a:tr h="212761">
                <a:tc>
                  <a:txBody>
                    <a:bodyPr/>
                    <a:lstStyle/>
                    <a:p>
                      <a:pPr algn="l" fontAlgn="b"/>
                      <a:r>
                        <a:rPr lang="tr-TR" sz="1000" b="0" i="0" u="none" strike="noStrike">
                          <a:solidFill>
                            <a:srgbClr val="000000"/>
                          </a:solidFill>
                          <a:latin typeface="Bookman Old Style" pitchFamily="18" charset="0"/>
                        </a:rPr>
                        <a:t>İstanbul Ticaret Üniversitesi </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a:solidFill>
                            <a:srgbClr val="000000"/>
                          </a:solidFill>
                          <a:latin typeface="Bookman Old Style" pitchFamily="18" charset="0"/>
                        </a:rPr>
                        <a:t>6</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dirty="0">
                          <a:solidFill>
                            <a:srgbClr val="000000"/>
                          </a:solidFill>
                          <a:latin typeface="Bookman Old Style" pitchFamily="18" charset="0"/>
                        </a:rPr>
                        <a:t>1</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a:solidFill>
                            <a:srgbClr val="000000"/>
                          </a:solidFill>
                          <a:latin typeface="Bookman Old Style" pitchFamily="18" charset="0"/>
                        </a:rPr>
                        <a:t>3</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dirty="0">
                          <a:solidFill>
                            <a:srgbClr val="000000"/>
                          </a:solidFill>
                          <a:latin typeface="Bookman Old Style" pitchFamily="18" charset="0"/>
                        </a:rPr>
                        <a:t>303</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dirty="0">
                          <a:solidFill>
                            <a:srgbClr val="000000"/>
                          </a:solidFill>
                          <a:latin typeface="Bookman Old Style" pitchFamily="18" charset="0"/>
                        </a:rPr>
                        <a:t>5.427</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20"/>
                  </a:ext>
                </a:extLst>
              </a:tr>
              <a:tr h="212761">
                <a:tc>
                  <a:txBody>
                    <a:bodyPr/>
                    <a:lstStyle/>
                    <a:p>
                      <a:pPr algn="l" fontAlgn="b"/>
                      <a:r>
                        <a:rPr lang="tr-TR" sz="1000" b="0" i="0" u="none" strike="noStrike">
                          <a:solidFill>
                            <a:srgbClr val="000000"/>
                          </a:solidFill>
                          <a:latin typeface="Bookman Old Style" pitchFamily="18" charset="0"/>
                        </a:rPr>
                        <a:t>Kadir Has Üniversitesi </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a:solidFill>
                            <a:srgbClr val="000000"/>
                          </a:solidFill>
                          <a:latin typeface="Bookman Old Style" pitchFamily="18" charset="0"/>
                        </a:rPr>
                        <a:t>5</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dirty="0">
                          <a:solidFill>
                            <a:srgbClr val="000000"/>
                          </a:solidFill>
                          <a:latin typeface="Bookman Old Style" pitchFamily="18" charset="0"/>
                        </a:rPr>
                        <a:t>3</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a:solidFill>
                            <a:srgbClr val="000000"/>
                          </a:solidFill>
                          <a:latin typeface="Bookman Old Style" pitchFamily="18" charset="0"/>
                        </a:rPr>
                        <a:t>2</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dirty="0">
                          <a:solidFill>
                            <a:srgbClr val="000000"/>
                          </a:solidFill>
                          <a:latin typeface="Bookman Old Style" pitchFamily="18" charset="0"/>
                        </a:rPr>
                        <a:t>238</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dirty="0">
                          <a:solidFill>
                            <a:srgbClr val="000000"/>
                          </a:solidFill>
                          <a:latin typeface="Bookman Old Style" pitchFamily="18" charset="0"/>
                        </a:rPr>
                        <a:t>5.667</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21"/>
                  </a:ext>
                </a:extLst>
              </a:tr>
              <a:tr h="212761">
                <a:tc>
                  <a:txBody>
                    <a:bodyPr/>
                    <a:lstStyle/>
                    <a:p>
                      <a:pPr algn="l" fontAlgn="b"/>
                      <a:r>
                        <a:rPr lang="tr-TR" sz="1000" b="0" i="0" u="none" strike="noStrike">
                          <a:solidFill>
                            <a:srgbClr val="000000"/>
                          </a:solidFill>
                          <a:latin typeface="Bookman Old Style" pitchFamily="18" charset="0"/>
                        </a:rPr>
                        <a:t>Koç Üniversitesi </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a:solidFill>
                            <a:srgbClr val="000000"/>
                          </a:solidFill>
                          <a:latin typeface="Bookman Old Style" pitchFamily="18" charset="0"/>
                        </a:rPr>
                        <a:t>6</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dirty="0">
                          <a:solidFill>
                            <a:srgbClr val="000000"/>
                          </a:solidFill>
                          <a:latin typeface="Bookman Old Style" pitchFamily="18" charset="0"/>
                        </a:rPr>
                        <a:t>1</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a:solidFill>
                            <a:srgbClr val="000000"/>
                          </a:solidFill>
                          <a:latin typeface="Bookman Old Style" pitchFamily="18" charset="0"/>
                        </a:rPr>
                        <a:t>4</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dirty="0">
                          <a:solidFill>
                            <a:srgbClr val="000000"/>
                          </a:solidFill>
                          <a:latin typeface="Bookman Old Style" pitchFamily="18" charset="0"/>
                        </a:rPr>
                        <a:t>491</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dirty="0">
                          <a:solidFill>
                            <a:srgbClr val="000000"/>
                          </a:solidFill>
                          <a:latin typeface="Bookman Old Style" pitchFamily="18" charset="0"/>
                        </a:rPr>
                        <a:t>5.970</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22"/>
                  </a:ext>
                </a:extLst>
              </a:tr>
              <a:tr h="212761">
                <a:tc>
                  <a:txBody>
                    <a:bodyPr/>
                    <a:lstStyle/>
                    <a:p>
                      <a:pPr algn="l" fontAlgn="b"/>
                      <a:r>
                        <a:rPr lang="tr-TR" sz="1000" b="0" i="0" u="none" strike="noStrike" dirty="0">
                          <a:solidFill>
                            <a:srgbClr val="000000"/>
                          </a:solidFill>
                          <a:latin typeface="Bookman Old Style" pitchFamily="18" charset="0"/>
                        </a:rPr>
                        <a:t>Kültür Üniversitesi </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a:solidFill>
                            <a:srgbClr val="000000"/>
                          </a:solidFill>
                          <a:latin typeface="Bookman Old Style" pitchFamily="18" charset="0"/>
                        </a:rPr>
                        <a:t>7</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dirty="0">
                          <a:solidFill>
                            <a:srgbClr val="000000"/>
                          </a:solidFill>
                          <a:latin typeface="Bookman Old Style" pitchFamily="18" charset="0"/>
                        </a:rPr>
                        <a:t>3</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dirty="0">
                          <a:solidFill>
                            <a:srgbClr val="000000"/>
                          </a:solidFill>
                          <a:latin typeface="Bookman Old Style" pitchFamily="18" charset="0"/>
                        </a:rPr>
                        <a:t>2</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dirty="0">
                          <a:solidFill>
                            <a:srgbClr val="000000"/>
                          </a:solidFill>
                          <a:latin typeface="Bookman Old Style" pitchFamily="18" charset="0"/>
                        </a:rPr>
                        <a:t>560</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dirty="0">
                          <a:solidFill>
                            <a:srgbClr val="000000"/>
                          </a:solidFill>
                          <a:latin typeface="Bookman Old Style" pitchFamily="18" charset="0"/>
                        </a:rPr>
                        <a:t>8.956</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23"/>
                  </a:ext>
                </a:extLst>
              </a:tr>
              <a:tr h="212761">
                <a:tc>
                  <a:txBody>
                    <a:bodyPr/>
                    <a:lstStyle/>
                    <a:p>
                      <a:pPr algn="l" fontAlgn="b"/>
                      <a:r>
                        <a:rPr lang="tr-TR" sz="1000" b="0" i="0" u="none" strike="noStrike">
                          <a:solidFill>
                            <a:srgbClr val="000000"/>
                          </a:solidFill>
                          <a:latin typeface="Bookman Old Style" pitchFamily="18" charset="0"/>
                        </a:rPr>
                        <a:t>Maltepe Üniversitesi </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a:solidFill>
                            <a:srgbClr val="000000"/>
                          </a:solidFill>
                          <a:latin typeface="Bookman Old Style" pitchFamily="18" charset="0"/>
                        </a:rPr>
                        <a:t>9</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dirty="0">
                          <a:solidFill>
                            <a:srgbClr val="000000"/>
                          </a:solidFill>
                          <a:latin typeface="Bookman Old Style" pitchFamily="18" charset="0"/>
                        </a:rPr>
                        <a:t>3</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dirty="0">
                          <a:solidFill>
                            <a:srgbClr val="000000"/>
                          </a:solidFill>
                          <a:latin typeface="Bookman Old Style" pitchFamily="18" charset="0"/>
                        </a:rPr>
                        <a:t>3</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dirty="0">
                          <a:solidFill>
                            <a:srgbClr val="000000"/>
                          </a:solidFill>
                          <a:latin typeface="Bookman Old Style" pitchFamily="18" charset="0"/>
                        </a:rPr>
                        <a:t>483</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dirty="0">
                          <a:solidFill>
                            <a:srgbClr val="000000"/>
                          </a:solidFill>
                          <a:latin typeface="Bookman Old Style" pitchFamily="18" charset="0"/>
                        </a:rPr>
                        <a:t>8.720</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24"/>
                  </a:ext>
                </a:extLst>
              </a:tr>
              <a:tr h="212761">
                <a:tc>
                  <a:txBody>
                    <a:bodyPr/>
                    <a:lstStyle/>
                    <a:p>
                      <a:pPr algn="l" fontAlgn="b"/>
                      <a:r>
                        <a:rPr lang="tr-TR" sz="1000" b="0" i="0" u="none" strike="noStrike">
                          <a:solidFill>
                            <a:srgbClr val="000000"/>
                          </a:solidFill>
                          <a:latin typeface="Bookman Old Style" pitchFamily="18" charset="0"/>
                        </a:rPr>
                        <a:t>Okan Üniversitesi </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a:solidFill>
                            <a:srgbClr val="000000"/>
                          </a:solidFill>
                          <a:latin typeface="Bookman Old Style" pitchFamily="18" charset="0"/>
                        </a:rPr>
                        <a:t>6</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dirty="0">
                          <a:solidFill>
                            <a:srgbClr val="000000"/>
                          </a:solidFill>
                          <a:latin typeface="Bookman Old Style" pitchFamily="18" charset="0"/>
                        </a:rPr>
                        <a:t>2</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dirty="0">
                          <a:solidFill>
                            <a:srgbClr val="000000"/>
                          </a:solidFill>
                          <a:latin typeface="Bookman Old Style" pitchFamily="18" charset="0"/>
                        </a:rPr>
                        <a:t>3</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dirty="0">
                          <a:solidFill>
                            <a:srgbClr val="000000"/>
                          </a:solidFill>
                          <a:latin typeface="Bookman Old Style" pitchFamily="18" charset="0"/>
                        </a:rPr>
                        <a:t>463</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dirty="0">
                          <a:solidFill>
                            <a:srgbClr val="000000"/>
                          </a:solidFill>
                          <a:latin typeface="Bookman Old Style" pitchFamily="18" charset="0"/>
                        </a:rPr>
                        <a:t>14.345</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25"/>
                  </a:ext>
                </a:extLst>
              </a:tr>
              <a:tr h="212761">
                <a:tc>
                  <a:txBody>
                    <a:bodyPr/>
                    <a:lstStyle/>
                    <a:p>
                      <a:pPr algn="l" fontAlgn="b"/>
                      <a:r>
                        <a:rPr lang="tr-TR" sz="1000" b="0" i="0" u="none" strike="noStrike">
                          <a:solidFill>
                            <a:srgbClr val="000000"/>
                          </a:solidFill>
                          <a:latin typeface="Bookman Old Style" pitchFamily="18" charset="0"/>
                        </a:rPr>
                        <a:t>Özyeğin Üniversitesi </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a:solidFill>
                            <a:srgbClr val="000000"/>
                          </a:solidFill>
                          <a:latin typeface="Bookman Old Style" pitchFamily="18" charset="0"/>
                        </a:rPr>
                        <a:t>5</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dirty="0">
                          <a:solidFill>
                            <a:srgbClr val="000000"/>
                          </a:solidFill>
                          <a:latin typeface="Bookman Old Style" pitchFamily="18" charset="0"/>
                        </a:rPr>
                        <a:t>3</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a:solidFill>
                            <a:srgbClr val="000000"/>
                          </a:solidFill>
                          <a:latin typeface="Bookman Old Style" pitchFamily="18" charset="0"/>
                        </a:rPr>
                        <a:t>2</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dirty="0">
                          <a:solidFill>
                            <a:srgbClr val="000000"/>
                          </a:solidFill>
                          <a:latin typeface="Bookman Old Style" pitchFamily="18" charset="0"/>
                        </a:rPr>
                        <a:t>257</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dirty="0">
                          <a:solidFill>
                            <a:srgbClr val="000000"/>
                          </a:solidFill>
                          <a:latin typeface="Bookman Old Style" pitchFamily="18" charset="0"/>
                        </a:rPr>
                        <a:t>4.299</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26"/>
                  </a:ext>
                </a:extLst>
              </a:tr>
              <a:tr h="212761">
                <a:tc>
                  <a:txBody>
                    <a:bodyPr/>
                    <a:lstStyle/>
                    <a:p>
                      <a:pPr algn="l" fontAlgn="b"/>
                      <a:r>
                        <a:rPr lang="tr-TR" sz="1000" b="0" i="0" u="none" strike="noStrike">
                          <a:solidFill>
                            <a:srgbClr val="000000"/>
                          </a:solidFill>
                          <a:latin typeface="Bookman Old Style" pitchFamily="18" charset="0"/>
                        </a:rPr>
                        <a:t>Piri Reis Üniversitesi </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a:solidFill>
                            <a:srgbClr val="000000"/>
                          </a:solidFill>
                          <a:latin typeface="Bookman Old Style" pitchFamily="18" charset="0"/>
                        </a:rPr>
                        <a:t>4</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dirty="0">
                          <a:solidFill>
                            <a:srgbClr val="000000"/>
                          </a:solidFill>
                          <a:latin typeface="Bookman Old Style" pitchFamily="18" charset="0"/>
                        </a:rPr>
                        <a:t>1</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a:solidFill>
                            <a:srgbClr val="000000"/>
                          </a:solidFill>
                          <a:latin typeface="Bookman Old Style" pitchFamily="18" charset="0"/>
                        </a:rPr>
                        <a:t>2</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dirty="0">
                          <a:solidFill>
                            <a:srgbClr val="000000"/>
                          </a:solidFill>
                          <a:latin typeface="Bookman Old Style" pitchFamily="18" charset="0"/>
                        </a:rPr>
                        <a:t>95</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dirty="0">
                          <a:solidFill>
                            <a:srgbClr val="000000"/>
                          </a:solidFill>
                          <a:latin typeface="Bookman Old Style" pitchFamily="18" charset="0"/>
                        </a:rPr>
                        <a:t>1090</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27"/>
                  </a:ext>
                </a:extLst>
              </a:tr>
              <a:tr h="212761">
                <a:tc>
                  <a:txBody>
                    <a:bodyPr/>
                    <a:lstStyle/>
                    <a:p>
                      <a:pPr algn="l" fontAlgn="b"/>
                      <a:r>
                        <a:rPr lang="tr-TR" sz="1000" b="0" i="0" u="none" strike="noStrike">
                          <a:solidFill>
                            <a:srgbClr val="000000"/>
                          </a:solidFill>
                          <a:latin typeface="Bookman Old Style" pitchFamily="18" charset="0"/>
                        </a:rPr>
                        <a:t>Sabahattin Zaim Üniversitesi </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a:solidFill>
                            <a:srgbClr val="000000"/>
                          </a:solidFill>
                          <a:latin typeface="Bookman Old Style" pitchFamily="18" charset="0"/>
                        </a:rPr>
                        <a:t>7</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dirty="0">
                          <a:solidFill>
                            <a:srgbClr val="000000"/>
                          </a:solidFill>
                          <a:latin typeface="Bookman Old Style" pitchFamily="18" charset="0"/>
                        </a:rPr>
                        <a:t>2</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a:solidFill>
                            <a:srgbClr val="000000"/>
                          </a:solidFill>
                          <a:latin typeface="Bookman Old Style" pitchFamily="18" charset="0"/>
                        </a:rPr>
                        <a:t>2</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dirty="0">
                          <a:solidFill>
                            <a:srgbClr val="000000"/>
                          </a:solidFill>
                          <a:latin typeface="Bookman Old Style" pitchFamily="18" charset="0"/>
                        </a:rPr>
                        <a:t>71</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dirty="0">
                          <a:solidFill>
                            <a:srgbClr val="000000"/>
                          </a:solidFill>
                          <a:latin typeface="Bookman Old Style" pitchFamily="18" charset="0"/>
                        </a:rPr>
                        <a:t>1.423</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28"/>
                  </a:ext>
                </a:extLst>
              </a:tr>
              <a:tr h="212761">
                <a:tc>
                  <a:txBody>
                    <a:bodyPr/>
                    <a:lstStyle/>
                    <a:p>
                      <a:pPr algn="l" fontAlgn="b"/>
                      <a:r>
                        <a:rPr lang="tr-TR" sz="1000" b="0" i="0" u="none" strike="noStrike">
                          <a:solidFill>
                            <a:srgbClr val="000000"/>
                          </a:solidFill>
                          <a:latin typeface="Bookman Old Style" pitchFamily="18" charset="0"/>
                        </a:rPr>
                        <a:t>Sabancı Üniversitesi </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a:solidFill>
                            <a:srgbClr val="000000"/>
                          </a:solidFill>
                          <a:latin typeface="Bookman Old Style" pitchFamily="18" charset="0"/>
                        </a:rPr>
                        <a:t>3</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dirty="0">
                          <a:solidFill>
                            <a:srgbClr val="000000"/>
                          </a:solidFill>
                          <a:latin typeface="Bookman Old Style" pitchFamily="18" charset="0"/>
                        </a:rPr>
                        <a:t>0</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a:solidFill>
                            <a:srgbClr val="000000"/>
                          </a:solidFill>
                          <a:latin typeface="Bookman Old Style" pitchFamily="18" charset="0"/>
                        </a:rPr>
                        <a:t>2</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dirty="0">
                          <a:solidFill>
                            <a:srgbClr val="000000"/>
                          </a:solidFill>
                          <a:latin typeface="Bookman Old Style" pitchFamily="18" charset="0"/>
                        </a:rPr>
                        <a:t>254</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a:solidFill>
                            <a:srgbClr val="000000"/>
                          </a:solidFill>
                          <a:latin typeface="Bookman Old Style" pitchFamily="18" charset="0"/>
                        </a:rPr>
                        <a:t>4.013</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29"/>
                  </a:ext>
                </a:extLst>
              </a:tr>
              <a:tr h="212761">
                <a:tc>
                  <a:txBody>
                    <a:bodyPr/>
                    <a:lstStyle/>
                    <a:p>
                      <a:pPr algn="l" fontAlgn="b"/>
                      <a:r>
                        <a:rPr lang="tr-TR" sz="1000" b="0" i="0" u="none" strike="noStrike">
                          <a:solidFill>
                            <a:srgbClr val="000000"/>
                          </a:solidFill>
                          <a:latin typeface="Bookman Old Style" pitchFamily="18" charset="0"/>
                        </a:rPr>
                        <a:t>Süleyman Şah Üniversitesi </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a:solidFill>
                            <a:srgbClr val="000000"/>
                          </a:solidFill>
                          <a:latin typeface="Bookman Old Style" pitchFamily="18" charset="0"/>
                        </a:rPr>
                        <a:t>2</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a:solidFill>
                            <a:srgbClr val="000000"/>
                          </a:solidFill>
                          <a:latin typeface="Bookman Old Style" pitchFamily="18" charset="0"/>
                        </a:rPr>
                        <a:t>0</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dirty="0">
                          <a:solidFill>
                            <a:srgbClr val="000000"/>
                          </a:solidFill>
                          <a:latin typeface="Bookman Old Style" pitchFamily="18" charset="0"/>
                        </a:rPr>
                        <a:t>2</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dirty="0">
                          <a:solidFill>
                            <a:srgbClr val="000000"/>
                          </a:solidFill>
                          <a:latin typeface="Bookman Old Style" pitchFamily="18" charset="0"/>
                        </a:rPr>
                        <a:t>91</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dirty="0">
                          <a:solidFill>
                            <a:srgbClr val="000000"/>
                          </a:solidFill>
                          <a:latin typeface="Bookman Old Style" pitchFamily="18" charset="0"/>
                        </a:rPr>
                        <a:t>1.173</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30"/>
                  </a:ext>
                </a:extLst>
              </a:tr>
              <a:tr h="212761">
                <a:tc>
                  <a:txBody>
                    <a:bodyPr/>
                    <a:lstStyle/>
                    <a:p>
                      <a:pPr algn="l" fontAlgn="b"/>
                      <a:r>
                        <a:rPr lang="tr-TR" sz="1000" b="0" i="0" u="none" strike="noStrike">
                          <a:solidFill>
                            <a:srgbClr val="000000"/>
                          </a:solidFill>
                          <a:latin typeface="Bookman Old Style" pitchFamily="18" charset="0"/>
                        </a:rPr>
                        <a:t>Üsküdar Üniversitesi</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a:solidFill>
                            <a:srgbClr val="000000"/>
                          </a:solidFill>
                          <a:latin typeface="Bookman Old Style" pitchFamily="18" charset="0"/>
                        </a:rPr>
                        <a:t>4</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a:solidFill>
                            <a:srgbClr val="000000"/>
                          </a:solidFill>
                          <a:latin typeface="Bookman Old Style" pitchFamily="18" charset="0"/>
                        </a:rPr>
                        <a:t>1</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dirty="0">
                          <a:solidFill>
                            <a:srgbClr val="000000"/>
                          </a:solidFill>
                          <a:latin typeface="Bookman Old Style" pitchFamily="18" charset="0"/>
                        </a:rPr>
                        <a:t>3</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dirty="0">
                          <a:solidFill>
                            <a:srgbClr val="000000"/>
                          </a:solidFill>
                          <a:latin typeface="Bookman Old Style" pitchFamily="18" charset="0"/>
                        </a:rPr>
                        <a:t>157</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dirty="0">
                          <a:solidFill>
                            <a:srgbClr val="000000"/>
                          </a:solidFill>
                          <a:latin typeface="Bookman Old Style" pitchFamily="18" charset="0"/>
                        </a:rPr>
                        <a:t>2.867</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31"/>
                  </a:ext>
                </a:extLst>
              </a:tr>
              <a:tr h="212761">
                <a:tc>
                  <a:txBody>
                    <a:bodyPr/>
                    <a:lstStyle/>
                    <a:p>
                      <a:pPr algn="l" fontAlgn="b"/>
                      <a:r>
                        <a:rPr lang="tr-TR" sz="1000" b="0" i="0" u="none" strike="noStrike">
                          <a:solidFill>
                            <a:srgbClr val="000000"/>
                          </a:solidFill>
                          <a:latin typeface="Bookman Old Style" pitchFamily="18" charset="0"/>
                        </a:rPr>
                        <a:t>Yeditepe Üniversitesi</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a:solidFill>
                            <a:srgbClr val="000000"/>
                          </a:solidFill>
                          <a:latin typeface="Bookman Old Style" pitchFamily="18" charset="0"/>
                        </a:rPr>
                        <a:t>12</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a:solidFill>
                            <a:srgbClr val="000000"/>
                          </a:solidFill>
                          <a:latin typeface="Bookman Old Style" pitchFamily="18" charset="0"/>
                        </a:rPr>
                        <a:t>2</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dirty="0">
                          <a:solidFill>
                            <a:srgbClr val="000000"/>
                          </a:solidFill>
                          <a:latin typeface="Bookman Old Style" pitchFamily="18" charset="0"/>
                        </a:rPr>
                        <a:t>5</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dirty="0">
                          <a:solidFill>
                            <a:srgbClr val="000000"/>
                          </a:solidFill>
                          <a:latin typeface="Bookman Old Style" pitchFamily="18" charset="0"/>
                        </a:rPr>
                        <a:t>935</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dirty="0">
                          <a:solidFill>
                            <a:srgbClr val="000000"/>
                          </a:solidFill>
                          <a:latin typeface="Bookman Old Style" pitchFamily="18" charset="0"/>
                        </a:rPr>
                        <a:t>20.753</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32"/>
                  </a:ext>
                </a:extLst>
              </a:tr>
              <a:tr h="212761">
                <a:tc>
                  <a:txBody>
                    <a:bodyPr/>
                    <a:lstStyle/>
                    <a:p>
                      <a:pPr algn="l" fontAlgn="b"/>
                      <a:r>
                        <a:rPr lang="tr-TR" sz="1000" b="0" i="0" u="none" strike="noStrike">
                          <a:solidFill>
                            <a:srgbClr val="000000"/>
                          </a:solidFill>
                          <a:latin typeface="Bookman Old Style" pitchFamily="18" charset="0"/>
                        </a:rPr>
                        <a:t>Yeni Yüzyıl Üniversitesi </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a:solidFill>
                            <a:srgbClr val="000000"/>
                          </a:solidFill>
                          <a:latin typeface="Bookman Old Style" pitchFamily="18" charset="0"/>
                        </a:rPr>
                        <a:t>10</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a:solidFill>
                            <a:srgbClr val="000000"/>
                          </a:solidFill>
                          <a:latin typeface="Bookman Old Style" pitchFamily="18" charset="0"/>
                        </a:rPr>
                        <a:t>2</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dirty="0">
                          <a:solidFill>
                            <a:srgbClr val="000000"/>
                          </a:solidFill>
                          <a:latin typeface="Bookman Old Style" pitchFamily="18" charset="0"/>
                        </a:rPr>
                        <a:t>3</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dirty="0">
                          <a:solidFill>
                            <a:srgbClr val="000000"/>
                          </a:solidFill>
                          <a:latin typeface="Bookman Old Style" pitchFamily="18" charset="0"/>
                        </a:rPr>
                        <a:t>214</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dirty="0">
                          <a:solidFill>
                            <a:srgbClr val="000000"/>
                          </a:solidFill>
                          <a:latin typeface="Bookman Old Style" pitchFamily="18" charset="0"/>
                        </a:rPr>
                        <a:t>4.468</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33"/>
                  </a:ext>
                </a:extLst>
              </a:tr>
              <a:tr h="212761">
                <a:tc>
                  <a:txBody>
                    <a:bodyPr/>
                    <a:lstStyle/>
                    <a:p>
                      <a:pPr algn="l" fontAlgn="b"/>
                      <a:r>
                        <a:rPr lang="tr-TR" sz="1000" b="0" i="0" u="none" strike="noStrike">
                          <a:solidFill>
                            <a:srgbClr val="000000"/>
                          </a:solidFill>
                          <a:latin typeface="Bookman Old Style" pitchFamily="18" charset="0"/>
                        </a:rPr>
                        <a:t>Nişantaşı Üniversitesi</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a:solidFill>
                            <a:srgbClr val="000000"/>
                          </a:solidFill>
                          <a:latin typeface="Bookman Old Style" pitchFamily="18" charset="0"/>
                        </a:rPr>
                        <a:t>3</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a:solidFill>
                            <a:srgbClr val="000000"/>
                          </a:solidFill>
                          <a:latin typeface="Bookman Old Style" pitchFamily="18" charset="0"/>
                        </a:rPr>
                        <a:t>1</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a:solidFill>
                            <a:srgbClr val="000000"/>
                          </a:solidFill>
                          <a:latin typeface="Bookman Old Style" pitchFamily="18" charset="0"/>
                        </a:rPr>
                        <a:t>2</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dirty="0">
                          <a:solidFill>
                            <a:srgbClr val="000000"/>
                          </a:solidFill>
                          <a:latin typeface="Bookman Old Style" pitchFamily="18" charset="0"/>
                        </a:rPr>
                        <a:t>137</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dirty="0">
                          <a:solidFill>
                            <a:srgbClr val="000000"/>
                          </a:solidFill>
                          <a:latin typeface="Bookman Old Style" pitchFamily="18" charset="0"/>
                        </a:rPr>
                        <a:t>2.485</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34"/>
                  </a:ext>
                </a:extLst>
              </a:tr>
              <a:tr h="212761">
                <a:tc>
                  <a:txBody>
                    <a:bodyPr/>
                    <a:lstStyle/>
                    <a:p>
                      <a:pPr algn="l" fontAlgn="b"/>
                      <a:r>
                        <a:rPr lang="tr-TR" sz="1000" b="0" i="0" u="none" strike="noStrike" dirty="0" err="1">
                          <a:solidFill>
                            <a:srgbClr val="000000"/>
                          </a:solidFill>
                          <a:latin typeface="Bookman Old Style" pitchFamily="18" charset="0"/>
                        </a:rPr>
                        <a:t>Esenyurt</a:t>
                      </a:r>
                      <a:r>
                        <a:rPr lang="tr-TR" sz="1000" b="0" i="0" u="none" strike="noStrike" dirty="0">
                          <a:solidFill>
                            <a:srgbClr val="000000"/>
                          </a:solidFill>
                          <a:latin typeface="Bookman Old Style" pitchFamily="18" charset="0"/>
                        </a:rPr>
                        <a:t> Üniversitesi</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dirty="0">
                          <a:solidFill>
                            <a:srgbClr val="000000"/>
                          </a:solidFill>
                          <a:latin typeface="Bookman Old Style" pitchFamily="18" charset="0"/>
                        </a:rPr>
                        <a:t>4</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a:solidFill>
                            <a:srgbClr val="000000"/>
                          </a:solidFill>
                          <a:latin typeface="Bookman Old Style" pitchFamily="18" charset="0"/>
                        </a:rPr>
                        <a:t>4</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dirty="0">
                          <a:solidFill>
                            <a:srgbClr val="000000"/>
                          </a:solidFill>
                          <a:latin typeface="Bookman Old Style" pitchFamily="18" charset="0"/>
                        </a:rPr>
                        <a:t>3</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a:solidFill>
                            <a:srgbClr val="000000"/>
                          </a:solidFill>
                          <a:latin typeface="Bookman Old Style" pitchFamily="18" charset="0"/>
                        </a:rPr>
                        <a:t>52</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dirty="0">
                          <a:solidFill>
                            <a:srgbClr val="000000"/>
                          </a:solidFill>
                          <a:latin typeface="Bookman Old Style" pitchFamily="18" charset="0"/>
                        </a:rPr>
                        <a:t>296</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35"/>
                  </a:ext>
                </a:extLst>
              </a:tr>
              <a:tr h="212761">
                <a:tc>
                  <a:txBody>
                    <a:bodyPr/>
                    <a:lstStyle/>
                    <a:p>
                      <a:pPr algn="l" fontAlgn="b"/>
                      <a:r>
                        <a:rPr lang="tr-TR" sz="1000" b="0" i="0" u="none" strike="noStrike" dirty="0">
                          <a:solidFill>
                            <a:srgbClr val="000000"/>
                          </a:solidFill>
                          <a:latin typeface="Bookman Old Style" pitchFamily="18" charset="0"/>
                        </a:rPr>
                        <a:t>MEF Üniversitesi</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dirty="0">
                          <a:solidFill>
                            <a:srgbClr val="000000"/>
                          </a:solidFill>
                          <a:latin typeface="Bookman Old Style" pitchFamily="18" charset="0"/>
                        </a:rPr>
                        <a:t>-</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dirty="0">
                          <a:solidFill>
                            <a:srgbClr val="000000"/>
                          </a:solidFill>
                          <a:latin typeface="Bookman Old Style" pitchFamily="18" charset="0"/>
                        </a:rPr>
                        <a:t>-</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dirty="0">
                          <a:solidFill>
                            <a:srgbClr val="000000"/>
                          </a:solidFill>
                          <a:latin typeface="Bookman Old Style" pitchFamily="18" charset="0"/>
                        </a:rPr>
                        <a:t>-</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dirty="0">
                          <a:solidFill>
                            <a:srgbClr val="000000"/>
                          </a:solidFill>
                          <a:latin typeface="Bookman Old Style" pitchFamily="18" charset="0"/>
                        </a:rPr>
                        <a:t>-</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dirty="0">
                          <a:solidFill>
                            <a:srgbClr val="000000"/>
                          </a:solidFill>
                          <a:latin typeface="Bookman Old Style" pitchFamily="18" charset="0"/>
                        </a:rPr>
                        <a:t>-</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36"/>
                  </a:ext>
                </a:extLst>
              </a:tr>
              <a:tr h="313934">
                <a:tc>
                  <a:txBody>
                    <a:bodyPr/>
                    <a:lstStyle/>
                    <a:p>
                      <a:pPr algn="l" fontAlgn="b"/>
                      <a:r>
                        <a:rPr lang="tr-TR" sz="1000" b="0" i="0" u="none" strike="noStrike" dirty="0">
                          <a:solidFill>
                            <a:srgbClr val="000000"/>
                          </a:solidFill>
                          <a:latin typeface="Bookman Old Style" pitchFamily="18" charset="0"/>
                        </a:rPr>
                        <a:t>Murat  </a:t>
                      </a:r>
                      <a:r>
                        <a:rPr lang="tr-TR" sz="1000" b="0" i="0" u="none" strike="noStrike" dirty="0" err="1">
                          <a:solidFill>
                            <a:srgbClr val="000000"/>
                          </a:solidFill>
                          <a:latin typeface="Bookman Old Style" pitchFamily="18" charset="0"/>
                        </a:rPr>
                        <a:t>Hüdavendigar</a:t>
                      </a:r>
                      <a:r>
                        <a:rPr lang="tr-TR" sz="1000" b="0" i="0" u="none" strike="noStrike" dirty="0">
                          <a:solidFill>
                            <a:srgbClr val="000000"/>
                          </a:solidFill>
                          <a:latin typeface="Bookman Old Style" pitchFamily="18" charset="0"/>
                        </a:rPr>
                        <a:t>  Üniversitesi</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dirty="0">
                          <a:solidFill>
                            <a:srgbClr val="000000"/>
                          </a:solidFill>
                          <a:latin typeface="Bookman Old Style" pitchFamily="18" charset="0"/>
                        </a:rPr>
                        <a:t>-</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dirty="0">
                          <a:solidFill>
                            <a:srgbClr val="000000"/>
                          </a:solidFill>
                          <a:latin typeface="Bookman Old Style" pitchFamily="18" charset="0"/>
                        </a:rPr>
                        <a:t>-</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dirty="0">
                          <a:solidFill>
                            <a:srgbClr val="000000"/>
                          </a:solidFill>
                          <a:latin typeface="Bookman Old Style" pitchFamily="18" charset="0"/>
                        </a:rPr>
                        <a:t>-</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dirty="0">
                          <a:solidFill>
                            <a:srgbClr val="000000"/>
                          </a:solidFill>
                          <a:latin typeface="Bookman Old Style" pitchFamily="18" charset="0"/>
                        </a:rPr>
                        <a:t>-</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000" b="0" i="0" u="none" strike="noStrike" dirty="0">
                          <a:solidFill>
                            <a:srgbClr val="000000"/>
                          </a:solidFill>
                          <a:latin typeface="Bookman Old Style" pitchFamily="18" charset="0"/>
                        </a:rPr>
                        <a:t>-</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37"/>
                  </a:ext>
                </a:extLst>
              </a:tr>
              <a:tr h="212761">
                <a:tc>
                  <a:txBody>
                    <a:bodyPr/>
                    <a:lstStyle/>
                    <a:p>
                      <a:pPr algn="l" fontAlgn="b"/>
                      <a:r>
                        <a:rPr lang="tr-TR" sz="1000" b="0" i="0" u="none" strike="noStrike" dirty="0">
                          <a:solidFill>
                            <a:srgbClr val="000000"/>
                          </a:solidFill>
                          <a:latin typeface="Bookman Old Style" pitchFamily="18" charset="0"/>
                        </a:rPr>
                        <a:t>TOPLAM</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algn="ctr" fontAlgn="b"/>
                      <a:r>
                        <a:rPr lang="tr-TR" sz="1000" b="0" i="0" u="none" strike="noStrike" dirty="0">
                          <a:solidFill>
                            <a:srgbClr val="000000"/>
                          </a:solidFill>
                          <a:latin typeface="Bookman Old Style" pitchFamily="18" charset="0"/>
                        </a:rPr>
                        <a:t>203</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algn="ctr" fontAlgn="b"/>
                      <a:r>
                        <a:rPr lang="tr-TR" sz="1000" b="0" i="0" u="none" strike="noStrike" dirty="0">
                          <a:solidFill>
                            <a:srgbClr val="000000"/>
                          </a:solidFill>
                          <a:latin typeface="Bookman Old Style" pitchFamily="18" charset="0"/>
                        </a:rPr>
                        <a:t>79</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algn="ctr" fontAlgn="b"/>
                      <a:r>
                        <a:rPr lang="tr-TR" sz="1000" b="0" i="0" u="none" strike="noStrike" dirty="0">
                          <a:solidFill>
                            <a:srgbClr val="000000"/>
                          </a:solidFill>
                          <a:latin typeface="Bookman Old Style" pitchFamily="18" charset="0"/>
                        </a:rPr>
                        <a:t>98</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algn="ctr" fontAlgn="b"/>
                      <a:r>
                        <a:rPr lang="tr-TR" sz="1000" b="0" i="0" u="none" strike="noStrike" dirty="0">
                          <a:solidFill>
                            <a:srgbClr val="000000"/>
                          </a:solidFill>
                          <a:latin typeface="Bookman Old Style" pitchFamily="18" charset="0"/>
                        </a:rPr>
                        <a:t>11.254</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algn="ctr" fontAlgn="b"/>
                      <a:r>
                        <a:rPr lang="tr-TR" sz="1000" b="0" i="0" u="none" strike="noStrike" dirty="0">
                          <a:solidFill>
                            <a:srgbClr val="000000"/>
                          </a:solidFill>
                          <a:latin typeface="Bookman Old Style" pitchFamily="18" charset="0"/>
                        </a:rPr>
                        <a:t>247.467</a:t>
                      </a:r>
                    </a:p>
                  </a:txBody>
                  <a:tcPr marL="7144" marR="7144" marT="7144" marB="0" anchor="b">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38"/>
                  </a:ext>
                </a:extLst>
              </a:tr>
            </a:tbl>
          </a:graphicData>
        </a:graphic>
      </p:graphicFrame>
      <p:sp>
        <p:nvSpPr>
          <p:cNvPr id="3" name="Dikdörtgen 2">
            <a:extLst>
              <a:ext uri="{FF2B5EF4-FFF2-40B4-BE49-F238E27FC236}">
                <a16:creationId xmlns:a16="http://schemas.microsoft.com/office/drawing/2014/main" id="{C23AF038-9F58-431F-B1AB-51BB87CD45C3}"/>
              </a:ext>
            </a:extLst>
          </p:cNvPr>
          <p:cNvSpPr/>
          <p:nvPr/>
        </p:nvSpPr>
        <p:spPr>
          <a:xfrm>
            <a:off x="134634" y="259834"/>
            <a:ext cx="6509504" cy="369332"/>
          </a:xfrm>
          <a:prstGeom prst="rect">
            <a:avLst/>
          </a:prstGeom>
        </p:spPr>
        <p:txBody>
          <a:bodyPr wrap="square">
            <a:spAutoFit/>
          </a:bodyPr>
          <a:lstStyle/>
          <a:p>
            <a:pPr algn="ctr"/>
            <a:r>
              <a:rPr lang="tr-TR" b="1" dirty="0">
                <a:solidFill>
                  <a:srgbClr val="FF3300"/>
                </a:solidFill>
                <a:latin typeface="Arial" panose="020B0604020202020204" pitchFamily="34" charset="0"/>
                <a:cs typeface="Arial" panose="020B0604020202020204" pitchFamily="34" charset="0"/>
              </a:rPr>
              <a:t>VAKIF ÜNİVERSİTELERİ</a:t>
            </a:r>
            <a:endParaRPr lang="tr-TR" dirty="0">
              <a:latin typeface="Arial" panose="020B0604020202020204" pitchFamily="34" charset="0"/>
              <a:cs typeface="Arial" panose="020B0604020202020204" pitchFamily="34" charset="0"/>
            </a:endParaRPr>
          </a:p>
        </p:txBody>
      </p:sp>
      <p:sp>
        <p:nvSpPr>
          <p:cNvPr id="2" name="Slayt Numarası Yer Tutucusu 1">
            <a:extLst>
              <a:ext uri="{FF2B5EF4-FFF2-40B4-BE49-F238E27FC236}">
                <a16:creationId xmlns:a16="http://schemas.microsoft.com/office/drawing/2014/main" id="{6CC905E3-82F8-47B8-A4F4-A769822B3BDB}"/>
              </a:ext>
            </a:extLst>
          </p:cNvPr>
          <p:cNvSpPr>
            <a:spLocks noGrp="1"/>
          </p:cNvSpPr>
          <p:nvPr>
            <p:ph type="sldNum" sz="quarter" idx="12"/>
          </p:nvPr>
        </p:nvSpPr>
        <p:spPr/>
        <p:txBody>
          <a:bodyPr/>
          <a:lstStyle/>
          <a:p>
            <a:pPr>
              <a:defRPr/>
            </a:pPr>
            <a:fld id="{B933E86D-47FE-4A98-B91B-91FFE54D33EE}" type="slidenum">
              <a:rPr lang="tr-TR" smtClean="0"/>
              <a:pPr>
                <a:defRPr/>
              </a:pPr>
              <a:t>25</a:t>
            </a:fld>
            <a:endParaRPr lang="tr-T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3"/>
          <p:cNvSpPr>
            <a:spLocks noGrp="1" noChangeArrowheads="1"/>
          </p:cNvSpPr>
          <p:nvPr>
            <p:ph idx="1"/>
          </p:nvPr>
        </p:nvSpPr>
        <p:spPr>
          <a:xfrm>
            <a:off x="201606" y="6810406"/>
            <a:ext cx="6454643" cy="2214246"/>
          </a:xfrm>
          <a:solidFill>
            <a:schemeClr val="bg1"/>
          </a:solidFill>
        </p:spPr>
        <p:txBody>
          <a:bodyPr>
            <a:normAutofit fontScale="55000" lnSpcReduction="20000"/>
          </a:bodyPr>
          <a:lstStyle/>
          <a:p>
            <a:pPr algn="just" eaLnBrk="1" hangingPunct="1">
              <a:lnSpc>
                <a:spcPct val="90000"/>
              </a:lnSpc>
            </a:pPr>
            <a:endParaRPr lang="tr-TR" sz="1950" dirty="0"/>
          </a:p>
          <a:p>
            <a:pPr algn="just" eaLnBrk="1" hangingPunct="1">
              <a:lnSpc>
                <a:spcPct val="120000"/>
              </a:lnSpc>
              <a:buSzPct val="150000"/>
            </a:pPr>
            <a:r>
              <a:rPr lang="tr-TR" sz="2200" b="1" dirty="0">
                <a:latin typeface="Arial" panose="020B0604020202020204" pitchFamily="34" charset="0"/>
                <a:cs typeface="Arial" panose="020B0604020202020204" pitchFamily="34" charset="0"/>
              </a:rPr>
              <a:t>Türkiye ve KKTC’deki resmi 345 yüksek öğrenim yurdunun yatak kapasitesi 308.000’dür. Bu yurtların 23 adedi İstanbul’da olup, toplam kapasitesi 16.576’dır. Bu öğrencilerin 9.774’si  kız, 6.802’si erkek öğrencidir. </a:t>
            </a:r>
          </a:p>
          <a:p>
            <a:pPr algn="just" eaLnBrk="1" hangingPunct="1">
              <a:lnSpc>
                <a:spcPct val="120000"/>
              </a:lnSpc>
              <a:buSzPct val="150000"/>
            </a:pPr>
            <a:r>
              <a:rPr lang="tr-TR" sz="2200" b="1" dirty="0">
                <a:latin typeface="Arial" panose="020B0604020202020204" pitchFamily="34" charset="0"/>
                <a:cs typeface="Arial" panose="020B0604020202020204" pitchFamily="34" charset="0"/>
              </a:rPr>
              <a:t>İlimizdeki 23 yurdun 14 tanesi kız, 7 tanesi erkek, 2 adedi de karma yurttur. </a:t>
            </a:r>
          </a:p>
          <a:p>
            <a:pPr algn="just" eaLnBrk="1" hangingPunct="1">
              <a:lnSpc>
                <a:spcPct val="120000"/>
              </a:lnSpc>
              <a:buSzPct val="150000"/>
            </a:pPr>
            <a:r>
              <a:rPr lang="tr-TR" sz="2200" b="1" dirty="0">
                <a:latin typeface="Arial" panose="020B0604020202020204" pitchFamily="34" charset="0"/>
                <a:cs typeface="Arial" panose="020B0604020202020204" pitchFamily="34" charset="0"/>
              </a:rPr>
              <a:t>Özel sektöre ait 110 erkek, 97 kız, 6 karma olmak üzere 213 adet yükseköğrenim yurdunda 24.251 kapasite  bulunmaktadır. </a:t>
            </a:r>
          </a:p>
          <a:p>
            <a:pPr algn="just" eaLnBrk="1" hangingPunct="1">
              <a:lnSpc>
                <a:spcPct val="120000"/>
              </a:lnSpc>
              <a:buSzPct val="150000"/>
            </a:pPr>
            <a:r>
              <a:rPr lang="tr-TR" sz="2200" b="1" dirty="0">
                <a:latin typeface="Arial" panose="020B0604020202020204" pitchFamily="34" charset="0"/>
                <a:cs typeface="Arial" panose="020B0604020202020204" pitchFamily="34" charset="0"/>
              </a:rPr>
              <a:t>Yurt-Kur’a ait 3 adet karma yurt bulunmakta olup, 1 adeti inşaat halinde olup, faaliyette değildir.</a:t>
            </a:r>
          </a:p>
        </p:txBody>
      </p:sp>
      <p:sp>
        <p:nvSpPr>
          <p:cNvPr id="4" name="Rectangle 2"/>
          <p:cNvSpPr txBox="1">
            <a:spLocks noChangeArrowheads="1"/>
          </p:cNvSpPr>
          <p:nvPr/>
        </p:nvSpPr>
        <p:spPr bwMode="auto">
          <a:xfrm>
            <a:off x="364622" y="377596"/>
            <a:ext cx="6210690" cy="594122"/>
          </a:xfrm>
          <a:prstGeom prst="rect">
            <a:avLst/>
          </a:prstGeom>
          <a:noFill/>
          <a:ln w="9525">
            <a:noFill/>
            <a:miter lim="800000"/>
            <a:headEnd/>
            <a:tailEnd/>
          </a:ln>
          <a:effectLst/>
        </p:spPr>
        <p:txBody>
          <a:bodyPr anchor="ctr" anchorCtr="1"/>
          <a:lstStyle/>
          <a:p>
            <a:pPr algn="ctr">
              <a:lnSpc>
                <a:spcPct val="100000"/>
              </a:lnSpc>
              <a:spcBef>
                <a:spcPct val="0"/>
              </a:spcBef>
              <a:buClrTx/>
              <a:buSzTx/>
              <a:buFontTx/>
              <a:buNone/>
              <a:defRPr/>
            </a:pPr>
            <a:r>
              <a:rPr lang="tr-TR" b="1" kern="0" dirty="0">
                <a:solidFill>
                  <a:srgbClr val="FF3300"/>
                </a:solidFill>
                <a:latin typeface="Arial" panose="020B0604020202020204" pitchFamily="34" charset="0"/>
                <a:ea typeface="+mj-ea"/>
                <a:cs typeface="Arial" panose="020B0604020202020204" pitchFamily="34" charset="0"/>
              </a:rPr>
              <a:t>    YÜKSEK ÖĞRENİM YURTLARI</a:t>
            </a:r>
          </a:p>
        </p:txBody>
      </p:sp>
      <p:graphicFrame>
        <p:nvGraphicFramePr>
          <p:cNvPr id="6" name="Group 47"/>
          <p:cNvGraphicFramePr>
            <a:graphicFrameLocks/>
          </p:cNvGraphicFramePr>
          <p:nvPr>
            <p:extLst>
              <p:ext uri="{D42A27DB-BD31-4B8C-83A1-F6EECF244321}">
                <p14:modId xmlns:p14="http://schemas.microsoft.com/office/powerpoint/2010/main" val="2909673263"/>
              </p:ext>
            </p:extLst>
          </p:nvPr>
        </p:nvGraphicFramePr>
        <p:xfrm>
          <a:off x="242647" y="971718"/>
          <a:ext cx="6372562" cy="5644981"/>
        </p:xfrm>
        <a:graphic>
          <a:graphicData uri="http://schemas.openxmlformats.org/drawingml/2006/table">
            <a:tbl>
              <a:tblPr/>
              <a:tblGrid>
                <a:gridCol w="988869">
                  <a:extLst>
                    <a:ext uri="{9D8B030D-6E8A-4147-A177-3AD203B41FA5}">
                      <a16:colId xmlns:a16="http://schemas.microsoft.com/office/drawing/2014/main" val="20000"/>
                    </a:ext>
                  </a:extLst>
                </a:gridCol>
                <a:gridCol w="1867864">
                  <a:extLst>
                    <a:ext uri="{9D8B030D-6E8A-4147-A177-3AD203B41FA5}">
                      <a16:colId xmlns:a16="http://schemas.microsoft.com/office/drawing/2014/main" val="20001"/>
                    </a:ext>
                  </a:extLst>
                </a:gridCol>
                <a:gridCol w="769120">
                  <a:extLst>
                    <a:ext uri="{9D8B030D-6E8A-4147-A177-3AD203B41FA5}">
                      <a16:colId xmlns:a16="http://schemas.microsoft.com/office/drawing/2014/main" val="20002"/>
                    </a:ext>
                  </a:extLst>
                </a:gridCol>
                <a:gridCol w="740958">
                  <a:extLst>
                    <a:ext uri="{9D8B030D-6E8A-4147-A177-3AD203B41FA5}">
                      <a16:colId xmlns:a16="http://schemas.microsoft.com/office/drawing/2014/main" val="20003"/>
                    </a:ext>
                  </a:extLst>
                </a:gridCol>
                <a:gridCol w="935745">
                  <a:extLst>
                    <a:ext uri="{9D8B030D-6E8A-4147-A177-3AD203B41FA5}">
                      <a16:colId xmlns:a16="http://schemas.microsoft.com/office/drawing/2014/main" val="20004"/>
                    </a:ext>
                  </a:extLst>
                </a:gridCol>
                <a:gridCol w="1070006">
                  <a:extLst>
                    <a:ext uri="{9D8B030D-6E8A-4147-A177-3AD203B41FA5}">
                      <a16:colId xmlns:a16="http://schemas.microsoft.com/office/drawing/2014/main" val="20005"/>
                    </a:ext>
                  </a:extLst>
                </a:gridCol>
              </a:tblGrid>
              <a:tr h="988015">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200" b="1" i="0" u="none" strike="noStrike" kern="1200" cap="none" normalizeH="0" baseline="0" dirty="0">
                          <a:ln>
                            <a:noFill/>
                          </a:ln>
                          <a:solidFill>
                            <a:srgbClr val="000099"/>
                          </a:solidFill>
                          <a:effectLst/>
                          <a:latin typeface="Bookman Old Style" pitchFamily="18" charset="0"/>
                          <a:ea typeface="+mn-ea"/>
                          <a:cs typeface="Arial" pitchFamily="34" charset="0"/>
                        </a:rPr>
                        <a:t>YURTLAR</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sz="1400" b="1" i="0" u="none" strike="noStrike" kern="1200" cap="none" normalizeH="0" baseline="0" dirty="0">
                        <a:ln>
                          <a:noFill/>
                        </a:ln>
                        <a:solidFill>
                          <a:srgbClr val="FF0000"/>
                        </a:solidFill>
                        <a:effectLst/>
                        <a:latin typeface="Times New Roman" pitchFamily="18" charset="0"/>
                        <a:ea typeface="+mn-ea"/>
                        <a:cs typeface="Times New Roman" pitchFamily="18" charset="0"/>
                      </a:endParaRPr>
                    </a:p>
                  </a:txBody>
                  <a:tcPr anchor="ctr" horzOverflow="overflow">
                    <a:lnL w="28575" cap="flat" cmpd="sng" algn="ctr">
                      <a:solidFill>
                        <a:srgbClr val="003399"/>
                      </a:solidFill>
                      <a:prstDash val="solid"/>
                      <a:round/>
                      <a:headEnd type="none" w="med" len="med"/>
                      <a:tailEnd type="none" w="med" len="med"/>
                    </a:lnL>
                    <a:lnR w="28575" cap="flat" cmpd="sng" algn="ctr">
                      <a:solidFill>
                        <a:srgbClr val="003399"/>
                      </a:solidFill>
                      <a:prstDash val="solid"/>
                      <a:round/>
                      <a:headEnd type="none" w="med" len="med"/>
                      <a:tailEnd type="none" w="med" len="med"/>
                    </a:lnR>
                    <a:lnT w="28575" cap="flat" cmpd="sng" algn="ctr">
                      <a:solidFill>
                        <a:srgbClr val="003399"/>
                      </a:solidFill>
                      <a:prstDash val="solid"/>
                      <a:round/>
                      <a:headEnd type="none" w="med" len="med"/>
                      <a:tailEnd type="none" w="med" len="med"/>
                    </a:lnT>
                    <a:lnB w="28575" cap="flat" cmpd="sng" algn="ctr">
                      <a:solidFill>
                        <a:srgbClr val="0033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200" b="1" i="0" u="none" strike="noStrike" kern="1200" cap="none" normalizeH="0" baseline="0" dirty="0">
                          <a:ln>
                            <a:noFill/>
                          </a:ln>
                          <a:solidFill>
                            <a:srgbClr val="000099"/>
                          </a:solidFill>
                          <a:effectLst/>
                          <a:latin typeface="Bookman Old Style" pitchFamily="18" charset="0"/>
                          <a:ea typeface="+mn-ea"/>
                          <a:cs typeface="Arial" pitchFamily="34" charset="0"/>
                        </a:rPr>
                        <a:t>ERKEK</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200" b="1" i="0" u="none" strike="noStrike" kern="1200" cap="none" normalizeH="0" baseline="0" dirty="0">
                          <a:ln>
                            <a:noFill/>
                          </a:ln>
                          <a:solidFill>
                            <a:srgbClr val="000099"/>
                          </a:solidFill>
                          <a:effectLst/>
                          <a:latin typeface="Bookman Old Style" pitchFamily="18" charset="0"/>
                          <a:ea typeface="+mn-ea"/>
                          <a:cs typeface="Arial" pitchFamily="34" charset="0"/>
                        </a:rPr>
                        <a:t>KIZ</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200" b="1" i="0" u="none" strike="noStrike" kern="1200" cap="none" normalizeH="0" baseline="0" dirty="0">
                          <a:ln>
                            <a:noFill/>
                          </a:ln>
                          <a:solidFill>
                            <a:srgbClr val="000099"/>
                          </a:solidFill>
                          <a:effectLst/>
                          <a:latin typeface="Bookman Old Style" pitchFamily="18" charset="0"/>
                          <a:ea typeface="+mn-ea"/>
                          <a:cs typeface="Arial" pitchFamily="34" charset="0"/>
                        </a:rPr>
                        <a:t>KARMA</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200" b="1" i="0" u="none" strike="noStrike" kern="1200" cap="none" normalizeH="0" baseline="0" dirty="0">
                          <a:ln>
                            <a:noFill/>
                          </a:ln>
                          <a:solidFill>
                            <a:srgbClr val="000099"/>
                          </a:solidFill>
                          <a:effectLst/>
                          <a:latin typeface="Bookman Old Style" pitchFamily="18" charset="0"/>
                          <a:ea typeface="+mn-ea"/>
                          <a:cs typeface="Arial" pitchFamily="34" charset="0"/>
                        </a:rPr>
                        <a:t>TOPLAM</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0"/>
                  </a:ext>
                </a:extLst>
              </a:tr>
              <a:tr h="823346">
                <a:tc rowSpan="4">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000099"/>
                          </a:solidFill>
                          <a:effectLst/>
                          <a:latin typeface="Bookman Old Style" pitchFamily="18" charset="0"/>
                          <a:cs typeface="Arial" pitchFamily="34" charset="0"/>
                        </a:rPr>
                        <a:t>İSTANBUL</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YURT SAYISI (KAMU)</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6</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14</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3</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23</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766724">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400" b="0" i="0" u="none" strike="noStrike" cap="none" normalizeH="0" baseline="0" dirty="0">
                        <a:ln>
                          <a:noFill/>
                        </a:ln>
                        <a:solidFill>
                          <a:srgbClr val="000099"/>
                        </a:solidFill>
                        <a:effectLst/>
                        <a:latin typeface="Times New Roman" pitchFamily="18" charset="0"/>
                        <a:cs typeface="Times New Roman" pitchFamily="18" charset="0"/>
                      </a:endParaRPr>
                    </a:p>
                  </a:txBody>
                  <a:tcPr anchor="ctr" horzOverflow="overflow">
                    <a:lnL w="28575" cap="flat" cmpd="sng" algn="ctr">
                      <a:solidFill>
                        <a:srgbClr val="003399"/>
                      </a:solidFill>
                      <a:prstDash val="solid"/>
                      <a:round/>
                      <a:headEnd type="none" w="med" len="med"/>
                      <a:tailEnd type="none" w="med" len="med"/>
                    </a:lnL>
                    <a:lnR w="28575" cap="flat" cmpd="sng" algn="ctr">
                      <a:solidFill>
                        <a:srgbClr val="003399"/>
                      </a:solidFill>
                      <a:prstDash val="solid"/>
                      <a:round/>
                      <a:headEnd type="none" w="med" len="med"/>
                      <a:tailEnd type="none" w="med" len="med"/>
                    </a:lnR>
                    <a:lnT w="28575" cap="flat" cmpd="sng" algn="ctr">
                      <a:solidFill>
                        <a:srgbClr val="003399"/>
                      </a:solidFill>
                      <a:prstDash val="solid"/>
                      <a:round/>
                      <a:headEnd type="none" w="med" len="med"/>
                      <a:tailEnd type="none" w="med" len="med"/>
                    </a:lnT>
                    <a:lnB w="28575" cap="flat" cmpd="sng" algn="ctr">
                      <a:solidFill>
                        <a:srgbClr val="003399"/>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KAPASİTE (KAMU)</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3.705</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7.740</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2.328</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13.773</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766724">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400" b="0" i="0" u="none" strike="noStrike" cap="none" normalizeH="0" baseline="0" dirty="0">
                        <a:ln>
                          <a:noFill/>
                        </a:ln>
                        <a:solidFill>
                          <a:srgbClr val="000099"/>
                        </a:solidFill>
                        <a:effectLst/>
                        <a:latin typeface="Times New Roman" pitchFamily="18" charset="0"/>
                        <a:cs typeface="Times New Roman" pitchFamily="18" charset="0"/>
                      </a:endParaRPr>
                    </a:p>
                  </a:txBody>
                  <a:tcPr anchor="ctr" horzOverflow="overflow">
                    <a:lnL w="28575" cap="flat" cmpd="sng" algn="ctr">
                      <a:solidFill>
                        <a:srgbClr val="003399"/>
                      </a:solidFill>
                      <a:prstDash val="solid"/>
                      <a:round/>
                      <a:headEnd type="none" w="med" len="med"/>
                      <a:tailEnd type="none" w="med" len="med"/>
                    </a:lnL>
                    <a:lnR w="28575" cap="flat" cmpd="sng" algn="ctr">
                      <a:solidFill>
                        <a:srgbClr val="003399"/>
                      </a:solidFill>
                      <a:prstDash val="solid"/>
                      <a:round/>
                      <a:headEnd type="none" w="med" len="med"/>
                      <a:tailEnd type="none" w="med" len="med"/>
                    </a:lnR>
                    <a:lnT w="28575" cap="flat" cmpd="sng" algn="ctr">
                      <a:solidFill>
                        <a:srgbClr val="003399"/>
                      </a:solidFill>
                      <a:prstDash val="solid"/>
                      <a:round/>
                      <a:headEnd type="none" w="med" len="med"/>
                      <a:tailEnd type="none" w="med" len="med"/>
                    </a:lnT>
                    <a:lnB w="28575" cap="flat" cmpd="sng" algn="ctr">
                      <a:solidFill>
                        <a:srgbClr val="003399"/>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YURT SAYISI (ÖZEL)</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fontAlgn="ctr"/>
                      <a:r>
                        <a:rPr lang="tr-TR" sz="1200" b="1" i="0" u="none" strike="noStrike" dirty="0">
                          <a:latin typeface="Bookman Old Style" pitchFamily="18" charset="0"/>
                          <a:cs typeface="Arial" pitchFamily="34" charset="0"/>
                        </a:rPr>
                        <a:t>110</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fontAlgn="ctr"/>
                      <a:r>
                        <a:rPr lang="tr-TR" sz="1200" b="1" i="0" u="none" strike="noStrike" dirty="0">
                          <a:latin typeface="Bookman Old Style" pitchFamily="18" charset="0"/>
                          <a:cs typeface="Arial" pitchFamily="34" charset="0"/>
                        </a:rPr>
                        <a:t>97</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fontAlgn="ctr"/>
                      <a:r>
                        <a:rPr lang="tr-TR" sz="1200" b="1" i="0" u="none" strike="noStrike" dirty="0">
                          <a:latin typeface="Bookman Old Style" pitchFamily="18" charset="0"/>
                          <a:cs typeface="Arial" pitchFamily="34" charset="0"/>
                        </a:rPr>
                        <a:t>6</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fontAlgn="ctr"/>
                      <a:r>
                        <a:rPr lang="tr-TR" sz="1200" b="1" i="0" u="none" strike="noStrike" dirty="0">
                          <a:latin typeface="Bookman Old Style" pitchFamily="18" charset="0"/>
                          <a:cs typeface="Arial" pitchFamily="34" charset="0"/>
                        </a:rPr>
                        <a:t>213</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766724">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400" b="0" i="0" u="none" strike="noStrike" cap="none" normalizeH="0" baseline="0" dirty="0">
                        <a:ln>
                          <a:noFill/>
                        </a:ln>
                        <a:solidFill>
                          <a:srgbClr val="000099"/>
                        </a:solidFill>
                        <a:effectLst/>
                        <a:latin typeface="Times New Roman" pitchFamily="18" charset="0"/>
                        <a:cs typeface="Times New Roman" pitchFamily="18" charset="0"/>
                      </a:endParaRPr>
                    </a:p>
                  </a:txBody>
                  <a:tcPr anchor="ctr" horzOverflow="overflow">
                    <a:lnL w="28575" cap="flat" cmpd="sng" algn="ctr">
                      <a:solidFill>
                        <a:srgbClr val="003399"/>
                      </a:solidFill>
                      <a:prstDash val="solid"/>
                      <a:round/>
                      <a:headEnd type="none" w="med" len="med"/>
                      <a:tailEnd type="none" w="med" len="med"/>
                    </a:lnL>
                    <a:lnR w="28575" cap="flat" cmpd="sng" algn="ctr">
                      <a:solidFill>
                        <a:srgbClr val="003399"/>
                      </a:solidFill>
                      <a:prstDash val="solid"/>
                      <a:round/>
                      <a:headEnd type="none" w="med" len="med"/>
                      <a:tailEnd type="none" w="med" len="med"/>
                    </a:lnR>
                    <a:lnT w="28575" cap="flat" cmpd="sng" algn="ctr">
                      <a:solidFill>
                        <a:srgbClr val="003399"/>
                      </a:solidFill>
                      <a:prstDash val="solid"/>
                      <a:round/>
                      <a:headEnd type="none" w="med" len="med"/>
                      <a:tailEnd type="none" w="med" len="med"/>
                    </a:lnT>
                    <a:lnB w="28575" cap="flat" cmpd="sng" algn="ctr">
                      <a:solidFill>
                        <a:srgbClr val="003399"/>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KAPASİTE (ÖZEL)</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fontAlgn="ctr"/>
                      <a:r>
                        <a:rPr lang="tr-TR" sz="1200" b="1" i="0" u="none" strike="noStrike" dirty="0">
                          <a:latin typeface="Bookman Old Style" pitchFamily="18" charset="0"/>
                          <a:cs typeface="Arial" pitchFamily="34" charset="0"/>
                        </a:rPr>
                        <a:t>11.717</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fontAlgn="ctr"/>
                      <a:r>
                        <a:rPr lang="tr-TR" sz="1200" b="1" i="0" u="none" strike="noStrike" dirty="0">
                          <a:latin typeface="Bookman Old Style" pitchFamily="18" charset="0"/>
                          <a:cs typeface="Arial" pitchFamily="34" charset="0"/>
                        </a:rPr>
                        <a:t>9.364</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fontAlgn="ctr"/>
                      <a:r>
                        <a:rPr lang="tr-TR" sz="1200" b="1" i="0" u="none" strike="noStrike" dirty="0">
                          <a:latin typeface="Bookman Old Style" pitchFamily="18" charset="0"/>
                          <a:cs typeface="Arial" pitchFamily="34" charset="0"/>
                        </a:rPr>
                        <a:t>3.170</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fontAlgn="ctr"/>
                      <a:r>
                        <a:rPr lang="tr-TR" sz="1200" b="1" i="0" u="none" strike="noStrike" dirty="0">
                          <a:latin typeface="Bookman Old Style" pitchFamily="18" charset="0"/>
                          <a:cs typeface="Arial" pitchFamily="34" charset="0"/>
                        </a:rPr>
                        <a:t>24.251</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r h="766724">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000099"/>
                          </a:solidFill>
                          <a:effectLst/>
                          <a:latin typeface="Bookman Old Style" pitchFamily="18" charset="0"/>
                          <a:cs typeface="Arial" pitchFamily="34" charset="0"/>
                        </a:rPr>
                        <a:t>TÜRKİYE</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YURT SAYISI (KAMU) </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a:r>
                        <a:rPr lang="tr-TR" sz="1200" dirty="0">
                          <a:latin typeface="Bookman Old Style" pitchFamily="18" charset="0"/>
                        </a:rPr>
                        <a:t>-</a:t>
                      </a: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rtl="0" fontAlgn="ctr"/>
                      <a:r>
                        <a:rPr lang="tr-TR" sz="1200" b="1" i="0" u="none" strike="noStrike" dirty="0">
                          <a:solidFill>
                            <a:schemeClr val="tx1"/>
                          </a:solidFill>
                          <a:latin typeface="Bookman Old Style" pitchFamily="18" charset="0"/>
                          <a:cs typeface="Arial" pitchFamily="34" charset="0"/>
                        </a:rPr>
                        <a:t>-</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rtl="0" fontAlgn="ctr"/>
                      <a:r>
                        <a:rPr lang="tr-TR" sz="1200" b="1" i="0" u="none" strike="noStrike" dirty="0">
                          <a:solidFill>
                            <a:schemeClr val="tx1"/>
                          </a:solidFill>
                          <a:latin typeface="Bookman Old Style" pitchFamily="18" charset="0"/>
                          <a:cs typeface="Arial" pitchFamily="34" charset="0"/>
                        </a:rPr>
                        <a:t>-</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a:spcAft>
                          <a:spcPts val="0"/>
                        </a:spcAft>
                      </a:pPr>
                      <a:r>
                        <a:rPr lang="tr-TR" sz="1200" b="1" dirty="0">
                          <a:latin typeface="Bookman Old Style" pitchFamily="18" charset="0"/>
                          <a:ea typeface="Times New Roman"/>
                          <a:cs typeface="Arial" pitchFamily="34" charset="0"/>
                        </a:rPr>
                        <a:t>373</a:t>
                      </a: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5"/>
                  </a:ext>
                </a:extLst>
              </a:tr>
              <a:tr h="766724">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400" b="0" i="0" u="none" strike="noStrike" cap="none" normalizeH="0" baseline="0" dirty="0">
                        <a:ln>
                          <a:noFill/>
                        </a:ln>
                        <a:solidFill>
                          <a:srgbClr val="000099"/>
                        </a:solidFill>
                        <a:effectLst/>
                        <a:latin typeface="Times New Roman" pitchFamily="18" charset="0"/>
                        <a:cs typeface="Times New Roman" pitchFamily="18" charset="0"/>
                      </a:endParaRPr>
                    </a:p>
                  </a:txBody>
                  <a:tcPr anchor="ctr" horzOverflow="overflow">
                    <a:lnL w="28575" cap="flat" cmpd="sng" algn="ctr">
                      <a:solidFill>
                        <a:srgbClr val="003399"/>
                      </a:solidFill>
                      <a:prstDash val="solid"/>
                      <a:round/>
                      <a:headEnd type="none" w="med" len="med"/>
                      <a:tailEnd type="none" w="med" len="med"/>
                    </a:lnL>
                    <a:lnR w="28575" cap="flat" cmpd="sng" algn="ctr">
                      <a:solidFill>
                        <a:srgbClr val="003399"/>
                      </a:solidFill>
                      <a:prstDash val="solid"/>
                      <a:round/>
                      <a:headEnd type="none" w="med" len="med"/>
                      <a:tailEnd type="none" w="med" len="med"/>
                    </a:lnR>
                    <a:lnT w="28575" cap="flat" cmpd="sng" algn="ctr">
                      <a:solidFill>
                        <a:srgbClr val="003399"/>
                      </a:solidFill>
                      <a:prstDash val="solid"/>
                      <a:round/>
                      <a:headEnd type="none" w="med" len="med"/>
                      <a:tailEnd type="none" w="med" len="med"/>
                    </a:lnT>
                    <a:lnB w="28575" cap="flat" cmpd="sng" algn="ctr">
                      <a:solidFill>
                        <a:srgbClr val="003399"/>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KAPASİTE (KAMU)</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a:r>
                        <a:rPr lang="tr-TR" sz="1200" dirty="0">
                          <a:latin typeface="Bookman Old Style" pitchFamily="18" charset="0"/>
                        </a:rPr>
                        <a:t>-</a:t>
                      </a: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rtl="0" fontAlgn="ctr"/>
                      <a:r>
                        <a:rPr lang="tr-TR" sz="1200" b="1" i="0" u="none" strike="noStrike" dirty="0">
                          <a:solidFill>
                            <a:schemeClr val="tx1"/>
                          </a:solidFill>
                          <a:latin typeface="Bookman Old Style" pitchFamily="18" charset="0"/>
                          <a:cs typeface="Arial" pitchFamily="34" charset="0"/>
                        </a:rPr>
                        <a:t>-</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rtl="0" fontAlgn="ctr"/>
                      <a:r>
                        <a:rPr lang="tr-TR" sz="1200" b="1" i="0" u="none" strike="noStrike" dirty="0">
                          <a:solidFill>
                            <a:schemeClr val="tx1"/>
                          </a:solidFill>
                          <a:latin typeface="Bookman Old Style" pitchFamily="18" charset="0"/>
                          <a:cs typeface="Arial" pitchFamily="34" charset="0"/>
                        </a:rPr>
                        <a:t>-</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a:spcAft>
                          <a:spcPts val="0"/>
                        </a:spcAft>
                      </a:pPr>
                      <a:r>
                        <a:rPr lang="tr-TR" sz="1200" b="1" dirty="0">
                          <a:latin typeface="Bookman Old Style" pitchFamily="18" charset="0"/>
                          <a:ea typeface="Times New Roman"/>
                          <a:cs typeface="Arial" pitchFamily="34" charset="0"/>
                        </a:rPr>
                        <a:t>310.255</a:t>
                      </a: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6"/>
                  </a:ext>
                </a:extLst>
              </a:tr>
            </a:tbl>
          </a:graphicData>
        </a:graphic>
      </p:graphicFrame>
      <p:sp>
        <p:nvSpPr>
          <p:cNvPr id="2" name="Slayt Numarası Yer Tutucusu 1">
            <a:extLst>
              <a:ext uri="{FF2B5EF4-FFF2-40B4-BE49-F238E27FC236}">
                <a16:creationId xmlns:a16="http://schemas.microsoft.com/office/drawing/2014/main" id="{D5733AA8-1DDB-4B84-AD44-C8C806D1B558}"/>
              </a:ext>
            </a:extLst>
          </p:cNvPr>
          <p:cNvSpPr>
            <a:spLocks noGrp="1"/>
          </p:cNvSpPr>
          <p:nvPr>
            <p:ph type="sldNum" sz="quarter" idx="12"/>
          </p:nvPr>
        </p:nvSpPr>
        <p:spPr/>
        <p:txBody>
          <a:bodyPr/>
          <a:lstStyle/>
          <a:p>
            <a:pPr>
              <a:defRPr/>
            </a:pPr>
            <a:fld id="{7F979C48-A748-48C9-B264-A35E2CA3DA99}" type="slidenum">
              <a:rPr lang="tr-TR" smtClean="0"/>
              <a:pPr>
                <a:defRPr/>
              </a:pPr>
              <a:t>26</a:t>
            </a:fld>
            <a:endParaRPr lang="tr-T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1 Başlık"/>
          <p:cNvSpPr>
            <a:spLocks noGrp="1"/>
          </p:cNvSpPr>
          <p:nvPr>
            <p:ph type="title"/>
          </p:nvPr>
        </p:nvSpPr>
        <p:spPr>
          <a:xfrm>
            <a:off x="0" y="400050"/>
            <a:ext cx="6857999" cy="897564"/>
          </a:xfrm>
        </p:spPr>
        <p:txBody>
          <a:bodyPr/>
          <a:lstStyle/>
          <a:p>
            <a:pPr algn="ctr" eaLnBrk="1" hangingPunct="1"/>
            <a:r>
              <a:rPr lang="tr-TR" sz="1800" b="1" dirty="0">
                <a:solidFill>
                  <a:srgbClr val="FF3300"/>
                </a:solidFill>
                <a:latin typeface="Bookman Old Style" pitchFamily="18" charset="0"/>
                <a:cs typeface="Arial" pitchFamily="34" charset="0"/>
              </a:rPr>
              <a:t>TOPLU TAŞIMA TÜRLERİNE GÖRE DAĞILIM(*)</a:t>
            </a:r>
          </a:p>
        </p:txBody>
      </p:sp>
      <p:graphicFrame>
        <p:nvGraphicFramePr>
          <p:cNvPr id="5" name="Group 3"/>
          <p:cNvGraphicFramePr>
            <a:graphicFrameLocks noGrp="1"/>
          </p:cNvGraphicFramePr>
          <p:nvPr>
            <p:extLst>
              <p:ext uri="{D42A27DB-BD31-4B8C-83A1-F6EECF244321}">
                <p14:modId xmlns:p14="http://schemas.microsoft.com/office/powerpoint/2010/main" val="1089179700"/>
              </p:ext>
            </p:extLst>
          </p:nvPr>
        </p:nvGraphicFramePr>
        <p:xfrm>
          <a:off x="203199" y="848832"/>
          <a:ext cx="6502401" cy="1998222"/>
        </p:xfrm>
        <a:graphic>
          <a:graphicData uri="http://schemas.openxmlformats.org/drawingml/2006/table">
            <a:tbl>
              <a:tblPr/>
              <a:tblGrid>
                <a:gridCol w="2814023">
                  <a:extLst>
                    <a:ext uri="{9D8B030D-6E8A-4147-A177-3AD203B41FA5}">
                      <a16:colId xmlns:a16="http://schemas.microsoft.com/office/drawing/2014/main" val="20000"/>
                    </a:ext>
                  </a:extLst>
                </a:gridCol>
                <a:gridCol w="2520895">
                  <a:extLst>
                    <a:ext uri="{9D8B030D-6E8A-4147-A177-3AD203B41FA5}">
                      <a16:colId xmlns:a16="http://schemas.microsoft.com/office/drawing/2014/main" val="20001"/>
                    </a:ext>
                  </a:extLst>
                </a:gridCol>
                <a:gridCol w="1167483">
                  <a:extLst>
                    <a:ext uri="{9D8B030D-6E8A-4147-A177-3AD203B41FA5}">
                      <a16:colId xmlns:a16="http://schemas.microsoft.com/office/drawing/2014/main" val="20002"/>
                    </a:ext>
                  </a:extLst>
                </a:gridCol>
              </a:tblGrid>
              <a:tr h="64877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sz="1500" b="1" i="0" u="none" strike="noStrike" kern="1200" cap="none" normalizeH="0" baseline="0" dirty="0">
                        <a:ln>
                          <a:noFill/>
                        </a:ln>
                        <a:solidFill>
                          <a:srgbClr val="FFC000"/>
                        </a:solidFill>
                        <a:effectLst/>
                        <a:latin typeface="Bookman Old Style" pitchFamily="18"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500" b="1" i="0" u="none" strike="noStrike" kern="1200" cap="none" normalizeH="0" baseline="0" dirty="0">
                          <a:ln>
                            <a:noFill/>
                          </a:ln>
                          <a:solidFill>
                            <a:srgbClr val="FFC000"/>
                          </a:solidFill>
                          <a:effectLst/>
                          <a:latin typeface="Bookman Old Style" pitchFamily="18" charset="0"/>
                          <a:ea typeface="+mn-ea"/>
                          <a:cs typeface="+mn-cs"/>
                        </a:rPr>
                        <a:t> </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500" b="1" i="0" u="none" strike="noStrike" kern="1200" cap="none" normalizeH="0" baseline="0" dirty="0">
                          <a:ln>
                            <a:noFill/>
                          </a:ln>
                          <a:solidFill>
                            <a:srgbClr val="000099"/>
                          </a:solidFill>
                          <a:effectLst/>
                          <a:latin typeface="Bookman Old Style" pitchFamily="18" charset="0"/>
                          <a:ea typeface="+mn-ea"/>
                          <a:cs typeface="+mn-cs"/>
                        </a:rPr>
                        <a:t>GÜNDE TAŞINAN KİŞİ SAYISI</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500" b="1" i="0" u="none" strike="noStrike" kern="1200" cap="none" normalizeH="0" baseline="0" dirty="0">
                          <a:ln>
                            <a:noFill/>
                          </a:ln>
                          <a:solidFill>
                            <a:srgbClr val="000099"/>
                          </a:solidFill>
                          <a:effectLst/>
                          <a:latin typeface="Bookman Old Style" pitchFamily="18" charset="0"/>
                          <a:ea typeface="+mn-ea"/>
                          <a:cs typeface="+mn-cs"/>
                        </a:rPr>
                        <a:t>PAY  %</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0"/>
                  </a:ext>
                </a:extLst>
              </a:tr>
              <a:tr h="33736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dirty="0">
                          <a:ln>
                            <a:noFill/>
                          </a:ln>
                          <a:solidFill>
                            <a:schemeClr val="tx1"/>
                          </a:solidFill>
                          <a:effectLst/>
                          <a:latin typeface="Bookman Old Style" pitchFamily="18" charset="0"/>
                          <a:cs typeface="Times New Roman" pitchFamily="18" charset="0"/>
                        </a:rPr>
                        <a:t>KARA YOLU ULAŞIMI</a:t>
                      </a:r>
                      <a:endParaRPr kumimoji="0" lang="tr-TR" sz="1500" b="1" i="0" u="none" strike="noStrike" cap="none" normalizeH="0" baseline="0" dirty="0">
                        <a:ln>
                          <a:noFill/>
                        </a:ln>
                        <a:solidFill>
                          <a:schemeClr val="tx1"/>
                        </a:solidFill>
                        <a:effectLst/>
                        <a:latin typeface="Bookman Old Style" pitchFamily="18" charset="0"/>
                      </a:endParaRPr>
                    </a:p>
                  </a:txBody>
                  <a:tcPr marL="68580" marR="68580" marT="34290" marB="34290"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a:ln>
                            <a:noFill/>
                          </a:ln>
                          <a:solidFill>
                            <a:schemeClr val="tx1"/>
                          </a:solidFill>
                          <a:effectLst/>
                          <a:latin typeface="Bookman Old Style" pitchFamily="18" charset="0"/>
                        </a:rPr>
                        <a:t>3.079.081</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a:ln>
                            <a:noFill/>
                          </a:ln>
                          <a:solidFill>
                            <a:schemeClr val="tx1"/>
                          </a:solidFill>
                          <a:effectLst/>
                          <a:latin typeface="Bookman Old Style" pitchFamily="18" charset="0"/>
                        </a:rPr>
                        <a:t>68,0</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33736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dirty="0">
                          <a:ln>
                            <a:noFill/>
                          </a:ln>
                          <a:solidFill>
                            <a:schemeClr val="tx1"/>
                          </a:solidFill>
                          <a:effectLst/>
                          <a:latin typeface="Bookman Old Style" pitchFamily="18" charset="0"/>
                          <a:cs typeface="Times New Roman" pitchFamily="18" charset="0"/>
                        </a:rPr>
                        <a:t>DENİZ ULAŞIMI</a:t>
                      </a:r>
                      <a:endParaRPr kumimoji="0" lang="tr-TR" sz="1500" b="1" i="0" u="none" strike="noStrike" cap="none" normalizeH="0" baseline="0" dirty="0">
                        <a:ln>
                          <a:noFill/>
                        </a:ln>
                        <a:solidFill>
                          <a:schemeClr val="tx1"/>
                        </a:solidFill>
                        <a:effectLst/>
                        <a:latin typeface="Bookman Old Style" pitchFamily="18" charset="0"/>
                      </a:endParaRPr>
                    </a:p>
                  </a:txBody>
                  <a:tcPr marL="68580" marR="68580" marT="34290" marB="34290"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a:ln>
                            <a:noFill/>
                          </a:ln>
                          <a:solidFill>
                            <a:schemeClr val="tx1"/>
                          </a:solidFill>
                          <a:effectLst/>
                          <a:latin typeface="Bookman Old Style" pitchFamily="18" charset="0"/>
                        </a:rPr>
                        <a:t>280.708</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a:ln>
                            <a:noFill/>
                          </a:ln>
                          <a:solidFill>
                            <a:schemeClr val="tx1"/>
                          </a:solidFill>
                          <a:effectLst/>
                          <a:latin typeface="Bookman Old Style" pitchFamily="18" charset="0"/>
                        </a:rPr>
                        <a:t>6,2</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33736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dirty="0">
                          <a:ln>
                            <a:noFill/>
                          </a:ln>
                          <a:solidFill>
                            <a:schemeClr val="tx1"/>
                          </a:solidFill>
                          <a:effectLst/>
                          <a:latin typeface="Bookman Old Style" pitchFamily="18" charset="0"/>
                          <a:cs typeface="Times New Roman" pitchFamily="18" charset="0"/>
                        </a:rPr>
                        <a:t>RAYLI ULAŞIM</a:t>
                      </a:r>
                      <a:endParaRPr kumimoji="0" lang="tr-TR" sz="1500" b="1" i="0" u="none" strike="noStrike" cap="none" normalizeH="0" baseline="0" dirty="0">
                        <a:ln>
                          <a:noFill/>
                        </a:ln>
                        <a:solidFill>
                          <a:schemeClr val="tx1"/>
                        </a:solidFill>
                        <a:effectLst/>
                        <a:latin typeface="Bookman Old Style" pitchFamily="18" charset="0"/>
                      </a:endParaRPr>
                    </a:p>
                  </a:txBody>
                  <a:tcPr marL="68580" marR="68580" marT="34290" marB="34290"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a:ln>
                            <a:noFill/>
                          </a:ln>
                          <a:solidFill>
                            <a:schemeClr val="tx1"/>
                          </a:solidFill>
                          <a:effectLst/>
                          <a:latin typeface="Bookman Old Style" pitchFamily="18" charset="0"/>
                        </a:rPr>
                        <a:t>1.166.641</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a:ln>
                            <a:noFill/>
                          </a:ln>
                          <a:solidFill>
                            <a:schemeClr val="tx1"/>
                          </a:solidFill>
                          <a:effectLst/>
                          <a:latin typeface="Bookman Old Style" pitchFamily="18" charset="0"/>
                        </a:rPr>
                        <a:t>25,8</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33736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a:ln>
                            <a:noFill/>
                          </a:ln>
                          <a:solidFill>
                            <a:schemeClr val="tx1"/>
                          </a:solidFill>
                          <a:effectLst/>
                          <a:latin typeface="Bookman Old Style" pitchFamily="18" charset="0"/>
                          <a:cs typeface="Times New Roman" pitchFamily="18" charset="0"/>
                        </a:rPr>
                        <a:t>TOPLAM</a:t>
                      </a:r>
                      <a:endParaRPr kumimoji="0" lang="tr-TR" sz="1600" b="1" i="0" u="none" strike="noStrike" cap="none" normalizeH="0" baseline="0" dirty="0">
                        <a:ln>
                          <a:noFill/>
                        </a:ln>
                        <a:solidFill>
                          <a:schemeClr val="tx1"/>
                        </a:solidFill>
                        <a:effectLst/>
                        <a:latin typeface="Bookman Old Style" pitchFamily="18" charset="0"/>
                      </a:endParaRPr>
                    </a:p>
                  </a:txBody>
                  <a:tcPr marL="68580" marR="68580" marT="34290" marB="34290"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a:ln>
                            <a:noFill/>
                          </a:ln>
                          <a:solidFill>
                            <a:schemeClr val="tx1"/>
                          </a:solidFill>
                          <a:effectLst/>
                          <a:latin typeface="Bookman Old Style" pitchFamily="18" charset="0"/>
                        </a:rPr>
                        <a:t>4.526.430</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a:ln>
                            <a:noFill/>
                          </a:ln>
                          <a:solidFill>
                            <a:schemeClr val="tx1"/>
                          </a:solidFill>
                          <a:effectLst/>
                          <a:latin typeface="Bookman Old Style" pitchFamily="18" charset="0"/>
                        </a:rPr>
                        <a:t>100</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4"/>
                  </a:ext>
                </a:extLst>
              </a:tr>
            </a:tbl>
          </a:graphicData>
        </a:graphic>
      </p:graphicFrame>
      <p:sp>
        <p:nvSpPr>
          <p:cNvPr id="111649" name="7 Metin kutusu"/>
          <p:cNvSpPr txBox="1">
            <a:spLocks noChangeArrowheads="1"/>
          </p:cNvSpPr>
          <p:nvPr/>
        </p:nvSpPr>
        <p:spPr bwMode="auto">
          <a:xfrm>
            <a:off x="233676" y="3157336"/>
            <a:ext cx="6156684" cy="276999"/>
          </a:xfrm>
          <a:prstGeom prst="rect">
            <a:avLst/>
          </a:prstGeom>
          <a:noFill/>
          <a:ln w="9525">
            <a:noFill/>
            <a:miter lim="800000"/>
            <a:headEnd/>
            <a:tailEnd/>
          </a:ln>
        </p:spPr>
        <p:txBody>
          <a:bodyPr wrap="square">
            <a:spAutoFit/>
          </a:bodyPr>
          <a:lstStyle/>
          <a:p>
            <a:r>
              <a:rPr lang="tr-TR" sz="1200" b="1" dirty="0">
                <a:latin typeface="Arial" panose="020B0604020202020204" pitchFamily="34" charset="0"/>
                <a:cs typeface="Arial" panose="020B0604020202020204" pitchFamily="34" charset="0"/>
              </a:rPr>
              <a:t>(*) Sadece  toplu  taşıma yapan  bütün araçlarla  taşınan  kişi  sayısını  kapsar.</a:t>
            </a:r>
          </a:p>
        </p:txBody>
      </p:sp>
      <p:sp>
        <p:nvSpPr>
          <p:cNvPr id="2" name="Dikdörtgen 1">
            <a:extLst>
              <a:ext uri="{FF2B5EF4-FFF2-40B4-BE49-F238E27FC236}">
                <a16:creationId xmlns:a16="http://schemas.microsoft.com/office/drawing/2014/main" id="{AAA5FF48-A351-4CC0-A575-2250F16CFA99}"/>
              </a:ext>
            </a:extLst>
          </p:cNvPr>
          <p:cNvSpPr/>
          <p:nvPr/>
        </p:nvSpPr>
        <p:spPr>
          <a:xfrm>
            <a:off x="203199" y="3744617"/>
            <a:ext cx="6502401" cy="369332"/>
          </a:xfrm>
          <a:prstGeom prst="rect">
            <a:avLst/>
          </a:prstGeom>
        </p:spPr>
        <p:txBody>
          <a:bodyPr wrap="square">
            <a:spAutoFit/>
          </a:bodyPr>
          <a:lstStyle/>
          <a:p>
            <a:pPr algn="ctr"/>
            <a:r>
              <a:rPr lang="tr-TR" b="1" dirty="0">
                <a:solidFill>
                  <a:srgbClr val="FF3300"/>
                </a:solidFill>
                <a:latin typeface="Bookman Old Style" pitchFamily="18" charset="0"/>
                <a:cs typeface="Arial" pitchFamily="34" charset="0"/>
              </a:rPr>
              <a:t>TOPLU  ULAŞIM  TAŞINAN  YOLCU  SAYISI  </a:t>
            </a:r>
          </a:p>
        </p:txBody>
      </p:sp>
      <p:graphicFrame>
        <p:nvGraphicFramePr>
          <p:cNvPr id="10" name="4 Tablo">
            <a:extLst>
              <a:ext uri="{FF2B5EF4-FFF2-40B4-BE49-F238E27FC236}">
                <a16:creationId xmlns:a16="http://schemas.microsoft.com/office/drawing/2014/main" id="{04FED8C7-4E97-4278-BB0C-6E33EBE7FBA7}"/>
              </a:ext>
            </a:extLst>
          </p:cNvPr>
          <p:cNvGraphicFramePr>
            <a:graphicFrameLocks noGrp="1"/>
          </p:cNvGraphicFramePr>
          <p:nvPr>
            <p:extLst>
              <p:ext uri="{D42A27DB-BD31-4B8C-83A1-F6EECF244321}">
                <p14:modId xmlns:p14="http://schemas.microsoft.com/office/powerpoint/2010/main" val="2225312730"/>
              </p:ext>
            </p:extLst>
          </p:nvPr>
        </p:nvGraphicFramePr>
        <p:xfrm>
          <a:off x="203200" y="4424231"/>
          <a:ext cx="6502401" cy="5081717"/>
        </p:xfrm>
        <a:graphic>
          <a:graphicData uri="http://schemas.openxmlformats.org/drawingml/2006/table">
            <a:tbl>
              <a:tblPr/>
              <a:tblGrid>
                <a:gridCol w="1888647">
                  <a:extLst>
                    <a:ext uri="{9D8B030D-6E8A-4147-A177-3AD203B41FA5}">
                      <a16:colId xmlns:a16="http://schemas.microsoft.com/office/drawing/2014/main" val="20000"/>
                    </a:ext>
                  </a:extLst>
                </a:gridCol>
                <a:gridCol w="1191438">
                  <a:extLst>
                    <a:ext uri="{9D8B030D-6E8A-4147-A177-3AD203B41FA5}">
                      <a16:colId xmlns:a16="http://schemas.microsoft.com/office/drawing/2014/main" val="20001"/>
                    </a:ext>
                  </a:extLst>
                </a:gridCol>
                <a:gridCol w="1140772">
                  <a:extLst>
                    <a:ext uri="{9D8B030D-6E8A-4147-A177-3AD203B41FA5}">
                      <a16:colId xmlns:a16="http://schemas.microsoft.com/office/drawing/2014/main" val="20002"/>
                    </a:ext>
                  </a:extLst>
                </a:gridCol>
                <a:gridCol w="1140772">
                  <a:extLst>
                    <a:ext uri="{9D8B030D-6E8A-4147-A177-3AD203B41FA5}">
                      <a16:colId xmlns:a16="http://schemas.microsoft.com/office/drawing/2014/main" val="20003"/>
                    </a:ext>
                  </a:extLst>
                </a:gridCol>
                <a:gridCol w="1140772">
                  <a:extLst>
                    <a:ext uri="{9D8B030D-6E8A-4147-A177-3AD203B41FA5}">
                      <a16:colId xmlns:a16="http://schemas.microsoft.com/office/drawing/2014/main" val="20004"/>
                    </a:ext>
                  </a:extLst>
                </a:gridCol>
              </a:tblGrid>
              <a:tr h="308983">
                <a:tc>
                  <a:txBody>
                    <a:bodyPr/>
                    <a:lstStyle/>
                    <a:p>
                      <a:pPr algn="l" fontAlgn="b"/>
                      <a:r>
                        <a:rPr lang="tr-TR" sz="1200" b="1" i="0" u="none" strike="noStrike" dirty="0">
                          <a:solidFill>
                            <a:srgbClr val="000099"/>
                          </a:solidFill>
                          <a:latin typeface="Bookman Old Style" pitchFamily="18" charset="0"/>
                          <a:cs typeface="Arial" pitchFamily="34" charset="0"/>
                        </a:rPr>
                        <a:t>ULAŞIM TÜRÜ</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ctr"/>
                      <a:r>
                        <a:rPr lang="tr-TR" sz="1200" b="1" i="0" u="none" strike="noStrike" dirty="0">
                          <a:solidFill>
                            <a:srgbClr val="000099"/>
                          </a:solidFill>
                          <a:latin typeface="Bookman Old Style" pitchFamily="18" charset="0"/>
                          <a:cs typeface="Arial" pitchFamily="34" charset="0"/>
                        </a:rPr>
                        <a:t>2010</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ctr"/>
                      <a:r>
                        <a:rPr lang="tr-TR" sz="1200" b="1" i="0" u="none" strike="noStrike" dirty="0">
                          <a:solidFill>
                            <a:srgbClr val="000099"/>
                          </a:solidFill>
                          <a:latin typeface="Bookman Old Style" pitchFamily="18" charset="0"/>
                          <a:cs typeface="Arial" pitchFamily="34" charset="0"/>
                        </a:rPr>
                        <a:t>2011</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ctr"/>
                      <a:r>
                        <a:rPr lang="tr-TR" sz="1200" b="1" i="0" u="none" strike="noStrike" dirty="0">
                          <a:solidFill>
                            <a:srgbClr val="000099"/>
                          </a:solidFill>
                          <a:latin typeface="Bookman Old Style" pitchFamily="18" charset="0"/>
                          <a:cs typeface="Arial" pitchFamily="34" charset="0"/>
                        </a:rPr>
                        <a:t>2012</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ctr"/>
                      <a:r>
                        <a:rPr lang="tr-TR" sz="1200" b="1" i="0" u="none" strike="noStrike" dirty="0">
                          <a:solidFill>
                            <a:srgbClr val="000099"/>
                          </a:solidFill>
                          <a:latin typeface="Bookman Old Style" pitchFamily="18" charset="0"/>
                          <a:cs typeface="Arial" pitchFamily="34" charset="0"/>
                        </a:rPr>
                        <a:t>2013 </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0"/>
                  </a:ext>
                </a:extLst>
              </a:tr>
              <a:tr h="256136">
                <a:tc>
                  <a:txBody>
                    <a:bodyPr/>
                    <a:lstStyle/>
                    <a:p>
                      <a:pPr algn="r" fontAlgn="b"/>
                      <a:r>
                        <a:rPr lang="tr-TR" sz="1100" b="1" i="0" u="none" strike="noStrike" dirty="0">
                          <a:solidFill>
                            <a:schemeClr val="tx1"/>
                          </a:solidFill>
                          <a:latin typeface="Bookman Old Style" pitchFamily="18" charset="0"/>
                          <a:cs typeface="Arial" pitchFamily="34" charset="0"/>
                        </a:rPr>
                        <a:t>METRO (YER ALTI)</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r" fontAlgn="b"/>
                      <a:r>
                        <a:rPr lang="tr-TR" sz="1100" b="0" i="0" u="none" strike="noStrike" dirty="0">
                          <a:solidFill>
                            <a:schemeClr val="tx1"/>
                          </a:solidFill>
                          <a:latin typeface="Bookman Old Style" pitchFamily="18" charset="0"/>
                          <a:cs typeface="Arial" pitchFamily="34" charset="0"/>
                        </a:rPr>
                        <a:t>70.906.312</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r" fontAlgn="b"/>
                      <a:r>
                        <a:rPr lang="tr-TR" sz="1100" b="0" i="0" u="none" strike="noStrike" dirty="0">
                          <a:solidFill>
                            <a:schemeClr val="tx1"/>
                          </a:solidFill>
                          <a:latin typeface="Bookman Old Style" pitchFamily="18" charset="0"/>
                          <a:cs typeface="Arial" pitchFamily="34" charset="0"/>
                        </a:rPr>
                        <a:t>85.503.921</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r" fontAlgn="b"/>
                      <a:r>
                        <a:rPr lang="tr-TR" sz="1100" b="0" i="0" u="none" strike="noStrike" dirty="0">
                          <a:solidFill>
                            <a:schemeClr val="tx1"/>
                          </a:solidFill>
                          <a:latin typeface="Bookman Old Style" pitchFamily="18" charset="0"/>
                          <a:cs typeface="Arial" pitchFamily="34" charset="0"/>
                        </a:rPr>
                        <a:t>184.734.574</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r" fontAlgn="b"/>
                      <a:r>
                        <a:rPr lang="tr-TR" sz="1100" b="0" i="0" u="none" strike="noStrike" dirty="0">
                          <a:solidFill>
                            <a:schemeClr val="tx1"/>
                          </a:solidFill>
                          <a:latin typeface="Bookman Old Style" pitchFamily="18" charset="0"/>
                          <a:cs typeface="Arial" pitchFamily="34" charset="0"/>
                        </a:rPr>
                        <a:t>248.137.950</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92686">
                <a:tc>
                  <a:txBody>
                    <a:bodyPr/>
                    <a:lstStyle/>
                    <a:p>
                      <a:pPr algn="r" fontAlgn="b"/>
                      <a:r>
                        <a:rPr lang="tr-TR" sz="1100" b="1" i="0" u="none" strike="noStrike" dirty="0">
                          <a:solidFill>
                            <a:schemeClr val="tx1"/>
                          </a:solidFill>
                          <a:latin typeface="Bookman Old Style" pitchFamily="18" charset="0"/>
                          <a:cs typeface="Arial" pitchFamily="34" charset="0"/>
                        </a:rPr>
                        <a:t>HAFİF RAYLI(YER ÜSTÜ)</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r" fontAlgn="b"/>
                      <a:r>
                        <a:rPr lang="tr-TR" sz="1100" b="0" i="0" u="none" strike="noStrike" dirty="0">
                          <a:solidFill>
                            <a:schemeClr val="tx1"/>
                          </a:solidFill>
                          <a:latin typeface="Bookman Old Style" pitchFamily="18" charset="0"/>
                          <a:cs typeface="Arial" pitchFamily="34" charset="0"/>
                        </a:rPr>
                        <a:t>197.533.786</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r" fontAlgn="b"/>
                      <a:r>
                        <a:rPr lang="tr-TR" sz="1100" b="0" i="0" u="none" strike="noStrike" dirty="0">
                          <a:solidFill>
                            <a:schemeClr val="tx1"/>
                          </a:solidFill>
                          <a:latin typeface="Bookman Old Style" pitchFamily="18" charset="0"/>
                          <a:cs typeface="Arial" pitchFamily="34" charset="0"/>
                        </a:rPr>
                        <a:t>207.909.373</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r" fontAlgn="b"/>
                      <a:r>
                        <a:rPr lang="tr-TR" sz="1100" b="0" i="0" u="none" strike="noStrike" dirty="0">
                          <a:solidFill>
                            <a:schemeClr val="tx1"/>
                          </a:solidFill>
                          <a:latin typeface="Bookman Old Style" pitchFamily="18" charset="0"/>
                          <a:cs typeface="Arial" pitchFamily="34" charset="0"/>
                        </a:rPr>
                        <a:t>149.163.951</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r" fontAlgn="b"/>
                      <a:r>
                        <a:rPr lang="tr-TR" sz="1100" b="0" i="0" u="none" strike="noStrike" dirty="0">
                          <a:solidFill>
                            <a:schemeClr val="tx1"/>
                          </a:solidFill>
                          <a:latin typeface="Bookman Old Style" pitchFamily="18" charset="0"/>
                          <a:cs typeface="Arial" pitchFamily="34" charset="0"/>
                        </a:rPr>
                        <a:t>156.727.350</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56136">
                <a:tc>
                  <a:txBody>
                    <a:bodyPr/>
                    <a:lstStyle/>
                    <a:p>
                      <a:pPr algn="r" fontAlgn="b"/>
                      <a:r>
                        <a:rPr lang="tr-TR" sz="1100" b="1" i="0" u="none" strike="noStrike" dirty="0">
                          <a:solidFill>
                            <a:schemeClr val="tx1"/>
                          </a:solidFill>
                          <a:latin typeface="Bookman Old Style" pitchFamily="18" charset="0"/>
                          <a:cs typeface="Arial" pitchFamily="34" charset="0"/>
                        </a:rPr>
                        <a:t>BANLİYÖ*</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r" fontAlgn="b"/>
                      <a:r>
                        <a:rPr lang="tr-TR" sz="1100" b="0" i="0" u="none" strike="noStrike" dirty="0">
                          <a:solidFill>
                            <a:schemeClr val="tx1"/>
                          </a:solidFill>
                          <a:latin typeface="Bookman Old Style" pitchFamily="18" charset="0"/>
                          <a:cs typeface="Arial" pitchFamily="34" charset="0"/>
                        </a:rPr>
                        <a:t>48.677.532</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r" fontAlgn="b"/>
                      <a:r>
                        <a:rPr lang="tr-TR" sz="1100" b="0" i="0" u="none" strike="noStrike" dirty="0">
                          <a:solidFill>
                            <a:schemeClr val="tx1"/>
                          </a:solidFill>
                          <a:latin typeface="Bookman Old Style" pitchFamily="18" charset="0"/>
                          <a:cs typeface="Arial" pitchFamily="34" charset="0"/>
                        </a:rPr>
                        <a:t>52.723.304</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r" fontAlgn="b"/>
                      <a:r>
                        <a:rPr lang="tr-TR" sz="1100" b="0" i="0" u="none" strike="noStrike" dirty="0">
                          <a:solidFill>
                            <a:schemeClr val="tx1"/>
                          </a:solidFill>
                          <a:latin typeface="Bookman Old Style" pitchFamily="18" charset="0"/>
                          <a:cs typeface="Arial" pitchFamily="34" charset="0"/>
                        </a:rPr>
                        <a:t>50.304.093</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tr-TR" sz="1100" b="0" i="0" u="none" strike="noStrike" dirty="0">
                          <a:solidFill>
                            <a:schemeClr val="tx1"/>
                          </a:solidFill>
                          <a:latin typeface="Bookman Old Style" pitchFamily="18" charset="0"/>
                          <a:cs typeface="Arial" pitchFamily="34" charset="0"/>
                        </a:rPr>
                        <a:t>17.201.748</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256136">
                <a:tc>
                  <a:txBody>
                    <a:bodyPr/>
                    <a:lstStyle/>
                    <a:p>
                      <a:pPr algn="r" fontAlgn="b"/>
                      <a:r>
                        <a:rPr lang="tr-TR" sz="1100" b="1" i="0" u="none" strike="noStrike" dirty="0">
                          <a:solidFill>
                            <a:schemeClr val="tx1"/>
                          </a:solidFill>
                          <a:latin typeface="Bookman Old Style" pitchFamily="18" charset="0"/>
                          <a:cs typeface="Arial" pitchFamily="34" charset="0"/>
                        </a:rPr>
                        <a:t>MARMARAY*</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100" b="0" i="0" u="none" strike="noStrike" dirty="0">
                          <a:solidFill>
                            <a:schemeClr val="tx1"/>
                          </a:solidFill>
                          <a:latin typeface="Bookman Old Style" pitchFamily="18" charset="0"/>
                          <a:cs typeface="Arial" pitchFamily="34" charset="0"/>
                        </a:rPr>
                        <a:t>-</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100" b="0" i="0" u="none" strike="noStrike" dirty="0">
                          <a:solidFill>
                            <a:schemeClr val="tx1"/>
                          </a:solidFill>
                          <a:latin typeface="Bookman Old Style" pitchFamily="18" charset="0"/>
                          <a:cs typeface="Arial" pitchFamily="34" charset="0"/>
                        </a:rPr>
                        <a:t>-</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100" b="0" i="0" u="none" strike="noStrike" dirty="0">
                          <a:solidFill>
                            <a:schemeClr val="tx1"/>
                          </a:solidFill>
                          <a:latin typeface="Bookman Old Style" pitchFamily="18" charset="0"/>
                          <a:cs typeface="Arial" pitchFamily="34" charset="0"/>
                        </a:rPr>
                        <a:t>-</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tr-TR" sz="1100" b="0" i="0" u="none" strike="noStrike" dirty="0">
                          <a:solidFill>
                            <a:schemeClr val="tx1"/>
                          </a:solidFill>
                          <a:latin typeface="Bookman Old Style" pitchFamily="18" charset="0"/>
                          <a:cs typeface="Arial" pitchFamily="34" charset="0"/>
                        </a:rPr>
                        <a:t>3.757.029</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584933">
                <a:tc>
                  <a:txBody>
                    <a:bodyPr/>
                    <a:lstStyle/>
                    <a:p>
                      <a:pPr algn="l" fontAlgn="b"/>
                      <a:r>
                        <a:rPr lang="tr-TR" sz="1100" b="1" i="0" u="none" strike="noStrike" dirty="0">
                          <a:solidFill>
                            <a:srgbClr val="FF0000"/>
                          </a:solidFill>
                          <a:latin typeface="Bookman Old Style" pitchFamily="18" charset="0"/>
                          <a:cs typeface="Arial" pitchFamily="34" charset="0"/>
                        </a:rPr>
                        <a:t>RAYLI SİSTEM İLE TAŞINAN YOLCU TOPLAMI</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r" fontAlgn="b"/>
                      <a:r>
                        <a:rPr lang="tr-TR" sz="1100" b="1" i="0" u="none" strike="noStrike" dirty="0">
                          <a:solidFill>
                            <a:srgbClr val="FF0000"/>
                          </a:solidFill>
                          <a:latin typeface="Bookman Old Style" pitchFamily="18" charset="0"/>
                          <a:cs typeface="Arial" pitchFamily="34" charset="0"/>
                        </a:rPr>
                        <a:t>317.117.630</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r" fontAlgn="b"/>
                      <a:r>
                        <a:rPr lang="tr-TR" sz="1100" b="1" i="0" u="none" strike="noStrike" dirty="0">
                          <a:solidFill>
                            <a:srgbClr val="FF0000"/>
                          </a:solidFill>
                          <a:latin typeface="Bookman Old Style" pitchFamily="18" charset="0"/>
                          <a:cs typeface="Arial" pitchFamily="34" charset="0"/>
                        </a:rPr>
                        <a:t>346.136.598</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r" fontAlgn="b"/>
                      <a:r>
                        <a:rPr lang="tr-TR" sz="1100" b="1" i="0" u="none" strike="noStrike" dirty="0">
                          <a:solidFill>
                            <a:srgbClr val="FF0000"/>
                          </a:solidFill>
                          <a:latin typeface="Bookman Old Style" pitchFamily="18" charset="0"/>
                          <a:cs typeface="Arial" pitchFamily="34" charset="0"/>
                        </a:rPr>
                        <a:t>384.202.618</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r" fontAlgn="b"/>
                      <a:r>
                        <a:rPr lang="tr-TR" sz="1100" b="1" i="0" u="none" strike="noStrike" dirty="0">
                          <a:solidFill>
                            <a:srgbClr val="FF0000"/>
                          </a:solidFill>
                          <a:latin typeface="Bookman Old Style" pitchFamily="18" charset="0"/>
                          <a:cs typeface="Arial" pitchFamily="34" charset="0"/>
                        </a:rPr>
                        <a:t>425.824.087</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5"/>
                  </a:ext>
                </a:extLst>
              </a:tr>
              <a:tr h="256136">
                <a:tc>
                  <a:txBody>
                    <a:bodyPr/>
                    <a:lstStyle/>
                    <a:p>
                      <a:pPr algn="r" fontAlgn="b"/>
                      <a:r>
                        <a:rPr lang="tr-TR" sz="1100" b="1" i="0" u="none" strike="noStrike" dirty="0">
                          <a:solidFill>
                            <a:schemeClr val="tx1"/>
                          </a:solidFill>
                          <a:latin typeface="Bookman Old Style" pitchFamily="18" charset="0"/>
                          <a:cs typeface="Arial" pitchFamily="34" charset="0"/>
                        </a:rPr>
                        <a:t>İETT</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r" fontAlgn="b"/>
                      <a:r>
                        <a:rPr lang="tr-TR" sz="1100" b="0" i="0" u="none" strike="noStrike" dirty="0">
                          <a:solidFill>
                            <a:schemeClr val="tx1"/>
                          </a:solidFill>
                          <a:latin typeface="Bookman Old Style" pitchFamily="18" charset="0"/>
                          <a:cs typeface="Arial" pitchFamily="34" charset="0"/>
                        </a:rPr>
                        <a:t>160.723.512</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r" fontAlgn="b"/>
                      <a:r>
                        <a:rPr lang="tr-TR" sz="1100" b="0" i="0" u="none" strike="noStrike" dirty="0">
                          <a:solidFill>
                            <a:schemeClr val="tx1"/>
                          </a:solidFill>
                          <a:latin typeface="Bookman Old Style" pitchFamily="18" charset="0"/>
                          <a:cs typeface="Arial" pitchFamily="34" charset="0"/>
                        </a:rPr>
                        <a:t>173.076.087</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r" fontAlgn="b"/>
                      <a:r>
                        <a:rPr lang="tr-TR" sz="1100" b="0" i="0" u="none" strike="noStrike" dirty="0">
                          <a:solidFill>
                            <a:schemeClr val="tx1"/>
                          </a:solidFill>
                          <a:latin typeface="Bookman Old Style" pitchFamily="18" charset="0"/>
                          <a:cs typeface="Arial" pitchFamily="34" charset="0"/>
                        </a:rPr>
                        <a:t>272.621.352</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r" fontAlgn="b"/>
                      <a:r>
                        <a:rPr lang="tr-TR" sz="1100" b="0" i="0" u="none" strike="noStrike" dirty="0">
                          <a:solidFill>
                            <a:schemeClr val="tx1"/>
                          </a:solidFill>
                          <a:latin typeface="Bookman Old Style" pitchFamily="18" charset="0"/>
                          <a:cs typeface="Arial" pitchFamily="34" charset="0"/>
                        </a:rPr>
                        <a:t>221.047.740</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256136">
                <a:tc>
                  <a:txBody>
                    <a:bodyPr/>
                    <a:lstStyle/>
                    <a:p>
                      <a:pPr algn="r" fontAlgn="b"/>
                      <a:r>
                        <a:rPr lang="tr-TR" sz="1100" b="1" i="0" u="none" strike="noStrike" dirty="0">
                          <a:solidFill>
                            <a:schemeClr val="tx1"/>
                          </a:solidFill>
                          <a:latin typeface="Bookman Old Style" pitchFamily="18" charset="0"/>
                          <a:cs typeface="Arial" pitchFamily="34" charset="0"/>
                        </a:rPr>
                        <a:t>METROBÜS</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r" fontAlgn="b"/>
                      <a:r>
                        <a:rPr lang="tr-TR" sz="1100" b="0" i="0" u="none" strike="noStrike" dirty="0">
                          <a:solidFill>
                            <a:schemeClr val="tx1"/>
                          </a:solidFill>
                          <a:latin typeface="Bookman Old Style" pitchFamily="18" charset="0"/>
                          <a:cs typeface="Arial" pitchFamily="34" charset="0"/>
                        </a:rPr>
                        <a:t>365.537.866</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r" fontAlgn="b"/>
                      <a:r>
                        <a:rPr lang="tr-TR" sz="1100" b="0" i="0" u="none" strike="noStrike" dirty="0">
                          <a:solidFill>
                            <a:schemeClr val="tx1"/>
                          </a:solidFill>
                          <a:latin typeface="Bookman Old Style" pitchFamily="18" charset="0"/>
                          <a:cs typeface="Arial" pitchFamily="34" charset="0"/>
                        </a:rPr>
                        <a:t>331.728.538</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r" fontAlgn="b"/>
                      <a:r>
                        <a:rPr lang="tr-TR" sz="1100" b="0" i="0" u="none" strike="noStrike" dirty="0">
                          <a:solidFill>
                            <a:schemeClr val="tx1"/>
                          </a:solidFill>
                          <a:latin typeface="Bookman Old Style" pitchFamily="18" charset="0"/>
                          <a:cs typeface="Arial" pitchFamily="34" charset="0"/>
                        </a:rPr>
                        <a:t>197.398.896</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r" fontAlgn="b"/>
                      <a:r>
                        <a:rPr lang="tr-TR" sz="1100" b="0" i="0" u="none" strike="noStrike" dirty="0">
                          <a:solidFill>
                            <a:schemeClr val="tx1"/>
                          </a:solidFill>
                          <a:latin typeface="Bookman Old Style" pitchFamily="18" charset="0"/>
                          <a:cs typeface="Arial" pitchFamily="34" charset="0"/>
                        </a:rPr>
                        <a:t>229.846.812</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256136">
                <a:tc>
                  <a:txBody>
                    <a:bodyPr/>
                    <a:lstStyle/>
                    <a:p>
                      <a:pPr algn="r" fontAlgn="b"/>
                      <a:r>
                        <a:rPr lang="tr-TR" sz="1100" b="1" i="0" u="none" strike="noStrike" dirty="0">
                          <a:solidFill>
                            <a:schemeClr val="tx1"/>
                          </a:solidFill>
                          <a:latin typeface="Bookman Old Style" pitchFamily="18" charset="0"/>
                          <a:cs typeface="Arial" pitchFamily="34" charset="0"/>
                        </a:rPr>
                        <a:t>ÖZEL HALK OTOBÜSÜ</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r" fontAlgn="b"/>
                      <a:r>
                        <a:rPr lang="tr-TR" sz="1100" b="0" i="0" u="none" strike="noStrike" dirty="0">
                          <a:solidFill>
                            <a:schemeClr val="tx1"/>
                          </a:solidFill>
                          <a:latin typeface="Bookman Old Style" pitchFamily="18" charset="0"/>
                          <a:cs typeface="Arial" pitchFamily="34" charset="0"/>
                        </a:rPr>
                        <a:t>252.026.778</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r" fontAlgn="b"/>
                      <a:r>
                        <a:rPr lang="tr-TR" sz="1100" b="0" i="0" u="none" strike="noStrike" dirty="0">
                          <a:solidFill>
                            <a:schemeClr val="tx1"/>
                          </a:solidFill>
                          <a:latin typeface="Bookman Old Style" pitchFamily="18" charset="0"/>
                          <a:cs typeface="Arial" pitchFamily="34" charset="0"/>
                        </a:rPr>
                        <a:t>380.427.538</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r" fontAlgn="b"/>
                      <a:r>
                        <a:rPr lang="tr-TR" sz="1100" b="0" i="0" u="none" strike="noStrike" dirty="0">
                          <a:solidFill>
                            <a:schemeClr val="tx1"/>
                          </a:solidFill>
                          <a:latin typeface="Bookman Old Style" pitchFamily="18" charset="0"/>
                          <a:cs typeface="Arial" pitchFamily="34" charset="0"/>
                        </a:rPr>
                        <a:t>575.515.152</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r" fontAlgn="b"/>
                      <a:r>
                        <a:rPr lang="tr-TR" sz="1100" b="0" i="0" u="none" strike="noStrike" dirty="0">
                          <a:solidFill>
                            <a:schemeClr val="tx1"/>
                          </a:solidFill>
                          <a:latin typeface="Bookman Old Style" pitchFamily="18" charset="0"/>
                          <a:cs typeface="Arial" pitchFamily="34" charset="0"/>
                        </a:rPr>
                        <a:t>672.970.062</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584933">
                <a:tc>
                  <a:txBody>
                    <a:bodyPr/>
                    <a:lstStyle/>
                    <a:p>
                      <a:pPr algn="l" fontAlgn="b"/>
                      <a:r>
                        <a:rPr lang="tr-TR" sz="1100" b="1" i="0" u="none" strike="noStrike" dirty="0">
                          <a:solidFill>
                            <a:srgbClr val="FF0000"/>
                          </a:solidFill>
                          <a:latin typeface="Bookman Old Style" pitchFamily="18" charset="0"/>
                          <a:cs typeface="Arial" pitchFamily="34" charset="0"/>
                        </a:rPr>
                        <a:t>LASTİKLİ ARAÇLAR İLE TAŞINAN YOLCU   TOPLAM</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r" fontAlgn="b"/>
                      <a:r>
                        <a:rPr lang="tr-TR" sz="1100" b="1" i="0" u="none" strike="noStrike" dirty="0">
                          <a:solidFill>
                            <a:srgbClr val="FF0000"/>
                          </a:solidFill>
                          <a:latin typeface="Bookman Old Style" pitchFamily="18" charset="0"/>
                          <a:cs typeface="Arial" pitchFamily="34" charset="0"/>
                        </a:rPr>
                        <a:t>778.288.156</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r" fontAlgn="b"/>
                      <a:r>
                        <a:rPr lang="tr-TR" sz="1100" b="1" i="0" u="none" strike="noStrike" dirty="0">
                          <a:solidFill>
                            <a:srgbClr val="FF0000"/>
                          </a:solidFill>
                          <a:latin typeface="Bookman Old Style" pitchFamily="18" charset="0"/>
                          <a:cs typeface="Arial" pitchFamily="34" charset="0"/>
                        </a:rPr>
                        <a:t>885.232.163</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r" fontAlgn="b"/>
                      <a:r>
                        <a:rPr lang="tr-TR" sz="1100" b="1" i="0" u="none" strike="noStrike" dirty="0">
                          <a:solidFill>
                            <a:srgbClr val="FF0000"/>
                          </a:solidFill>
                          <a:latin typeface="Bookman Old Style" pitchFamily="18" charset="0"/>
                          <a:cs typeface="Arial" pitchFamily="34" charset="0"/>
                        </a:rPr>
                        <a:t>1.045.535.400</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r" fontAlgn="b"/>
                      <a:r>
                        <a:rPr lang="tr-TR" sz="1100" b="1" i="0" u="none" strike="noStrike" dirty="0">
                          <a:solidFill>
                            <a:srgbClr val="FF0000"/>
                          </a:solidFill>
                          <a:latin typeface="Bookman Old Style" pitchFamily="18" charset="0"/>
                          <a:cs typeface="Arial" pitchFamily="34" charset="0"/>
                        </a:rPr>
                        <a:t>1.123.864.614</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9"/>
                  </a:ext>
                </a:extLst>
              </a:tr>
              <a:tr h="256136">
                <a:tc>
                  <a:txBody>
                    <a:bodyPr/>
                    <a:lstStyle/>
                    <a:p>
                      <a:pPr algn="r" fontAlgn="b"/>
                      <a:r>
                        <a:rPr lang="tr-TR" sz="1100" b="1" i="0" u="none" strike="noStrike" dirty="0">
                          <a:solidFill>
                            <a:schemeClr val="tx1"/>
                          </a:solidFill>
                          <a:latin typeface="Bookman Old Style" pitchFamily="18" charset="0"/>
                          <a:cs typeface="Arial" pitchFamily="34" charset="0"/>
                        </a:rPr>
                        <a:t>ŞEHİR HATLARI</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r" fontAlgn="b"/>
                      <a:r>
                        <a:rPr lang="tr-TR" sz="1100" b="0" i="0" u="none" strike="noStrike" dirty="0">
                          <a:solidFill>
                            <a:schemeClr val="tx1"/>
                          </a:solidFill>
                          <a:latin typeface="Bookman Old Style" pitchFamily="18" charset="0"/>
                          <a:cs typeface="Arial" pitchFamily="34" charset="0"/>
                        </a:rPr>
                        <a:t>43.622.508</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r" fontAlgn="b"/>
                      <a:r>
                        <a:rPr lang="tr-TR" sz="1100" b="0" i="0" u="none" strike="noStrike" dirty="0">
                          <a:solidFill>
                            <a:schemeClr val="tx1"/>
                          </a:solidFill>
                          <a:latin typeface="Bookman Old Style" pitchFamily="18" charset="0"/>
                          <a:cs typeface="Arial" pitchFamily="34" charset="0"/>
                        </a:rPr>
                        <a:t>43.793.249</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r" fontAlgn="b"/>
                      <a:r>
                        <a:rPr lang="tr-TR" sz="1100" b="0" i="0" u="none" strike="noStrike" dirty="0">
                          <a:solidFill>
                            <a:schemeClr val="tx1"/>
                          </a:solidFill>
                          <a:latin typeface="Bookman Old Style" pitchFamily="18" charset="0"/>
                          <a:cs typeface="Arial" pitchFamily="34" charset="0"/>
                        </a:rPr>
                        <a:t>50.217.951</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r" fontAlgn="b"/>
                      <a:r>
                        <a:rPr lang="tr-TR" sz="1100" b="0" i="0" u="none" strike="noStrike" dirty="0">
                          <a:solidFill>
                            <a:schemeClr val="tx1"/>
                          </a:solidFill>
                          <a:latin typeface="Bookman Old Style" pitchFamily="18" charset="0"/>
                          <a:cs typeface="Arial" pitchFamily="34" charset="0"/>
                        </a:rPr>
                        <a:t>53.557.914</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r h="256136">
                <a:tc>
                  <a:txBody>
                    <a:bodyPr/>
                    <a:lstStyle/>
                    <a:p>
                      <a:pPr algn="r" fontAlgn="b"/>
                      <a:r>
                        <a:rPr lang="tr-TR" sz="1100" b="1" i="0" u="none" strike="noStrike" dirty="0">
                          <a:solidFill>
                            <a:schemeClr val="tx1"/>
                          </a:solidFill>
                          <a:latin typeface="Bookman Old Style" pitchFamily="18" charset="0"/>
                          <a:cs typeface="Arial" pitchFamily="34" charset="0"/>
                        </a:rPr>
                        <a:t>İDO </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r" fontAlgn="b"/>
                      <a:r>
                        <a:rPr lang="tr-TR" sz="1100" b="0" i="0" u="none" strike="noStrike" dirty="0">
                          <a:solidFill>
                            <a:schemeClr val="tx1"/>
                          </a:solidFill>
                          <a:latin typeface="Bookman Old Style" pitchFamily="18" charset="0"/>
                          <a:cs typeface="Arial" pitchFamily="34" charset="0"/>
                        </a:rPr>
                        <a:t>18.066.253</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r" fontAlgn="b"/>
                      <a:r>
                        <a:rPr lang="tr-TR" sz="1100" b="0" i="0" u="none" strike="noStrike" dirty="0">
                          <a:solidFill>
                            <a:schemeClr val="tx1"/>
                          </a:solidFill>
                          <a:latin typeface="Bookman Old Style" pitchFamily="18" charset="0"/>
                          <a:cs typeface="Arial" pitchFamily="34" charset="0"/>
                        </a:rPr>
                        <a:t>17.584.735</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r" fontAlgn="b"/>
                      <a:r>
                        <a:rPr lang="tr-TR" sz="1100" b="0" i="0" u="none" strike="noStrike" dirty="0">
                          <a:solidFill>
                            <a:schemeClr val="tx1"/>
                          </a:solidFill>
                          <a:latin typeface="Bookman Old Style" pitchFamily="18" charset="0"/>
                          <a:cs typeface="Arial" pitchFamily="34" charset="0"/>
                        </a:rPr>
                        <a:t>14.588.831</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r" fontAlgn="b"/>
                      <a:r>
                        <a:rPr lang="tr-TR" sz="1100" b="0" i="0" u="none" strike="noStrike" dirty="0">
                          <a:solidFill>
                            <a:schemeClr val="tx1"/>
                          </a:solidFill>
                          <a:latin typeface="Bookman Old Style" pitchFamily="18" charset="0"/>
                          <a:cs typeface="Arial" pitchFamily="34" charset="0"/>
                        </a:rPr>
                        <a:t>13.131.665</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11"/>
                  </a:ext>
                </a:extLst>
              </a:tr>
              <a:tr h="256136">
                <a:tc>
                  <a:txBody>
                    <a:bodyPr/>
                    <a:lstStyle/>
                    <a:p>
                      <a:pPr algn="r" fontAlgn="b"/>
                      <a:r>
                        <a:rPr lang="tr-TR" sz="1100" b="1" i="0" u="none" strike="noStrike" dirty="0">
                          <a:solidFill>
                            <a:schemeClr val="tx1"/>
                          </a:solidFill>
                          <a:latin typeface="Bookman Old Style" pitchFamily="18" charset="0"/>
                          <a:cs typeface="Arial" pitchFamily="34" charset="0"/>
                        </a:rPr>
                        <a:t>DENTUR</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r" fontAlgn="b"/>
                      <a:r>
                        <a:rPr lang="tr-TR" sz="1100" b="0" i="0" u="none" strike="noStrike">
                          <a:solidFill>
                            <a:schemeClr val="tx1"/>
                          </a:solidFill>
                          <a:latin typeface="Bookman Old Style" pitchFamily="18" charset="0"/>
                          <a:cs typeface="Arial" pitchFamily="34" charset="0"/>
                        </a:rPr>
                        <a:t>20.893.565</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r" fontAlgn="b"/>
                      <a:r>
                        <a:rPr lang="tr-TR" sz="1100" b="0" i="0" u="none" strike="noStrike" dirty="0">
                          <a:solidFill>
                            <a:schemeClr val="tx1"/>
                          </a:solidFill>
                          <a:latin typeface="Bookman Old Style" pitchFamily="18" charset="0"/>
                          <a:cs typeface="Arial" pitchFamily="34" charset="0"/>
                        </a:rPr>
                        <a:t>21.213.670</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r" fontAlgn="b"/>
                      <a:r>
                        <a:rPr lang="tr-TR" sz="1100" b="0" i="0" u="none" strike="noStrike" dirty="0">
                          <a:solidFill>
                            <a:schemeClr val="tx1"/>
                          </a:solidFill>
                          <a:latin typeface="Bookman Old Style" pitchFamily="18" charset="0"/>
                          <a:cs typeface="Arial" pitchFamily="34" charset="0"/>
                        </a:rPr>
                        <a:t>19.702.737</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r" fontAlgn="b"/>
                      <a:r>
                        <a:rPr lang="tr-TR" sz="1100" b="0" i="0" u="none" strike="noStrike" dirty="0">
                          <a:solidFill>
                            <a:schemeClr val="tx1"/>
                          </a:solidFill>
                          <a:latin typeface="Bookman Old Style" pitchFamily="18" charset="0"/>
                          <a:cs typeface="Arial" pitchFamily="34" charset="0"/>
                        </a:rPr>
                        <a:t>18.952.598</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12"/>
                  </a:ext>
                </a:extLst>
              </a:tr>
              <a:tr h="256136">
                <a:tc>
                  <a:txBody>
                    <a:bodyPr/>
                    <a:lstStyle/>
                    <a:p>
                      <a:pPr algn="r" fontAlgn="b"/>
                      <a:r>
                        <a:rPr lang="tr-TR" sz="1100" b="1" i="0" u="none" strike="noStrike" dirty="0">
                          <a:solidFill>
                            <a:schemeClr val="tx1"/>
                          </a:solidFill>
                          <a:latin typeface="Bookman Old Style" pitchFamily="18" charset="0"/>
                          <a:cs typeface="Arial" pitchFamily="34" charset="0"/>
                        </a:rPr>
                        <a:t>TURYOL</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r" fontAlgn="b"/>
                      <a:r>
                        <a:rPr lang="tr-TR" sz="1100" b="0" i="0" u="none" strike="noStrike" dirty="0">
                          <a:solidFill>
                            <a:schemeClr val="tx1"/>
                          </a:solidFill>
                          <a:latin typeface="Bookman Old Style" pitchFamily="18" charset="0"/>
                          <a:cs typeface="Arial" pitchFamily="34" charset="0"/>
                        </a:rPr>
                        <a:t>17.108.101</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r" fontAlgn="b"/>
                      <a:r>
                        <a:rPr lang="tr-TR" sz="1100" b="0" i="0" u="none" strike="noStrike" dirty="0">
                          <a:solidFill>
                            <a:schemeClr val="tx1"/>
                          </a:solidFill>
                          <a:latin typeface="Bookman Old Style" pitchFamily="18" charset="0"/>
                          <a:cs typeface="Arial" pitchFamily="34" charset="0"/>
                        </a:rPr>
                        <a:t>17.981.554</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r" fontAlgn="b"/>
                      <a:r>
                        <a:rPr lang="tr-TR" sz="1100" b="0" i="0" u="none" strike="noStrike" dirty="0">
                          <a:solidFill>
                            <a:schemeClr val="tx1"/>
                          </a:solidFill>
                          <a:latin typeface="Bookman Old Style" pitchFamily="18" charset="0"/>
                          <a:cs typeface="Arial" pitchFamily="34" charset="0"/>
                        </a:rPr>
                        <a:t>16.512.269</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r" fontAlgn="b"/>
                      <a:r>
                        <a:rPr lang="tr-TR" sz="1100" b="0" i="0" u="none" strike="noStrike" dirty="0">
                          <a:solidFill>
                            <a:schemeClr val="tx1"/>
                          </a:solidFill>
                          <a:latin typeface="Bookman Old Style" pitchFamily="18" charset="0"/>
                          <a:cs typeface="Arial" pitchFamily="34" charset="0"/>
                        </a:rPr>
                        <a:t>16.816.527</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13"/>
                  </a:ext>
                </a:extLst>
              </a:tr>
              <a:tr h="392686">
                <a:tc>
                  <a:txBody>
                    <a:bodyPr/>
                    <a:lstStyle/>
                    <a:p>
                      <a:pPr algn="l" fontAlgn="b"/>
                      <a:r>
                        <a:rPr lang="tr-TR" sz="1100" b="1" i="0" u="none" strike="noStrike" dirty="0">
                          <a:solidFill>
                            <a:srgbClr val="FF0000"/>
                          </a:solidFill>
                          <a:latin typeface="Bookman Old Style" pitchFamily="18" charset="0"/>
                          <a:cs typeface="Arial" pitchFamily="34" charset="0"/>
                        </a:rPr>
                        <a:t>DENİZ</a:t>
                      </a:r>
                      <a:r>
                        <a:rPr lang="tr-TR" sz="1100" b="1" i="0" u="none" strike="noStrike" baseline="0" dirty="0">
                          <a:solidFill>
                            <a:srgbClr val="FF0000"/>
                          </a:solidFill>
                          <a:latin typeface="Bookman Old Style" pitchFamily="18" charset="0"/>
                          <a:cs typeface="Arial" pitchFamily="34" charset="0"/>
                        </a:rPr>
                        <a:t> ARAÇLARI İLE TAŞINAN YOLCU</a:t>
                      </a:r>
                      <a:endParaRPr lang="tr-TR" sz="1100" b="1" i="0" u="none" strike="noStrike" dirty="0">
                        <a:solidFill>
                          <a:srgbClr val="FF0000"/>
                        </a:solidFill>
                        <a:latin typeface="Bookman Old Style" pitchFamily="18" charset="0"/>
                        <a:cs typeface="Arial" pitchFamily="34" charset="0"/>
                      </a:endParaRP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r" fontAlgn="b"/>
                      <a:r>
                        <a:rPr lang="tr-TR" sz="1100" b="1" i="0" u="none" strike="noStrike" dirty="0">
                          <a:solidFill>
                            <a:srgbClr val="FF0000"/>
                          </a:solidFill>
                          <a:latin typeface="Bookman Old Style" pitchFamily="18" charset="0"/>
                          <a:cs typeface="Arial" pitchFamily="34" charset="0"/>
                        </a:rPr>
                        <a:t>99.690.427</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r" fontAlgn="b"/>
                      <a:r>
                        <a:rPr lang="tr-TR" sz="1100" b="1" i="0" u="none" strike="noStrike" dirty="0">
                          <a:solidFill>
                            <a:srgbClr val="FF0000"/>
                          </a:solidFill>
                          <a:latin typeface="Bookman Old Style" pitchFamily="18" charset="0"/>
                          <a:cs typeface="Arial" pitchFamily="34" charset="0"/>
                        </a:rPr>
                        <a:t>100.573.208</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r" fontAlgn="b"/>
                      <a:r>
                        <a:rPr lang="tr-TR" sz="1100" b="1" i="0" u="none" strike="noStrike" dirty="0">
                          <a:solidFill>
                            <a:srgbClr val="FF0000"/>
                          </a:solidFill>
                          <a:latin typeface="Bookman Old Style" pitchFamily="18" charset="0"/>
                          <a:cs typeface="Arial" pitchFamily="34" charset="0"/>
                        </a:rPr>
                        <a:t>101.021.788</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r" fontAlgn="b"/>
                      <a:r>
                        <a:rPr lang="tr-TR" sz="1100" b="1" i="0" u="none" strike="noStrike" dirty="0">
                          <a:solidFill>
                            <a:srgbClr val="FF0000"/>
                          </a:solidFill>
                          <a:latin typeface="Bookman Old Style" pitchFamily="18" charset="0"/>
                          <a:cs typeface="Arial" pitchFamily="34" charset="0"/>
                        </a:rPr>
                        <a:t>102.458.704</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14"/>
                  </a:ext>
                </a:extLst>
              </a:tr>
              <a:tr h="256136">
                <a:tc>
                  <a:txBody>
                    <a:bodyPr/>
                    <a:lstStyle/>
                    <a:p>
                      <a:pPr algn="l" fontAlgn="b"/>
                      <a:r>
                        <a:rPr lang="tr-TR" sz="1100" b="1" i="0" u="none" strike="noStrike" dirty="0">
                          <a:solidFill>
                            <a:srgbClr val="FF0000"/>
                          </a:solidFill>
                          <a:latin typeface="Bookman Old Style" pitchFamily="18" charset="0"/>
                          <a:cs typeface="Arial" pitchFamily="34" charset="0"/>
                        </a:rPr>
                        <a:t>GENEL TOPLAM</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r" fontAlgn="b"/>
                      <a:r>
                        <a:rPr lang="tr-TR" sz="1100" b="1" i="0" u="none" strike="noStrike" dirty="0">
                          <a:solidFill>
                            <a:srgbClr val="FF0000"/>
                          </a:solidFill>
                          <a:latin typeface="Bookman Old Style" pitchFamily="18" charset="0"/>
                          <a:cs typeface="Arial" pitchFamily="34" charset="0"/>
                        </a:rPr>
                        <a:t>1.195.096.213</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r" fontAlgn="b"/>
                      <a:r>
                        <a:rPr lang="tr-TR" sz="1100" b="1" i="0" u="none" strike="noStrike" dirty="0">
                          <a:solidFill>
                            <a:srgbClr val="FF0000"/>
                          </a:solidFill>
                          <a:latin typeface="Bookman Old Style" pitchFamily="18" charset="0"/>
                          <a:cs typeface="Arial" pitchFamily="34" charset="0"/>
                        </a:rPr>
                        <a:t>1.331.941.969</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r" fontAlgn="b"/>
                      <a:r>
                        <a:rPr lang="tr-TR" sz="1100" b="1" i="0" u="none" strike="noStrike" dirty="0">
                          <a:solidFill>
                            <a:srgbClr val="FF0000"/>
                          </a:solidFill>
                          <a:latin typeface="Bookman Old Style" pitchFamily="18" charset="0"/>
                          <a:cs typeface="Arial" pitchFamily="34" charset="0"/>
                        </a:rPr>
                        <a:t>1.530.759.806</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r" fontAlgn="b"/>
                      <a:r>
                        <a:rPr lang="tr-TR" sz="1100" b="1" i="0" u="none" strike="noStrike" dirty="0">
                          <a:solidFill>
                            <a:srgbClr val="FF0000"/>
                          </a:solidFill>
                          <a:latin typeface="Bookman Old Style" pitchFamily="18" charset="0"/>
                          <a:cs typeface="Arial" pitchFamily="34" charset="0"/>
                        </a:rPr>
                        <a:t>1.652.147.405</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15"/>
                  </a:ext>
                </a:extLst>
              </a:tr>
            </a:tbl>
          </a:graphicData>
        </a:graphic>
      </p:graphicFrame>
      <p:sp>
        <p:nvSpPr>
          <p:cNvPr id="3" name="Slayt Numarası Yer Tutucusu 2">
            <a:extLst>
              <a:ext uri="{FF2B5EF4-FFF2-40B4-BE49-F238E27FC236}">
                <a16:creationId xmlns:a16="http://schemas.microsoft.com/office/drawing/2014/main" id="{3AC54E92-6CE0-4169-A8D0-E18BFA43215D}"/>
              </a:ext>
            </a:extLst>
          </p:cNvPr>
          <p:cNvSpPr>
            <a:spLocks noGrp="1"/>
          </p:cNvSpPr>
          <p:nvPr>
            <p:ph type="sldNum" sz="quarter" idx="12"/>
          </p:nvPr>
        </p:nvSpPr>
        <p:spPr/>
        <p:txBody>
          <a:bodyPr/>
          <a:lstStyle/>
          <a:p>
            <a:pPr>
              <a:defRPr/>
            </a:pPr>
            <a:fld id="{7F979C48-A748-48C9-B264-A35E2CA3DA99}" type="slidenum">
              <a:rPr lang="tr-TR" smtClean="0"/>
              <a:pPr>
                <a:defRPr/>
              </a:pPr>
              <a:t>27</a:t>
            </a:fld>
            <a:endParaRPr lang="tr-T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1 Başlık"/>
          <p:cNvSpPr>
            <a:spLocks noGrp="1"/>
          </p:cNvSpPr>
          <p:nvPr>
            <p:ph type="title" idx="4294967295"/>
          </p:nvPr>
        </p:nvSpPr>
        <p:spPr>
          <a:xfrm>
            <a:off x="0" y="516130"/>
            <a:ext cx="6857999" cy="594122"/>
          </a:xfrm>
        </p:spPr>
        <p:txBody>
          <a:bodyPr/>
          <a:lstStyle/>
          <a:p>
            <a:pPr algn="ctr" eaLnBrk="1" hangingPunct="1"/>
            <a:r>
              <a:rPr lang="tr-TR" sz="1800" b="1" dirty="0">
                <a:solidFill>
                  <a:srgbClr val="FF3300"/>
                </a:solidFill>
                <a:latin typeface="Arial" panose="020B0604020202020204" pitchFamily="34" charset="0"/>
                <a:cs typeface="Arial" panose="020B0604020202020204" pitchFamily="34" charset="0"/>
              </a:rPr>
              <a:t>KARAYOLU TAŞIMACILIĞI</a:t>
            </a:r>
            <a:endParaRPr lang="tr-TR" sz="1500" dirty="0">
              <a:solidFill>
                <a:srgbClr val="FF3300"/>
              </a:solidFill>
              <a:latin typeface="Arial" panose="020B0604020202020204" pitchFamily="34" charset="0"/>
              <a:cs typeface="Arial" panose="020B0604020202020204" pitchFamily="34" charset="0"/>
            </a:endParaRPr>
          </a:p>
        </p:txBody>
      </p:sp>
      <p:graphicFrame>
        <p:nvGraphicFramePr>
          <p:cNvPr id="7" name="6 Tablo"/>
          <p:cNvGraphicFramePr>
            <a:graphicFrameLocks noGrp="1"/>
          </p:cNvGraphicFramePr>
          <p:nvPr>
            <p:extLst>
              <p:ext uri="{D42A27DB-BD31-4B8C-83A1-F6EECF244321}">
                <p14:modId xmlns:p14="http://schemas.microsoft.com/office/powerpoint/2010/main" val="672852467"/>
              </p:ext>
            </p:extLst>
          </p:nvPr>
        </p:nvGraphicFramePr>
        <p:xfrm>
          <a:off x="350657" y="948303"/>
          <a:ext cx="6156685" cy="3670642"/>
        </p:xfrm>
        <a:graphic>
          <a:graphicData uri="http://schemas.openxmlformats.org/drawingml/2006/table">
            <a:tbl>
              <a:tblPr/>
              <a:tblGrid>
                <a:gridCol w="2799617">
                  <a:extLst>
                    <a:ext uri="{9D8B030D-6E8A-4147-A177-3AD203B41FA5}">
                      <a16:colId xmlns:a16="http://schemas.microsoft.com/office/drawing/2014/main" val="20000"/>
                    </a:ext>
                  </a:extLst>
                </a:gridCol>
                <a:gridCol w="764780">
                  <a:extLst>
                    <a:ext uri="{9D8B030D-6E8A-4147-A177-3AD203B41FA5}">
                      <a16:colId xmlns:a16="http://schemas.microsoft.com/office/drawing/2014/main" val="20001"/>
                    </a:ext>
                  </a:extLst>
                </a:gridCol>
                <a:gridCol w="756084">
                  <a:extLst>
                    <a:ext uri="{9D8B030D-6E8A-4147-A177-3AD203B41FA5}">
                      <a16:colId xmlns:a16="http://schemas.microsoft.com/office/drawing/2014/main" val="20002"/>
                    </a:ext>
                  </a:extLst>
                </a:gridCol>
                <a:gridCol w="810090">
                  <a:extLst>
                    <a:ext uri="{9D8B030D-6E8A-4147-A177-3AD203B41FA5}">
                      <a16:colId xmlns:a16="http://schemas.microsoft.com/office/drawing/2014/main" val="20003"/>
                    </a:ext>
                  </a:extLst>
                </a:gridCol>
                <a:gridCol w="1026114">
                  <a:extLst>
                    <a:ext uri="{9D8B030D-6E8A-4147-A177-3AD203B41FA5}">
                      <a16:colId xmlns:a16="http://schemas.microsoft.com/office/drawing/2014/main" val="20004"/>
                    </a:ext>
                  </a:extLst>
                </a:gridCol>
              </a:tblGrid>
              <a:tr h="594066">
                <a:tc>
                  <a:txBody>
                    <a:bodyPr/>
                    <a:lstStyle/>
                    <a:p>
                      <a:pPr algn="ctr" fontAlgn="b"/>
                      <a:r>
                        <a:rPr lang="tr-TR" sz="1500" b="1" i="0" u="none" strike="noStrike" dirty="0">
                          <a:solidFill>
                            <a:srgbClr val="000099"/>
                          </a:solidFill>
                          <a:latin typeface="Bookman Old Style" pitchFamily="18" charset="0"/>
                          <a:cs typeface="Arial" pitchFamily="34" charset="0"/>
                        </a:rPr>
                        <a:t>ULAŞIM  -                                                               TOPLU TAŞIMA ARAÇLARI</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b"/>
                      <a:r>
                        <a:rPr lang="tr-TR" sz="1500" b="1" i="0" u="none" strike="noStrike" dirty="0">
                          <a:solidFill>
                            <a:srgbClr val="000099"/>
                          </a:solidFill>
                          <a:latin typeface="Bookman Old Style" pitchFamily="18" charset="0"/>
                          <a:cs typeface="Arial" pitchFamily="34" charset="0"/>
                        </a:rPr>
                        <a:t>2010</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b"/>
                      <a:r>
                        <a:rPr lang="tr-TR" sz="1500" b="1" i="0" u="none" strike="noStrike" dirty="0">
                          <a:solidFill>
                            <a:srgbClr val="000099"/>
                          </a:solidFill>
                          <a:latin typeface="Bookman Old Style" pitchFamily="18" charset="0"/>
                          <a:cs typeface="Arial" pitchFamily="34" charset="0"/>
                        </a:rPr>
                        <a:t>2011</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b"/>
                      <a:r>
                        <a:rPr lang="tr-TR" sz="1500" b="1" i="0" u="none" strike="noStrike" dirty="0">
                          <a:solidFill>
                            <a:srgbClr val="000099"/>
                          </a:solidFill>
                          <a:latin typeface="Bookman Old Style" pitchFamily="18" charset="0"/>
                          <a:cs typeface="Arial" pitchFamily="34" charset="0"/>
                        </a:rPr>
                        <a:t>2012</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b"/>
                      <a:r>
                        <a:rPr lang="tr-TR" sz="1500" b="1" i="0" u="none" strike="noStrike" dirty="0">
                          <a:solidFill>
                            <a:srgbClr val="000099"/>
                          </a:solidFill>
                          <a:latin typeface="Bookman Old Style" pitchFamily="18" charset="0"/>
                          <a:cs typeface="Arial" pitchFamily="34" charset="0"/>
                        </a:rPr>
                        <a:t>2013</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0"/>
                  </a:ext>
                </a:extLst>
              </a:tr>
              <a:tr h="336256">
                <a:tc>
                  <a:txBody>
                    <a:bodyPr/>
                    <a:lstStyle/>
                    <a:p>
                      <a:pPr algn="l" fontAlgn="b"/>
                      <a:r>
                        <a:rPr lang="tr-TR" sz="1400" b="1" i="0" u="none" strike="noStrike" dirty="0">
                          <a:solidFill>
                            <a:srgbClr val="000000"/>
                          </a:solidFill>
                          <a:latin typeface="Bookman Old Style" pitchFamily="18" charset="0"/>
                          <a:cs typeface="Arial" pitchFamily="34" charset="0"/>
                        </a:rPr>
                        <a:t>TAKSİ SAYISI</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400" b="1" i="0" u="none" strike="noStrike" dirty="0">
                          <a:solidFill>
                            <a:srgbClr val="000000"/>
                          </a:solidFill>
                          <a:latin typeface="Bookman Old Style" pitchFamily="18" charset="0"/>
                          <a:cs typeface="Arial" pitchFamily="34" charset="0"/>
                        </a:rPr>
                        <a:t>17.384</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400" b="1" i="0" u="none" strike="noStrike" dirty="0">
                          <a:solidFill>
                            <a:srgbClr val="000000"/>
                          </a:solidFill>
                          <a:latin typeface="Bookman Old Style" pitchFamily="18" charset="0"/>
                          <a:cs typeface="Arial" pitchFamily="34" charset="0"/>
                        </a:rPr>
                        <a:t>17.384</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400" b="1" i="0" u="none" strike="noStrike" dirty="0">
                          <a:solidFill>
                            <a:schemeClr val="tx1"/>
                          </a:solidFill>
                          <a:latin typeface="Bookman Old Style" pitchFamily="18" charset="0"/>
                          <a:cs typeface="Arial" pitchFamily="34" charset="0"/>
                        </a:rPr>
                        <a:t>17.395</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400" b="1" i="0" u="none" strike="noStrike" dirty="0">
                          <a:solidFill>
                            <a:schemeClr val="tx1"/>
                          </a:solidFill>
                          <a:latin typeface="Bookman Old Style" pitchFamily="18" charset="0"/>
                          <a:cs typeface="Arial" pitchFamily="34" charset="0"/>
                        </a:rPr>
                        <a:t>17.395</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89340">
                <a:tc>
                  <a:txBody>
                    <a:bodyPr/>
                    <a:lstStyle/>
                    <a:p>
                      <a:pPr algn="l" fontAlgn="b"/>
                      <a:r>
                        <a:rPr lang="tr-TR" sz="1400" b="1" i="0" u="none" strike="noStrike" dirty="0">
                          <a:solidFill>
                            <a:srgbClr val="000000"/>
                          </a:solidFill>
                          <a:latin typeface="Bookman Old Style" pitchFamily="18" charset="0"/>
                          <a:cs typeface="Arial" pitchFamily="34" charset="0"/>
                        </a:rPr>
                        <a:t>TAKSİ/DOLMUŞ  SAYISI</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400" b="1" i="0" u="none" strike="noStrike">
                          <a:solidFill>
                            <a:srgbClr val="000000"/>
                          </a:solidFill>
                          <a:latin typeface="Bookman Old Style" pitchFamily="18" charset="0"/>
                          <a:cs typeface="Arial" pitchFamily="34" charset="0"/>
                        </a:rPr>
                        <a:t>572</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400" b="1" i="0" u="none" strike="noStrike" dirty="0">
                          <a:solidFill>
                            <a:srgbClr val="000000"/>
                          </a:solidFill>
                          <a:latin typeface="Bookman Old Style" pitchFamily="18" charset="0"/>
                          <a:cs typeface="Arial" pitchFamily="34" charset="0"/>
                        </a:rPr>
                        <a:t>572</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400" b="1" i="0" u="none" strike="noStrike" dirty="0">
                          <a:solidFill>
                            <a:schemeClr val="tx1"/>
                          </a:solidFill>
                          <a:latin typeface="Bookman Old Style" pitchFamily="18" charset="0"/>
                          <a:cs typeface="Arial" pitchFamily="34" charset="0"/>
                        </a:rPr>
                        <a:t>572</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400" b="1" i="0" u="none" strike="noStrike" dirty="0">
                          <a:solidFill>
                            <a:schemeClr val="tx1"/>
                          </a:solidFill>
                          <a:latin typeface="Bookman Old Style" pitchFamily="18" charset="0"/>
                          <a:cs typeface="Arial" pitchFamily="34" charset="0"/>
                        </a:rPr>
                        <a:t>572</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36256">
                <a:tc>
                  <a:txBody>
                    <a:bodyPr/>
                    <a:lstStyle/>
                    <a:p>
                      <a:pPr algn="l" fontAlgn="b"/>
                      <a:r>
                        <a:rPr lang="tr-TR" sz="1400" b="1" i="0" u="none" strike="noStrike" dirty="0">
                          <a:solidFill>
                            <a:srgbClr val="000000"/>
                          </a:solidFill>
                          <a:latin typeface="Bookman Old Style" pitchFamily="18" charset="0"/>
                          <a:cs typeface="Arial" pitchFamily="34" charset="0"/>
                        </a:rPr>
                        <a:t>MİNİBÜS SAYISI</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400" b="1" i="0" u="none" strike="noStrike" dirty="0">
                          <a:solidFill>
                            <a:srgbClr val="000000"/>
                          </a:solidFill>
                          <a:latin typeface="Bookman Old Style" pitchFamily="18" charset="0"/>
                          <a:cs typeface="Arial" pitchFamily="34" charset="0"/>
                        </a:rPr>
                        <a:t>6.531</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400" b="1" i="0" u="none" strike="noStrike" dirty="0">
                          <a:solidFill>
                            <a:srgbClr val="000000"/>
                          </a:solidFill>
                          <a:latin typeface="Bookman Old Style" pitchFamily="18" charset="0"/>
                          <a:cs typeface="Arial" pitchFamily="34" charset="0"/>
                        </a:rPr>
                        <a:t>6.528</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400" b="1" i="0" u="none" strike="noStrike" dirty="0">
                          <a:solidFill>
                            <a:schemeClr val="tx1"/>
                          </a:solidFill>
                          <a:latin typeface="Bookman Old Style" pitchFamily="18" charset="0"/>
                          <a:cs typeface="Arial" pitchFamily="34" charset="0"/>
                        </a:rPr>
                        <a:t>6.363</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400" b="1" i="0" u="none" strike="noStrike" dirty="0">
                          <a:solidFill>
                            <a:schemeClr val="tx1"/>
                          </a:solidFill>
                          <a:latin typeface="Bookman Old Style" pitchFamily="18" charset="0"/>
                          <a:cs typeface="Arial" pitchFamily="34" charset="0"/>
                        </a:rPr>
                        <a:t>6.363</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36256">
                <a:tc>
                  <a:txBody>
                    <a:bodyPr/>
                    <a:lstStyle/>
                    <a:p>
                      <a:pPr algn="l" fontAlgn="b"/>
                      <a:r>
                        <a:rPr lang="tr-TR" sz="1400" b="1" i="0" u="none" strike="noStrike" dirty="0">
                          <a:solidFill>
                            <a:srgbClr val="000000"/>
                          </a:solidFill>
                          <a:latin typeface="Bookman Old Style" pitchFamily="18" charset="0"/>
                          <a:cs typeface="Arial" pitchFamily="34" charset="0"/>
                        </a:rPr>
                        <a:t>SERVİS ARACI SAYISI</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400" b="1" i="0" u="none" strike="noStrike" dirty="0">
                          <a:solidFill>
                            <a:srgbClr val="000000"/>
                          </a:solidFill>
                          <a:latin typeface="Bookman Old Style" pitchFamily="18" charset="0"/>
                          <a:cs typeface="Arial" pitchFamily="34" charset="0"/>
                        </a:rPr>
                        <a:t>37.092</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400" b="1" i="0" u="none" strike="noStrike" dirty="0">
                          <a:solidFill>
                            <a:srgbClr val="000000"/>
                          </a:solidFill>
                          <a:latin typeface="Bookman Old Style" pitchFamily="18" charset="0"/>
                          <a:cs typeface="Arial" pitchFamily="34" charset="0"/>
                        </a:rPr>
                        <a:t>38.900</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400" b="1" i="0" u="none" strike="noStrike" dirty="0">
                          <a:solidFill>
                            <a:schemeClr val="tx1"/>
                          </a:solidFill>
                          <a:latin typeface="Bookman Old Style" pitchFamily="18" charset="0"/>
                          <a:cs typeface="Arial" pitchFamily="34" charset="0"/>
                        </a:rPr>
                        <a:t>42.864</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400" b="1" i="0" u="none" strike="noStrike" dirty="0">
                          <a:solidFill>
                            <a:schemeClr val="tx1"/>
                          </a:solidFill>
                          <a:latin typeface="Bookman Old Style" pitchFamily="18" charset="0"/>
                          <a:cs typeface="Arial" pitchFamily="34" charset="0"/>
                        </a:rPr>
                        <a:t>64.671</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36256">
                <a:tc>
                  <a:txBody>
                    <a:bodyPr/>
                    <a:lstStyle/>
                    <a:p>
                      <a:pPr algn="l" fontAlgn="b"/>
                      <a:r>
                        <a:rPr lang="tr-TR" sz="1400" b="1" i="0" u="none" strike="noStrike" dirty="0">
                          <a:solidFill>
                            <a:srgbClr val="000000"/>
                          </a:solidFill>
                          <a:latin typeface="Bookman Old Style" pitchFamily="18" charset="0"/>
                          <a:cs typeface="Arial" pitchFamily="34" charset="0"/>
                        </a:rPr>
                        <a:t>ÖZEL HALK OTOBÜS SAYISI</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400" b="1" i="0" u="none" strike="noStrike" dirty="0">
                          <a:solidFill>
                            <a:srgbClr val="000000"/>
                          </a:solidFill>
                          <a:latin typeface="Bookman Old Style" pitchFamily="18" charset="0"/>
                          <a:cs typeface="Arial" pitchFamily="34" charset="0"/>
                        </a:rPr>
                        <a:t>2.387</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400" b="1" i="0" u="none" strike="noStrike" dirty="0">
                          <a:solidFill>
                            <a:srgbClr val="000000"/>
                          </a:solidFill>
                          <a:latin typeface="Bookman Old Style" pitchFamily="18" charset="0"/>
                          <a:cs typeface="Arial" pitchFamily="34" charset="0"/>
                        </a:rPr>
                        <a:t>2.059</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400" b="1" i="0" u="none" strike="noStrike" dirty="0">
                          <a:solidFill>
                            <a:schemeClr val="tx1"/>
                          </a:solidFill>
                          <a:latin typeface="Bookman Old Style" pitchFamily="18" charset="0"/>
                          <a:cs typeface="Arial" pitchFamily="34" charset="0"/>
                        </a:rPr>
                        <a:t>2.701</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400" b="1" i="0" u="none" strike="noStrike" dirty="0">
                          <a:solidFill>
                            <a:schemeClr val="tx1"/>
                          </a:solidFill>
                          <a:latin typeface="Bookman Old Style" pitchFamily="18" charset="0"/>
                          <a:cs typeface="Arial" pitchFamily="34" charset="0"/>
                        </a:rPr>
                        <a:t>2.153</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36256">
                <a:tc>
                  <a:txBody>
                    <a:bodyPr/>
                    <a:lstStyle/>
                    <a:p>
                      <a:pPr algn="l" fontAlgn="b"/>
                      <a:r>
                        <a:rPr lang="tr-TR" sz="1400" b="1" i="0" u="none" strike="noStrike" dirty="0">
                          <a:solidFill>
                            <a:srgbClr val="000000"/>
                          </a:solidFill>
                          <a:latin typeface="Bookman Old Style" pitchFamily="18" charset="0"/>
                          <a:cs typeface="Arial" pitchFamily="34" charset="0"/>
                        </a:rPr>
                        <a:t>İETT OTOBÜS SAYISI</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400" b="1" i="0" u="none" strike="noStrike" dirty="0">
                          <a:solidFill>
                            <a:srgbClr val="000000"/>
                          </a:solidFill>
                          <a:latin typeface="Bookman Old Style" pitchFamily="18" charset="0"/>
                          <a:cs typeface="Arial" pitchFamily="34" charset="0"/>
                        </a:rPr>
                        <a:t>2.610</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400" b="1" i="0" u="none" strike="noStrike" dirty="0">
                          <a:solidFill>
                            <a:srgbClr val="000000"/>
                          </a:solidFill>
                          <a:latin typeface="Bookman Old Style" pitchFamily="18" charset="0"/>
                          <a:cs typeface="Arial" pitchFamily="34" charset="0"/>
                        </a:rPr>
                        <a:t>2.766</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400" b="1" i="0" u="none" strike="noStrike" dirty="0">
                          <a:solidFill>
                            <a:schemeClr val="tx1"/>
                          </a:solidFill>
                          <a:latin typeface="Bookman Old Style" pitchFamily="18" charset="0"/>
                          <a:cs typeface="Arial" pitchFamily="34" charset="0"/>
                        </a:rPr>
                        <a:t>2.152</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400" b="1" i="0" u="none" strike="noStrike" dirty="0">
                          <a:solidFill>
                            <a:schemeClr val="tx1"/>
                          </a:solidFill>
                          <a:latin typeface="Bookman Old Style" pitchFamily="18" charset="0"/>
                          <a:cs typeface="Arial" pitchFamily="34" charset="0"/>
                        </a:rPr>
                        <a:t>2.599</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36256">
                <a:tc>
                  <a:txBody>
                    <a:bodyPr/>
                    <a:lstStyle/>
                    <a:p>
                      <a:pPr algn="l" fontAlgn="b"/>
                      <a:r>
                        <a:rPr lang="tr-TR" sz="1400" b="1" i="0" u="none" strike="noStrike" dirty="0">
                          <a:solidFill>
                            <a:srgbClr val="000000"/>
                          </a:solidFill>
                          <a:latin typeface="Bookman Old Style" pitchFamily="18" charset="0"/>
                          <a:cs typeface="Arial" pitchFamily="34" charset="0"/>
                        </a:rPr>
                        <a:t>OTOBÜS</a:t>
                      </a:r>
                      <a:r>
                        <a:rPr lang="tr-TR" sz="1400" b="1" i="0" u="none" strike="noStrike" baseline="0" dirty="0">
                          <a:solidFill>
                            <a:srgbClr val="000000"/>
                          </a:solidFill>
                          <a:latin typeface="Bookman Old Style" pitchFamily="18" charset="0"/>
                          <a:cs typeface="Arial" pitchFamily="34" charset="0"/>
                        </a:rPr>
                        <a:t> A.Ş. (Erguvan Otobüs)</a:t>
                      </a:r>
                      <a:endParaRPr lang="tr-TR" sz="1400" b="1" i="0" u="none" strike="noStrike" dirty="0">
                        <a:solidFill>
                          <a:srgbClr val="000000"/>
                        </a:solidFill>
                        <a:latin typeface="Bookman Old Style" pitchFamily="18" charset="0"/>
                        <a:cs typeface="Arial" pitchFamily="34" charset="0"/>
                      </a:endParaRP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400" b="1" i="0" u="none" strike="noStrike" dirty="0">
                          <a:solidFill>
                            <a:srgbClr val="000000"/>
                          </a:solidFill>
                          <a:latin typeface="Bookman Old Style" pitchFamily="18" charset="0"/>
                          <a:cs typeface="Arial" pitchFamily="34" charset="0"/>
                        </a:rPr>
                        <a:t>-</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400" b="1" i="0" u="none" strike="noStrike" dirty="0">
                          <a:solidFill>
                            <a:srgbClr val="000000"/>
                          </a:solidFill>
                          <a:latin typeface="Bookman Old Style" pitchFamily="18" charset="0"/>
                          <a:cs typeface="Arial" pitchFamily="34" charset="0"/>
                        </a:rPr>
                        <a:t>-</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400" b="1" i="0" u="none" strike="noStrike" dirty="0">
                          <a:solidFill>
                            <a:schemeClr val="tx1"/>
                          </a:solidFill>
                          <a:latin typeface="Bookman Old Style" pitchFamily="18" charset="0"/>
                          <a:cs typeface="Arial" pitchFamily="34" charset="0"/>
                        </a:rPr>
                        <a:t>-</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400" b="1" i="0" u="none" strike="noStrike" dirty="0">
                          <a:solidFill>
                            <a:schemeClr val="tx1"/>
                          </a:solidFill>
                          <a:latin typeface="Bookman Old Style" pitchFamily="18" charset="0"/>
                          <a:cs typeface="Arial" pitchFamily="34" charset="0"/>
                        </a:rPr>
                        <a:t>953</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336256">
                <a:tc>
                  <a:txBody>
                    <a:bodyPr/>
                    <a:lstStyle/>
                    <a:p>
                      <a:pPr algn="l" fontAlgn="b"/>
                      <a:r>
                        <a:rPr lang="tr-TR" sz="1400" b="1" i="0" u="none" strike="noStrike" dirty="0">
                          <a:solidFill>
                            <a:srgbClr val="000000"/>
                          </a:solidFill>
                          <a:latin typeface="Bookman Old Style" pitchFamily="18" charset="0"/>
                          <a:cs typeface="Arial" pitchFamily="34" charset="0"/>
                        </a:rPr>
                        <a:t>METROBÜS     SAYISI</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400" b="1" i="0" u="none" strike="noStrike" dirty="0">
                          <a:solidFill>
                            <a:srgbClr val="000000"/>
                          </a:solidFill>
                          <a:latin typeface="Bookman Old Style" pitchFamily="18" charset="0"/>
                          <a:cs typeface="Arial" pitchFamily="34" charset="0"/>
                        </a:rPr>
                        <a:t>-</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400" b="1" i="0" u="none" strike="noStrike" dirty="0">
                          <a:solidFill>
                            <a:srgbClr val="000000"/>
                          </a:solidFill>
                          <a:latin typeface="Bookman Old Style" pitchFamily="18" charset="0"/>
                          <a:cs typeface="Arial" pitchFamily="34" charset="0"/>
                        </a:rPr>
                        <a:t>-</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400" b="1" i="0" u="none" strike="noStrike" dirty="0">
                          <a:solidFill>
                            <a:schemeClr val="tx1"/>
                          </a:solidFill>
                          <a:latin typeface="Bookman Old Style" pitchFamily="18" charset="0"/>
                          <a:cs typeface="Arial" pitchFamily="34" charset="0"/>
                        </a:rPr>
                        <a:t>410</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400" b="1" i="0" u="none" strike="noStrike" dirty="0">
                          <a:solidFill>
                            <a:schemeClr val="tx1"/>
                          </a:solidFill>
                          <a:latin typeface="Bookman Old Style" pitchFamily="18" charset="0"/>
                          <a:cs typeface="Arial" pitchFamily="34" charset="0"/>
                        </a:rPr>
                        <a:t>460</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336256">
                <a:tc>
                  <a:txBody>
                    <a:bodyPr/>
                    <a:lstStyle/>
                    <a:p>
                      <a:pPr algn="l" fontAlgn="b"/>
                      <a:r>
                        <a:rPr lang="tr-TR" sz="1400" b="1" i="0" u="none" strike="noStrike" dirty="0">
                          <a:solidFill>
                            <a:srgbClr val="000000"/>
                          </a:solidFill>
                          <a:latin typeface="Bookman Old Style" pitchFamily="18" charset="0"/>
                          <a:cs typeface="Arial" pitchFamily="34" charset="0"/>
                        </a:rPr>
                        <a:t>TOPLAM</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b"/>
                      <a:r>
                        <a:rPr lang="tr-TR" sz="1400" b="1" i="0" u="none" strike="noStrike" dirty="0">
                          <a:solidFill>
                            <a:srgbClr val="000000"/>
                          </a:solidFill>
                          <a:latin typeface="Bookman Old Style" pitchFamily="18" charset="0"/>
                          <a:cs typeface="Arial" pitchFamily="34" charset="0"/>
                        </a:rPr>
                        <a:t>66.576</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b"/>
                      <a:r>
                        <a:rPr lang="tr-TR" sz="1400" b="1" i="0" u="none" strike="noStrike" dirty="0">
                          <a:solidFill>
                            <a:srgbClr val="000000"/>
                          </a:solidFill>
                          <a:latin typeface="Bookman Old Style" pitchFamily="18" charset="0"/>
                          <a:cs typeface="Arial" pitchFamily="34" charset="0"/>
                        </a:rPr>
                        <a:t>68.209</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b"/>
                      <a:r>
                        <a:rPr lang="tr-TR" sz="1400" b="1" i="0" u="none" strike="noStrike" dirty="0">
                          <a:solidFill>
                            <a:schemeClr val="tx1"/>
                          </a:solidFill>
                          <a:latin typeface="Bookman Old Style" pitchFamily="18" charset="0"/>
                          <a:cs typeface="Arial" pitchFamily="34" charset="0"/>
                        </a:rPr>
                        <a:t>72.457</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b"/>
                      <a:r>
                        <a:rPr lang="tr-TR" sz="1400" b="1" i="0" u="none" strike="noStrike" dirty="0">
                          <a:solidFill>
                            <a:schemeClr val="tx1"/>
                          </a:solidFill>
                          <a:latin typeface="Bookman Old Style" pitchFamily="18" charset="0"/>
                          <a:cs typeface="Arial" pitchFamily="34" charset="0"/>
                        </a:rPr>
                        <a:t>95.166</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9"/>
                  </a:ext>
                </a:extLst>
              </a:tr>
            </a:tbl>
          </a:graphicData>
        </a:graphic>
      </p:graphicFrame>
      <p:sp>
        <p:nvSpPr>
          <p:cNvPr id="3" name="Dikdörtgen 2">
            <a:extLst>
              <a:ext uri="{FF2B5EF4-FFF2-40B4-BE49-F238E27FC236}">
                <a16:creationId xmlns:a16="http://schemas.microsoft.com/office/drawing/2014/main" id="{9C813FEF-112B-4010-A069-0E9D77D09CE9}"/>
              </a:ext>
            </a:extLst>
          </p:cNvPr>
          <p:cNvSpPr/>
          <p:nvPr/>
        </p:nvSpPr>
        <p:spPr>
          <a:xfrm>
            <a:off x="1" y="4825391"/>
            <a:ext cx="6857998" cy="923330"/>
          </a:xfrm>
          <a:prstGeom prst="rect">
            <a:avLst/>
          </a:prstGeom>
        </p:spPr>
        <p:txBody>
          <a:bodyPr wrap="square">
            <a:spAutoFit/>
          </a:bodyPr>
          <a:lstStyle/>
          <a:p>
            <a:pPr algn="ctr"/>
            <a:r>
              <a:rPr lang="tr-TR" b="1" dirty="0">
                <a:solidFill>
                  <a:srgbClr val="FF0000"/>
                </a:solidFill>
                <a:latin typeface="Bookman Old Style" pitchFamily="18" charset="0"/>
                <a:cs typeface="Arial" pitchFamily="34" charset="0"/>
              </a:rPr>
              <a:t>DENİZ ULAŞIMI </a:t>
            </a:r>
          </a:p>
          <a:p>
            <a:pPr algn="ctr"/>
            <a:r>
              <a:rPr lang="tr-TR" b="1" dirty="0">
                <a:solidFill>
                  <a:srgbClr val="FF0000"/>
                </a:solidFill>
                <a:latin typeface="Bookman Old Style" pitchFamily="18" charset="0"/>
                <a:cs typeface="Arial" pitchFamily="34" charset="0"/>
              </a:rPr>
              <a:t>ARAÇ- İSKELE-HAT-TAŞINAN</a:t>
            </a:r>
          </a:p>
          <a:p>
            <a:pPr algn="ctr"/>
            <a:r>
              <a:rPr lang="tr-TR" b="1" dirty="0">
                <a:solidFill>
                  <a:srgbClr val="FF0000"/>
                </a:solidFill>
                <a:latin typeface="Bookman Old Style" pitchFamily="18" charset="0"/>
                <a:cs typeface="Arial" pitchFamily="34" charset="0"/>
              </a:rPr>
              <a:t> ARAÇ  VE YOLCU  SAYILARI</a:t>
            </a:r>
          </a:p>
        </p:txBody>
      </p:sp>
      <p:graphicFrame>
        <p:nvGraphicFramePr>
          <p:cNvPr id="8" name="2 Tablo">
            <a:extLst>
              <a:ext uri="{FF2B5EF4-FFF2-40B4-BE49-F238E27FC236}">
                <a16:creationId xmlns:a16="http://schemas.microsoft.com/office/drawing/2014/main" id="{5CE78904-C667-4135-ADB5-C8888B2786CC}"/>
              </a:ext>
            </a:extLst>
          </p:cNvPr>
          <p:cNvGraphicFramePr>
            <a:graphicFrameLocks noGrp="1"/>
          </p:cNvGraphicFramePr>
          <p:nvPr>
            <p:extLst>
              <p:ext uri="{D42A27DB-BD31-4B8C-83A1-F6EECF244321}">
                <p14:modId xmlns:p14="http://schemas.microsoft.com/office/powerpoint/2010/main" val="1343805470"/>
              </p:ext>
            </p:extLst>
          </p:nvPr>
        </p:nvGraphicFramePr>
        <p:xfrm>
          <a:off x="350657" y="5955167"/>
          <a:ext cx="6156684" cy="3411841"/>
        </p:xfrm>
        <a:graphic>
          <a:graphicData uri="http://schemas.openxmlformats.org/drawingml/2006/table">
            <a:tbl>
              <a:tblPr firstRow="1" bandRow="1">
                <a:tableStyleId>{21E4AEA4-8DFA-4A89-87EB-49C32662AFE0}</a:tableStyleId>
              </a:tblPr>
              <a:tblGrid>
                <a:gridCol w="3128542">
                  <a:extLst>
                    <a:ext uri="{9D8B030D-6E8A-4147-A177-3AD203B41FA5}">
                      <a16:colId xmlns:a16="http://schemas.microsoft.com/office/drawing/2014/main" val="20000"/>
                    </a:ext>
                  </a:extLst>
                </a:gridCol>
                <a:gridCol w="3028142">
                  <a:extLst>
                    <a:ext uri="{9D8B030D-6E8A-4147-A177-3AD203B41FA5}">
                      <a16:colId xmlns:a16="http://schemas.microsoft.com/office/drawing/2014/main" val="20001"/>
                    </a:ext>
                  </a:extLst>
                </a:gridCol>
              </a:tblGrid>
              <a:tr h="562856">
                <a:tc>
                  <a:txBody>
                    <a:bodyPr/>
                    <a:lstStyle/>
                    <a:p>
                      <a:pPr algn="ctr"/>
                      <a:r>
                        <a:rPr lang="tr-TR" sz="1400" b="1" dirty="0">
                          <a:solidFill>
                            <a:srgbClr val="000099"/>
                          </a:solidFill>
                          <a:latin typeface="Bookman Old Style" pitchFamily="18" charset="0"/>
                          <a:cs typeface="Arial" pitchFamily="34" charset="0"/>
                        </a:rPr>
                        <a:t>TÜR</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a:r>
                        <a:rPr lang="tr-TR" sz="1400" b="1" dirty="0">
                          <a:solidFill>
                            <a:srgbClr val="000099"/>
                          </a:solidFill>
                          <a:latin typeface="Bookman Old Style" pitchFamily="18" charset="0"/>
                          <a:cs typeface="Arial" pitchFamily="34" charset="0"/>
                        </a:rPr>
                        <a:t>SAYI</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0"/>
                  </a:ext>
                </a:extLst>
              </a:tr>
              <a:tr h="355825">
                <a:tc>
                  <a:txBody>
                    <a:bodyPr/>
                    <a:lstStyle/>
                    <a:p>
                      <a:r>
                        <a:rPr lang="tr-TR" sz="1400" b="1" dirty="0">
                          <a:solidFill>
                            <a:schemeClr val="tx1"/>
                          </a:solidFill>
                          <a:latin typeface="Bookman Old Style" pitchFamily="18" charset="0"/>
                          <a:cs typeface="Arial" pitchFamily="34" charset="0"/>
                        </a:rPr>
                        <a:t>GEMİ  SAYISI</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a:r>
                        <a:rPr lang="tr-TR" sz="1400" b="1" dirty="0">
                          <a:solidFill>
                            <a:schemeClr val="tx1"/>
                          </a:solidFill>
                          <a:latin typeface="Bookman Old Style" pitchFamily="18" charset="0"/>
                          <a:cs typeface="Arial" pitchFamily="34" charset="0"/>
                        </a:rPr>
                        <a:t>64  (İDO 30, ŞH 34)</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55825">
                <a:tc>
                  <a:txBody>
                    <a:bodyPr/>
                    <a:lstStyle/>
                    <a:p>
                      <a:r>
                        <a:rPr lang="tr-TR" sz="1400" b="1" dirty="0">
                          <a:solidFill>
                            <a:schemeClr val="tx1"/>
                          </a:solidFill>
                          <a:latin typeface="Bookman Old Style" pitchFamily="18" charset="0"/>
                          <a:cs typeface="Arial" pitchFamily="34" charset="0"/>
                        </a:rPr>
                        <a:t>İSKELE</a:t>
                      </a:r>
                      <a:r>
                        <a:rPr lang="tr-TR" sz="1400" b="1" baseline="0" dirty="0">
                          <a:solidFill>
                            <a:schemeClr val="tx1"/>
                          </a:solidFill>
                          <a:latin typeface="Bookman Old Style" pitchFamily="18" charset="0"/>
                          <a:cs typeface="Arial" pitchFamily="34" charset="0"/>
                        </a:rPr>
                        <a:t>  SAYISI</a:t>
                      </a:r>
                      <a:endParaRPr lang="tr-TR" sz="1400" b="1" dirty="0">
                        <a:solidFill>
                          <a:schemeClr val="tx1"/>
                        </a:solidFill>
                        <a:latin typeface="Bookman Old Style" pitchFamily="18" charset="0"/>
                        <a:cs typeface="Arial" pitchFamily="34" charset="0"/>
                      </a:endParaRP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a:r>
                        <a:rPr lang="tr-TR" sz="1400" b="1" dirty="0">
                          <a:solidFill>
                            <a:schemeClr val="tx1"/>
                          </a:solidFill>
                          <a:latin typeface="Bookman Old Style" pitchFamily="18" charset="0"/>
                          <a:cs typeface="Arial" pitchFamily="34" charset="0"/>
                        </a:rPr>
                        <a:t>60  (İDO 17, ŞH 43)</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55825">
                <a:tc>
                  <a:txBody>
                    <a:bodyPr/>
                    <a:lstStyle/>
                    <a:p>
                      <a:r>
                        <a:rPr lang="tr-TR" sz="1400" b="1" dirty="0">
                          <a:solidFill>
                            <a:schemeClr val="tx1"/>
                          </a:solidFill>
                          <a:latin typeface="Bookman Old Style" pitchFamily="18" charset="0"/>
                          <a:cs typeface="Arial" pitchFamily="34" charset="0"/>
                        </a:rPr>
                        <a:t>HAT SAYISI</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a:r>
                        <a:rPr lang="tr-TR" sz="1400" b="1" dirty="0">
                          <a:solidFill>
                            <a:schemeClr val="tx1"/>
                          </a:solidFill>
                          <a:latin typeface="Bookman Old Style" pitchFamily="18" charset="0"/>
                          <a:cs typeface="Arial" pitchFamily="34" charset="0"/>
                        </a:rPr>
                        <a:t>22  (İDO 7, ŞH 15)</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55825">
                <a:tc>
                  <a:txBody>
                    <a:bodyPr/>
                    <a:lstStyle/>
                    <a:p>
                      <a:r>
                        <a:rPr lang="tr-TR" sz="1400" b="1" dirty="0">
                          <a:solidFill>
                            <a:schemeClr val="tx1"/>
                          </a:solidFill>
                          <a:latin typeface="Bookman Old Style" pitchFamily="18" charset="0"/>
                          <a:cs typeface="Arial" pitchFamily="34" charset="0"/>
                        </a:rPr>
                        <a:t>TAŞINAN ARAÇ</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a:r>
                        <a:rPr lang="tr-TR" sz="1400" b="1" dirty="0">
                          <a:solidFill>
                            <a:schemeClr val="tx1"/>
                          </a:solidFill>
                          <a:latin typeface="Bookman Old Style" pitchFamily="18" charset="0"/>
                          <a:cs typeface="Arial" pitchFamily="34" charset="0"/>
                        </a:rPr>
                        <a:t>7.526 (Günlük)</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55825">
                <a:tc>
                  <a:txBody>
                    <a:bodyPr/>
                    <a:lstStyle/>
                    <a:p>
                      <a:r>
                        <a:rPr lang="tr-TR" sz="1400" b="1" dirty="0">
                          <a:solidFill>
                            <a:schemeClr val="tx1"/>
                          </a:solidFill>
                          <a:latin typeface="Bookman Old Style" pitchFamily="18" charset="0"/>
                          <a:cs typeface="Arial" pitchFamily="34" charset="0"/>
                        </a:rPr>
                        <a:t>İDO+ŞH  (YOLCU) </a:t>
                      </a:r>
                      <a:endParaRPr lang="tr-TR" sz="900" b="1" dirty="0">
                        <a:solidFill>
                          <a:schemeClr val="tx1"/>
                        </a:solidFill>
                        <a:latin typeface="Bookman Old Style" pitchFamily="18" charset="0"/>
                        <a:cs typeface="Arial" pitchFamily="34" charset="0"/>
                      </a:endParaRP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a:r>
                        <a:rPr lang="tr-TR" sz="1400" b="0" dirty="0">
                          <a:solidFill>
                            <a:schemeClr val="tx1"/>
                          </a:solidFill>
                          <a:latin typeface="Bookman Old Style" pitchFamily="18" charset="0"/>
                          <a:cs typeface="Arial" pitchFamily="34" charset="0"/>
                        </a:rPr>
                        <a:t>182.711 (Günlük) </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714035">
                <a:tc>
                  <a:txBody>
                    <a:bodyPr/>
                    <a:lstStyle/>
                    <a:p>
                      <a:r>
                        <a:rPr lang="tr-TR" sz="1400" b="1" dirty="0">
                          <a:solidFill>
                            <a:schemeClr val="tx1"/>
                          </a:solidFill>
                          <a:latin typeface="Bookman Old Style" pitchFamily="18" charset="0"/>
                          <a:cs typeface="Arial" pitchFamily="34" charset="0"/>
                        </a:rPr>
                        <a:t>DENİZ MOTORU (DENTUR-TURYOL</a:t>
                      </a:r>
                      <a:r>
                        <a:rPr lang="tr-TR" sz="1400" b="1" baseline="0" dirty="0">
                          <a:solidFill>
                            <a:schemeClr val="tx1"/>
                          </a:solidFill>
                          <a:latin typeface="Bookman Old Style" pitchFamily="18" charset="0"/>
                          <a:cs typeface="Arial" pitchFamily="34" charset="0"/>
                        </a:rPr>
                        <a:t> </a:t>
                      </a:r>
                      <a:r>
                        <a:rPr lang="tr-TR" sz="1400" b="1" dirty="0">
                          <a:solidFill>
                            <a:schemeClr val="tx1"/>
                          </a:solidFill>
                          <a:latin typeface="Bookman Old Style" pitchFamily="18" charset="0"/>
                          <a:cs typeface="Arial" pitchFamily="34" charset="0"/>
                        </a:rPr>
                        <a:t>YOLCU) </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a:r>
                        <a:rPr lang="tr-TR" sz="1400" b="0" dirty="0">
                          <a:solidFill>
                            <a:schemeClr val="tx1"/>
                          </a:solidFill>
                          <a:latin typeface="Bookman Old Style" pitchFamily="18" charset="0"/>
                          <a:cs typeface="Arial" pitchFamily="34" charset="0"/>
                        </a:rPr>
                        <a:t>97.998 (Günlük) </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55825">
                <a:tc>
                  <a:txBody>
                    <a:bodyPr/>
                    <a:lstStyle/>
                    <a:p>
                      <a:r>
                        <a:rPr lang="tr-TR" sz="1400" b="1" dirty="0">
                          <a:solidFill>
                            <a:schemeClr val="tx1"/>
                          </a:solidFill>
                          <a:latin typeface="Bookman Old Style" pitchFamily="18" charset="0"/>
                          <a:cs typeface="Arial" pitchFamily="34" charset="0"/>
                        </a:rPr>
                        <a:t>TOPLAM (YOLCU)</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a:r>
                        <a:rPr lang="tr-TR" sz="1400" b="1" dirty="0">
                          <a:solidFill>
                            <a:schemeClr val="tx1"/>
                          </a:solidFill>
                          <a:latin typeface="Bookman Old Style" pitchFamily="18" charset="0"/>
                          <a:cs typeface="Arial" pitchFamily="34" charset="0"/>
                        </a:rPr>
                        <a:t>280.709 (Günlük)              </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7"/>
                  </a:ext>
                </a:extLst>
              </a:tr>
            </a:tbl>
          </a:graphicData>
        </a:graphic>
      </p:graphicFrame>
      <p:sp>
        <p:nvSpPr>
          <p:cNvPr id="4" name="Slayt Numarası Yer Tutucusu 3">
            <a:extLst>
              <a:ext uri="{FF2B5EF4-FFF2-40B4-BE49-F238E27FC236}">
                <a16:creationId xmlns:a16="http://schemas.microsoft.com/office/drawing/2014/main" id="{E48F5C55-BA23-4E4E-953A-648BDDF32506}"/>
              </a:ext>
            </a:extLst>
          </p:cNvPr>
          <p:cNvSpPr>
            <a:spLocks noGrp="1"/>
          </p:cNvSpPr>
          <p:nvPr>
            <p:ph type="sldNum" sz="quarter" idx="12"/>
          </p:nvPr>
        </p:nvSpPr>
        <p:spPr/>
        <p:txBody>
          <a:bodyPr/>
          <a:lstStyle/>
          <a:p>
            <a:pPr>
              <a:defRPr/>
            </a:pPr>
            <a:fld id="{B933E86D-47FE-4A98-B91B-91FFE54D33EE}" type="slidenum">
              <a:rPr lang="tr-TR" smtClean="0"/>
              <a:pPr>
                <a:defRPr/>
              </a:pPr>
              <a:t>28</a:t>
            </a:fld>
            <a:endParaRPr lang="tr-T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Tablo"/>
          <p:cNvGraphicFramePr>
            <a:graphicFrameLocks noGrp="1"/>
          </p:cNvGraphicFramePr>
          <p:nvPr>
            <p:extLst>
              <p:ext uri="{D42A27DB-BD31-4B8C-83A1-F6EECF244321}">
                <p14:modId xmlns:p14="http://schemas.microsoft.com/office/powerpoint/2010/main" val="493426595"/>
              </p:ext>
            </p:extLst>
          </p:nvPr>
        </p:nvGraphicFramePr>
        <p:xfrm>
          <a:off x="266700" y="882936"/>
          <a:ext cx="6348653" cy="2144422"/>
        </p:xfrm>
        <a:graphic>
          <a:graphicData uri="http://schemas.openxmlformats.org/drawingml/2006/table">
            <a:tbl>
              <a:tblPr/>
              <a:tblGrid>
                <a:gridCol w="3409462">
                  <a:extLst>
                    <a:ext uri="{9D8B030D-6E8A-4147-A177-3AD203B41FA5}">
                      <a16:colId xmlns:a16="http://schemas.microsoft.com/office/drawing/2014/main" val="20000"/>
                    </a:ext>
                  </a:extLst>
                </a:gridCol>
                <a:gridCol w="999325">
                  <a:extLst>
                    <a:ext uri="{9D8B030D-6E8A-4147-A177-3AD203B41FA5}">
                      <a16:colId xmlns:a16="http://schemas.microsoft.com/office/drawing/2014/main" val="20001"/>
                    </a:ext>
                  </a:extLst>
                </a:gridCol>
                <a:gridCol w="999325">
                  <a:extLst>
                    <a:ext uri="{9D8B030D-6E8A-4147-A177-3AD203B41FA5}">
                      <a16:colId xmlns:a16="http://schemas.microsoft.com/office/drawing/2014/main" val="20002"/>
                    </a:ext>
                  </a:extLst>
                </a:gridCol>
                <a:gridCol w="940541">
                  <a:extLst>
                    <a:ext uri="{9D8B030D-6E8A-4147-A177-3AD203B41FA5}">
                      <a16:colId xmlns:a16="http://schemas.microsoft.com/office/drawing/2014/main" val="20003"/>
                    </a:ext>
                  </a:extLst>
                </a:gridCol>
              </a:tblGrid>
              <a:tr h="696104">
                <a:tc>
                  <a:txBody>
                    <a:bodyPr/>
                    <a:lstStyle/>
                    <a:p>
                      <a:pPr algn="just" fontAlgn="b"/>
                      <a:endParaRPr lang="tr-TR" sz="1500" b="1" i="0" u="none" strike="noStrike" dirty="0">
                        <a:solidFill>
                          <a:srgbClr val="000099"/>
                        </a:solidFill>
                        <a:latin typeface="Bookman Old Style" pitchFamily="18" charset="0"/>
                        <a:cs typeface="Arial" pitchFamily="34" charset="0"/>
                      </a:endParaRPr>
                    </a:p>
                    <a:p>
                      <a:pPr algn="ctr" fontAlgn="b"/>
                      <a:r>
                        <a:rPr lang="tr-TR" sz="1500" b="1" i="0" u="none" strike="noStrike" dirty="0">
                          <a:solidFill>
                            <a:srgbClr val="000099"/>
                          </a:solidFill>
                          <a:latin typeface="Bookman Old Style" pitchFamily="18" charset="0"/>
                          <a:cs typeface="Arial" pitchFamily="34" charset="0"/>
                        </a:rPr>
                        <a:t>BOĞAZ TRAFİĞİ</a:t>
                      </a:r>
                    </a:p>
                    <a:p>
                      <a:pPr algn="just" fontAlgn="b"/>
                      <a:endParaRPr lang="tr-TR" sz="1500" b="1" i="0" u="none" strike="noStrike" dirty="0">
                        <a:solidFill>
                          <a:srgbClr val="000099"/>
                        </a:solidFill>
                        <a:latin typeface="Bookman Old Style" pitchFamily="18" charset="0"/>
                        <a:cs typeface="Arial" pitchFamily="34" charset="0"/>
                      </a:endParaRP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b"/>
                      <a:r>
                        <a:rPr lang="tr-TR" sz="1500" b="1" i="0" u="none" strike="noStrike" dirty="0">
                          <a:solidFill>
                            <a:srgbClr val="000099"/>
                          </a:solidFill>
                          <a:latin typeface="Bookman Old Style" pitchFamily="18" charset="0"/>
                          <a:cs typeface="Arial" pitchFamily="34" charset="0"/>
                        </a:rPr>
                        <a:t>2011</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b"/>
                      <a:r>
                        <a:rPr lang="tr-TR" sz="1500" b="1" i="0" u="none" strike="noStrike" dirty="0">
                          <a:solidFill>
                            <a:srgbClr val="000099"/>
                          </a:solidFill>
                          <a:latin typeface="Bookman Old Style" pitchFamily="18" charset="0"/>
                          <a:cs typeface="Arial" pitchFamily="34" charset="0"/>
                        </a:rPr>
                        <a:t>2012</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b"/>
                      <a:r>
                        <a:rPr lang="tr-TR" sz="1500" b="1" i="0" u="none" strike="noStrike" dirty="0">
                          <a:solidFill>
                            <a:srgbClr val="000099"/>
                          </a:solidFill>
                          <a:latin typeface="Bookman Old Style" pitchFamily="18" charset="0"/>
                          <a:cs typeface="Arial" pitchFamily="34" charset="0"/>
                        </a:rPr>
                        <a:t>2013 </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0"/>
                  </a:ext>
                </a:extLst>
              </a:tr>
              <a:tr h="374409">
                <a:tc>
                  <a:txBody>
                    <a:bodyPr/>
                    <a:lstStyle/>
                    <a:p>
                      <a:pPr algn="just" fontAlgn="b"/>
                      <a:r>
                        <a:rPr lang="tr-TR" sz="1200" b="1" i="0" u="none" strike="noStrike" dirty="0">
                          <a:solidFill>
                            <a:srgbClr val="000000"/>
                          </a:solidFill>
                          <a:latin typeface="Bookman Old Style" pitchFamily="18" charset="0"/>
                          <a:cs typeface="Arial" pitchFamily="34" charset="0"/>
                        </a:rPr>
                        <a:t>BOĞAZDAN GEÇEN YÜK GEMİSİ SAYISI</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200" b="0" i="0" u="none" strike="noStrike" dirty="0">
                          <a:solidFill>
                            <a:srgbClr val="000000"/>
                          </a:solidFill>
                          <a:latin typeface="Bookman Old Style" pitchFamily="18" charset="0"/>
                          <a:cs typeface="Arial" pitchFamily="34" charset="0"/>
                        </a:rPr>
                        <a:t>39.590</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200" b="0" i="0" u="none" strike="noStrike" dirty="0">
                          <a:solidFill>
                            <a:schemeClr val="tx1"/>
                          </a:solidFill>
                          <a:latin typeface="Bookman Old Style" pitchFamily="18" charset="0"/>
                          <a:cs typeface="Arial" pitchFamily="34" charset="0"/>
                        </a:rPr>
                        <a:t>38.594</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200" b="0" i="0" u="none" strike="noStrike" dirty="0">
                          <a:solidFill>
                            <a:schemeClr val="tx1"/>
                          </a:solidFill>
                          <a:latin typeface="Bookman Old Style" pitchFamily="18" charset="0"/>
                          <a:cs typeface="Arial" pitchFamily="34" charset="0"/>
                        </a:rPr>
                        <a:t>36.419</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25091">
                <a:tc>
                  <a:txBody>
                    <a:bodyPr/>
                    <a:lstStyle/>
                    <a:p>
                      <a:pPr algn="just" fontAlgn="b"/>
                      <a:r>
                        <a:rPr lang="tr-TR" sz="1200" b="1" i="0" u="none" strike="noStrike" dirty="0">
                          <a:solidFill>
                            <a:srgbClr val="000000"/>
                          </a:solidFill>
                          <a:latin typeface="Bookman Old Style" pitchFamily="18" charset="0"/>
                          <a:cs typeface="Arial" pitchFamily="34" charset="0"/>
                        </a:rPr>
                        <a:t>BOĞAZDAN GEÇEN TANKER SAYISI</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200" b="0" i="0" u="none" strike="noStrike" dirty="0">
                          <a:solidFill>
                            <a:srgbClr val="000000"/>
                          </a:solidFill>
                          <a:latin typeface="Bookman Old Style" pitchFamily="18" charset="0"/>
                          <a:cs typeface="Arial" pitchFamily="34" charset="0"/>
                        </a:rPr>
                        <a:t>9.103</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200" b="0" i="0" u="none" strike="noStrike" dirty="0">
                          <a:solidFill>
                            <a:schemeClr val="tx1"/>
                          </a:solidFill>
                          <a:latin typeface="Bookman Old Style" pitchFamily="18" charset="0"/>
                          <a:cs typeface="Arial" pitchFamily="34" charset="0"/>
                        </a:rPr>
                        <a:t>9.027</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200" b="0" i="0" u="none" strike="noStrike" dirty="0">
                          <a:solidFill>
                            <a:schemeClr val="tx1"/>
                          </a:solidFill>
                          <a:latin typeface="Bookman Old Style" pitchFamily="18" charset="0"/>
                          <a:cs typeface="Arial" pitchFamily="34" charset="0"/>
                        </a:rPr>
                        <a:t>9.006</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74409">
                <a:tc>
                  <a:txBody>
                    <a:bodyPr/>
                    <a:lstStyle/>
                    <a:p>
                      <a:pPr algn="just" fontAlgn="b"/>
                      <a:r>
                        <a:rPr lang="tr-TR" sz="1200" b="1" i="0" u="none" strike="noStrike" dirty="0">
                          <a:solidFill>
                            <a:srgbClr val="000000"/>
                          </a:solidFill>
                          <a:latin typeface="Bookman Old Style" pitchFamily="18" charset="0"/>
                          <a:cs typeface="Arial" pitchFamily="34" charset="0"/>
                        </a:rPr>
                        <a:t>BOĞAZDAN GEÇEN</a:t>
                      </a:r>
                      <a:r>
                        <a:rPr lang="tr-TR" sz="1200" b="1" i="0" u="none" strike="noStrike" baseline="0" dirty="0">
                          <a:solidFill>
                            <a:srgbClr val="000000"/>
                          </a:solidFill>
                          <a:latin typeface="Bookman Old Style" pitchFamily="18" charset="0"/>
                          <a:cs typeface="Arial" pitchFamily="34" charset="0"/>
                        </a:rPr>
                        <a:t> DİĞER GEMİ SAYISI</a:t>
                      </a:r>
                      <a:endParaRPr lang="tr-TR" sz="1200" b="1" i="0" u="none" strike="noStrike" dirty="0">
                        <a:solidFill>
                          <a:srgbClr val="000000"/>
                        </a:solidFill>
                        <a:latin typeface="Bookman Old Style" pitchFamily="18" charset="0"/>
                        <a:cs typeface="Arial" pitchFamily="34" charset="0"/>
                      </a:endParaRP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200" b="0" i="0" u="none" strike="noStrike" dirty="0">
                          <a:solidFill>
                            <a:srgbClr val="000000"/>
                          </a:solidFill>
                          <a:latin typeface="Bookman Old Style" pitchFamily="18" charset="0"/>
                          <a:cs typeface="Arial" pitchFamily="34" charset="0"/>
                        </a:rPr>
                        <a:t>1.105</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200" b="0" i="0" u="none" strike="noStrike" dirty="0">
                          <a:solidFill>
                            <a:schemeClr val="tx1"/>
                          </a:solidFill>
                          <a:latin typeface="Bookman Old Style" pitchFamily="18" charset="0"/>
                          <a:cs typeface="Arial" pitchFamily="34" charset="0"/>
                        </a:rPr>
                        <a:t>708</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200" b="0" i="0" u="none" strike="noStrike" dirty="0">
                          <a:solidFill>
                            <a:schemeClr val="tx1"/>
                          </a:solidFill>
                          <a:latin typeface="Bookman Old Style" pitchFamily="18" charset="0"/>
                          <a:cs typeface="Arial" pitchFamily="34" charset="0"/>
                        </a:rPr>
                        <a:t>1.103</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74409">
                <a:tc>
                  <a:txBody>
                    <a:bodyPr/>
                    <a:lstStyle/>
                    <a:p>
                      <a:pPr algn="just" fontAlgn="b"/>
                      <a:r>
                        <a:rPr lang="tr-TR" sz="1200" b="1" i="0" u="none" strike="noStrike" dirty="0">
                          <a:solidFill>
                            <a:srgbClr val="000000"/>
                          </a:solidFill>
                          <a:latin typeface="Bookman Old Style" pitchFamily="18" charset="0"/>
                          <a:cs typeface="Arial" pitchFamily="34" charset="0"/>
                        </a:rPr>
                        <a:t>BOĞAZDAN GEÇEN TOPLAM GEMİ SAYISI</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b"/>
                      <a:r>
                        <a:rPr lang="tr-TR" sz="1200" b="1" i="0" u="none" strike="noStrike" dirty="0">
                          <a:solidFill>
                            <a:srgbClr val="000000"/>
                          </a:solidFill>
                          <a:latin typeface="Bookman Old Style" pitchFamily="18" charset="0"/>
                          <a:cs typeface="Arial" pitchFamily="34" charset="0"/>
                        </a:rPr>
                        <a:t>49.798</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b"/>
                      <a:r>
                        <a:rPr lang="tr-TR" sz="1200" b="1" i="0" u="none" strike="noStrike" dirty="0">
                          <a:solidFill>
                            <a:schemeClr val="tx1"/>
                          </a:solidFill>
                          <a:latin typeface="Bookman Old Style" pitchFamily="18" charset="0"/>
                          <a:cs typeface="Arial" pitchFamily="34" charset="0"/>
                        </a:rPr>
                        <a:t>48.329</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b"/>
                      <a:r>
                        <a:rPr lang="tr-TR" sz="1200" b="1" i="0" u="none" strike="noStrike" dirty="0">
                          <a:solidFill>
                            <a:schemeClr val="tx1"/>
                          </a:solidFill>
                          <a:latin typeface="Bookman Old Style" pitchFamily="18" charset="0"/>
                          <a:cs typeface="Arial" pitchFamily="34" charset="0"/>
                        </a:rPr>
                        <a:t>46.528</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4"/>
                  </a:ext>
                </a:extLst>
              </a:tr>
            </a:tbl>
          </a:graphicData>
        </a:graphic>
      </p:graphicFrame>
      <p:sp>
        <p:nvSpPr>
          <p:cNvPr id="4" name="Rectangle 2"/>
          <p:cNvSpPr txBox="1">
            <a:spLocks noChangeArrowheads="1"/>
          </p:cNvSpPr>
          <p:nvPr/>
        </p:nvSpPr>
        <p:spPr bwMode="auto">
          <a:xfrm>
            <a:off x="377661" y="309724"/>
            <a:ext cx="6102678" cy="573212"/>
          </a:xfrm>
          <a:prstGeom prst="rect">
            <a:avLst/>
          </a:prstGeom>
          <a:noFill/>
          <a:ln w="9525">
            <a:noFill/>
            <a:miter lim="800000"/>
            <a:headEnd/>
            <a:tailEnd/>
          </a:ln>
          <a:effectLst/>
        </p:spPr>
        <p:txBody>
          <a:bodyPr anchor="ctr" anchorCtr="1"/>
          <a:lstStyle/>
          <a:p>
            <a:pPr algn="ctr" eaLnBrk="0" hangingPunct="0">
              <a:lnSpc>
                <a:spcPct val="100000"/>
              </a:lnSpc>
              <a:spcBef>
                <a:spcPct val="0"/>
              </a:spcBef>
              <a:buClrTx/>
              <a:buSzTx/>
              <a:buFontTx/>
              <a:buNone/>
              <a:defRPr/>
            </a:pPr>
            <a:r>
              <a:rPr lang="tr-TR" b="1" kern="0" dirty="0">
                <a:solidFill>
                  <a:srgbClr val="FF3300"/>
                </a:solidFill>
                <a:latin typeface="Arial" panose="020B0604020202020204" pitchFamily="34" charset="0"/>
                <a:ea typeface="+mj-ea"/>
                <a:cs typeface="Arial" panose="020B0604020202020204" pitchFamily="34" charset="0"/>
              </a:rPr>
              <a:t>TRANSİT BOĞAZ GEMİ TRAFİĞİ</a:t>
            </a:r>
          </a:p>
        </p:txBody>
      </p:sp>
      <p:sp>
        <p:nvSpPr>
          <p:cNvPr id="5" name="Dikdörtgen 4">
            <a:extLst>
              <a:ext uri="{FF2B5EF4-FFF2-40B4-BE49-F238E27FC236}">
                <a16:creationId xmlns:a16="http://schemas.microsoft.com/office/drawing/2014/main" id="{09AF71AD-28D6-459E-B7E0-99986D061FDE}"/>
              </a:ext>
            </a:extLst>
          </p:cNvPr>
          <p:cNvSpPr/>
          <p:nvPr/>
        </p:nvSpPr>
        <p:spPr>
          <a:xfrm>
            <a:off x="0" y="3415904"/>
            <a:ext cx="6857999" cy="369332"/>
          </a:xfrm>
          <a:prstGeom prst="rect">
            <a:avLst/>
          </a:prstGeom>
        </p:spPr>
        <p:txBody>
          <a:bodyPr wrap="square">
            <a:spAutoFit/>
          </a:bodyPr>
          <a:lstStyle/>
          <a:p>
            <a:pPr algn="ctr"/>
            <a:r>
              <a:rPr lang="tr-TR" dirty="0">
                <a:solidFill>
                  <a:srgbClr val="FF3300"/>
                </a:solidFill>
                <a:latin typeface="Arial" pitchFamily="34" charset="0"/>
                <a:cs typeface="Arial" pitchFamily="34" charset="0"/>
              </a:rPr>
              <a:t> </a:t>
            </a:r>
            <a:r>
              <a:rPr lang="tr-TR" b="1" dirty="0">
                <a:solidFill>
                  <a:srgbClr val="FF3300"/>
                </a:solidFill>
                <a:latin typeface="Bookman Old Style" pitchFamily="18" charset="0"/>
                <a:cs typeface="Arial" pitchFamily="34" charset="0"/>
              </a:rPr>
              <a:t>KARA YOLLARI</a:t>
            </a:r>
            <a:endParaRPr lang="tr-TR" dirty="0"/>
          </a:p>
        </p:txBody>
      </p:sp>
      <p:sp>
        <p:nvSpPr>
          <p:cNvPr id="6" name="Dikdörtgen 5">
            <a:extLst>
              <a:ext uri="{FF2B5EF4-FFF2-40B4-BE49-F238E27FC236}">
                <a16:creationId xmlns:a16="http://schemas.microsoft.com/office/drawing/2014/main" id="{68101A17-7F9C-4FAC-B70E-4DAC8083A9CE}"/>
              </a:ext>
            </a:extLst>
          </p:cNvPr>
          <p:cNvSpPr/>
          <p:nvPr/>
        </p:nvSpPr>
        <p:spPr>
          <a:xfrm>
            <a:off x="131687" y="3804738"/>
            <a:ext cx="6348652" cy="738087"/>
          </a:xfrm>
          <a:prstGeom prst="rect">
            <a:avLst/>
          </a:prstGeom>
        </p:spPr>
        <p:txBody>
          <a:bodyPr wrap="square">
            <a:spAutoFit/>
          </a:bodyPr>
          <a:lstStyle/>
          <a:p>
            <a:pPr marL="139304" indent="0" algn="just">
              <a:lnSpc>
                <a:spcPct val="120000"/>
              </a:lnSpc>
              <a:spcBef>
                <a:spcPts val="0"/>
              </a:spcBef>
              <a:buClr>
                <a:srgbClr val="003399"/>
              </a:buClr>
              <a:buNone/>
              <a:defRPr/>
            </a:pPr>
            <a:r>
              <a:rPr lang="tr-TR" sz="1200" b="1" dirty="0">
                <a:latin typeface="Arial" panose="020B0604020202020204" pitchFamily="34" charset="0"/>
                <a:cs typeface="Arial" panose="020B0604020202020204" pitchFamily="34" charset="0"/>
              </a:rPr>
              <a:t>Karayolları 1. Bölge Müdürlüğü sorumluluk alanında toplam 2.101 km. devlet yolunun 375 km’si, 1.422 km. il yolunun 173 km’si  ve  737 km. otoyolun 293 km’si İlimiz sınırları içerisindedir.  </a:t>
            </a:r>
          </a:p>
        </p:txBody>
      </p:sp>
      <p:graphicFrame>
        <p:nvGraphicFramePr>
          <p:cNvPr id="9" name="6 Tablo">
            <a:extLst>
              <a:ext uri="{FF2B5EF4-FFF2-40B4-BE49-F238E27FC236}">
                <a16:creationId xmlns:a16="http://schemas.microsoft.com/office/drawing/2014/main" id="{2C69EAE7-56EB-406F-BD2E-1DD0FC747F04}"/>
              </a:ext>
            </a:extLst>
          </p:cNvPr>
          <p:cNvGraphicFramePr>
            <a:graphicFrameLocks noGrp="1"/>
          </p:cNvGraphicFramePr>
          <p:nvPr>
            <p:extLst>
              <p:ext uri="{D42A27DB-BD31-4B8C-83A1-F6EECF244321}">
                <p14:modId xmlns:p14="http://schemas.microsoft.com/office/powerpoint/2010/main" val="2042982197"/>
              </p:ext>
            </p:extLst>
          </p:nvPr>
        </p:nvGraphicFramePr>
        <p:xfrm>
          <a:off x="266701" y="4953000"/>
          <a:ext cx="6348653" cy="4070063"/>
        </p:xfrm>
        <a:graphic>
          <a:graphicData uri="http://schemas.openxmlformats.org/drawingml/2006/table">
            <a:tbl>
              <a:tblPr firstRow="1" bandRow="1">
                <a:tableStyleId>{5C22544A-7EE6-4342-B048-85BDC9FD1C3A}</a:tableStyleId>
              </a:tblPr>
              <a:tblGrid>
                <a:gridCol w="2341563">
                  <a:extLst>
                    <a:ext uri="{9D8B030D-6E8A-4147-A177-3AD203B41FA5}">
                      <a16:colId xmlns:a16="http://schemas.microsoft.com/office/drawing/2014/main" val="20000"/>
                    </a:ext>
                  </a:extLst>
                </a:gridCol>
                <a:gridCol w="1303609">
                  <a:extLst>
                    <a:ext uri="{9D8B030D-6E8A-4147-A177-3AD203B41FA5}">
                      <a16:colId xmlns:a16="http://schemas.microsoft.com/office/drawing/2014/main" val="20001"/>
                    </a:ext>
                  </a:extLst>
                </a:gridCol>
                <a:gridCol w="1381779">
                  <a:extLst>
                    <a:ext uri="{9D8B030D-6E8A-4147-A177-3AD203B41FA5}">
                      <a16:colId xmlns:a16="http://schemas.microsoft.com/office/drawing/2014/main" val="20002"/>
                    </a:ext>
                  </a:extLst>
                </a:gridCol>
                <a:gridCol w="1321702">
                  <a:extLst>
                    <a:ext uri="{9D8B030D-6E8A-4147-A177-3AD203B41FA5}">
                      <a16:colId xmlns:a16="http://schemas.microsoft.com/office/drawing/2014/main" val="20003"/>
                    </a:ext>
                  </a:extLst>
                </a:gridCol>
              </a:tblGrid>
              <a:tr h="683985">
                <a:tc gridSpan="4">
                  <a:txBody>
                    <a:bodyPr/>
                    <a:lstStyle/>
                    <a:p>
                      <a:pPr algn="ctr"/>
                      <a:r>
                        <a:rPr lang="tr-TR" sz="1400" b="1" dirty="0">
                          <a:solidFill>
                            <a:srgbClr val="FF0000"/>
                          </a:solidFill>
                          <a:latin typeface="Bookman Old Style" pitchFamily="18" charset="0"/>
                          <a:cs typeface="Arial" pitchFamily="34" charset="0"/>
                        </a:rPr>
                        <a:t>KÖPRÜLERDEN YILLIK GEÇEN ARAÇ (OGS+KGS)+(HGS)</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hMerge="1">
                  <a:txBody>
                    <a:bodyPr/>
                    <a:lstStyle/>
                    <a:p>
                      <a:endParaRPr lang="tr-TR" dirty="0"/>
                    </a:p>
                  </a:txBody>
                  <a:tcPr/>
                </a:tc>
                <a:tc hMerge="1">
                  <a:txBody>
                    <a:bodyPr/>
                    <a:lstStyle/>
                    <a:p>
                      <a:pPr algn="ctr"/>
                      <a:endParaRPr lang="tr-TR" dirty="0">
                        <a:solidFill>
                          <a:srgbClr val="FF0000"/>
                        </a:solidFill>
                      </a:endParaRPr>
                    </a:p>
                  </a:txBody>
                  <a:tcPr>
                    <a:lnL w="12700" cap="flat" cmpd="sng" algn="ctr">
                      <a:solidFill>
                        <a:srgbClr val="0066FF"/>
                      </a:solidFill>
                      <a:prstDash val="solid"/>
                      <a:round/>
                      <a:headEnd type="none" w="med" len="med"/>
                      <a:tailEnd type="none" w="med" len="med"/>
                    </a:lnL>
                    <a:lnR w="12700" cap="flat" cmpd="sng" algn="ctr">
                      <a:solidFill>
                        <a:srgbClr val="0066FF"/>
                      </a:solidFill>
                      <a:prstDash val="solid"/>
                      <a:round/>
                      <a:headEnd type="none" w="med" len="med"/>
                      <a:tailEnd type="none" w="med" len="med"/>
                    </a:lnR>
                    <a:lnT w="12700" cap="flat" cmpd="sng" algn="ctr">
                      <a:solidFill>
                        <a:srgbClr val="0066FF"/>
                      </a:solidFill>
                      <a:prstDash val="solid"/>
                      <a:round/>
                      <a:headEnd type="none" w="med" len="med"/>
                      <a:tailEnd type="none" w="med" len="med"/>
                    </a:lnT>
                    <a:lnB w="12700" cap="flat" cmpd="sng" algn="ctr">
                      <a:solidFill>
                        <a:srgbClr val="0066FF"/>
                      </a:solidFill>
                      <a:prstDash val="solid"/>
                      <a:round/>
                      <a:headEnd type="none" w="med" len="med"/>
                      <a:tailEnd type="none" w="med" len="med"/>
                    </a:lnB>
                    <a:solidFill>
                      <a:schemeClr val="bg1">
                        <a:lumMod val="20000"/>
                        <a:lumOff val="80000"/>
                      </a:schemeClr>
                    </a:solidFill>
                  </a:tcPr>
                </a:tc>
                <a:tc hMerge="1">
                  <a:txBody>
                    <a:bodyPr/>
                    <a:lstStyle/>
                    <a:p>
                      <a:pPr algn="ctr"/>
                      <a:endParaRPr lang="tr-TR" sz="1800" b="1" dirty="0">
                        <a:solidFill>
                          <a:srgbClr val="000099"/>
                        </a:solidFill>
                        <a:latin typeface="Arial" pitchFamily="34" charset="0"/>
                        <a:cs typeface="Arial" pitchFamily="34" charset="0"/>
                      </a:endParaRPr>
                    </a:p>
                  </a:txBody>
                  <a:tcP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2"/>
                    </a:solidFill>
                  </a:tcPr>
                </a:tc>
                <a:extLst>
                  <a:ext uri="{0D108BD9-81ED-4DB2-BD59-A6C34878D82A}">
                    <a16:rowId xmlns:a16="http://schemas.microsoft.com/office/drawing/2014/main" val="10000"/>
                  </a:ext>
                </a:extLst>
              </a:tr>
              <a:tr h="785842">
                <a:tc>
                  <a:txBody>
                    <a:bodyPr/>
                    <a:lstStyle/>
                    <a:p>
                      <a:pPr marL="0" marR="0" lvl="0" indent="0" algn="l" defTabSz="914400" rtl="0" fontAlgn="base" latinLnBrk="0">
                        <a:lnSpc>
                          <a:spcPct val="100000"/>
                        </a:lnSpc>
                        <a:spcBef>
                          <a:spcPct val="0"/>
                        </a:spcBef>
                        <a:spcAft>
                          <a:spcPct val="0"/>
                        </a:spcAft>
                        <a:buClrTx/>
                        <a:buSzTx/>
                        <a:buFontTx/>
                        <a:buNone/>
                        <a:tabLst/>
                      </a:pPr>
                      <a:endParaRPr kumimoji="0" lang="tr-TR" sz="1200" b="1" i="0" u="none" strike="noStrike" kern="1200" cap="none" normalizeH="0" baseline="0" dirty="0">
                        <a:ln>
                          <a:noFill/>
                        </a:ln>
                        <a:solidFill>
                          <a:srgbClr val="0066FF"/>
                        </a:solidFill>
                        <a:effectLst/>
                        <a:latin typeface="Bookman Old Style" pitchFamily="18" charset="0"/>
                        <a:ea typeface="+mn-ea"/>
                        <a:cs typeface="Arial" pitchFamily="34" charset="0"/>
                      </a:endParaRP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a:r>
                        <a:rPr lang="tr-TR" sz="1200" b="1" dirty="0">
                          <a:solidFill>
                            <a:srgbClr val="000099"/>
                          </a:solidFill>
                          <a:latin typeface="Bookman Old Style" pitchFamily="18" charset="0"/>
                          <a:cs typeface="Arial" pitchFamily="34" charset="0"/>
                        </a:rPr>
                        <a:t>2011</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tr-TR" sz="1200" b="1" kern="1200" dirty="0">
                          <a:solidFill>
                            <a:srgbClr val="000099"/>
                          </a:solidFill>
                          <a:latin typeface="Bookman Old Style" pitchFamily="18" charset="0"/>
                          <a:ea typeface="+mn-ea"/>
                          <a:cs typeface="Arial" pitchFamily="34" charset="0"/>
                        </a:rPr>
                        <a:t>2012 </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tr-TR" sz="1200" b="1" kern="1200" dirty="0">
                          <a:solidFill>
                            <a:srgbClr val="000099"/>
                          </a:solidFill>
                          <a:latin typeface="Bookman Old Style" pitchFamily="18" charset="0"/>
                          <a:ea typeface="+mn-ea"/>
                          <a:cs typeface="Arial" pitchFamily="34" charset="0"/>
                        </a:rPr>
                        <a:t>2013</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1"/>
                  </a:ext>
                </a:extLst>
              </a:tr>
              <a:tr h="503215">
                <a:tc>
                  <a:txBody>
                    <a:bodyPr/>
                    <a:lstStyle/>
                    <a:p>
                      <a:r>
                        <a:rPr lang="tr-TR" sz="1200" b="1" dirty="0">
                          <a:latin typeface="Bookman Old Style" pitchFamily="18" charset="0"/>
                          <a:cs typeface="Arial" pitchFamily="34" charset="0"/>
                        </a:rPr>
                        <a:t>BOĞAZİÇİ KÖPRÜSÜ</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noFill/>
                  </a:tcPr>
                </a:tc>
                <a:tc>
                  <a:txBody>
                    <a:bodyPr/>
                    <a:lstStyle/>
                    <a:p>
                      <a:pPr algn="r"/>
                      <a:r>
                        <a:rPr lang="tr-TR" sz="1200" b="0" dirty="0">
                          <a:solidFill>
                            <a:schemeClr val="tx1"/>
                          </a:solidFill>
                          <a:latin typeface="Bookman Old Style" pitchFamily="18" charset="0"/>
                          <a:cs typeface="Arial" pitchFamily="34" charset="0"/>
                        </a:rPr>
                        <a:t>34.245.008</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noFill/>
                  </a:tcPr>
                </a:tc>
                <a:tc>
                  <a:txBody>
                    <a:bodyPr/>
                    <a:lstStyle/>
                    <a:p>
                      <a:pPr marL="0" algn="r" defTabSz="914400" rtl="0" eaLnBrk="1" latinLnBrk="0" hangingPunct="1"/>
                      <a:r>
                        <a:rPr lang="tr-TR" sz="1200" b="0" kern="1200" dirty="0">
                          <a:solidFill>
                            <a:schemeClr val="tx1"/>
                          </a:solidFill>
                          <a:latin typeface="Bookman Old Style" pitchFamily="18" charset="0"/>
                          <a:ea typeface="+mn-ea"/>
                          <a:cs typeface="Arial" pitchFamily="34" charset="0"/>
                        </a:rPr>
                        <a:t>35.099.580</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marL="0" algn="r" defTabSz="914400" rtl="0" eaLnBrk="1" latinLnBrk="0" hangingPunct="1"/>
                      <a:r>
                        <a:rPr lang="tr-TR" sz="1200" b="0" kern="1200" dirty="0">
                          <a:solidFill>
                            <a:schemeClr val="tx1"/>
                          </a:solidFill>
                          <a:latin typeface="Bookman Old Style" pitchFamily="18" charset="0"/>
                          <a:ea typeface="+mn-ea"/>
                          <a:cs typeface="Arial" pitchFamily="34" charset="0"/>
                        </a:rPr>
                        <a:t>33.739.443</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503215">
                <a:tc>
                  <a:txBody>
                    <a:bodyPr/>
                    <a:lstStyle/>
                    <a:p>
                      <a:r>
                        <a:rPr lang="tr-TR" sz="1200" b="1" dirty="0">
                          <a:latin typeface="Bookman Old Style" pitchFamily="18" charset="0"/>
                          <a:cs typeface="Arial" pitchFamily="34" charset="0"/>
                        </a:rPr>
                        <a:t>FSM KÖPRÜSÜ</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noFill/>
                  </a:tcPr>
                </a:tc>
                <a:tc>
                  <a:txBody>
                    <a:bodyPr/>
                    <a:lstStyle/>
                    <a:p>
                      <a:pPr algn="r"/>
                      <a:r>
                        <a:rPr lang="tr-TR" sz="1200" b="0" dirty="0">
                          <a:solidFill>
                            <a:schemeClr val="tx1"/>
                          </a:solidFill>
                          <a:latin typeface="Bookman Old Style" pitchFamily="18" charset="0"/>
                          <a:cs typeface="Arial" pitchFamily="34" charset="0"/>
                        </a:rPr>
                        <a:t>41.739.518</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noFill/>
                  </a:tcPr>
                </a:tc>
                <a:tc>
                  <a:txBody>
                    <a:bodyPr/>
                    <a:lstStyle/>
                    <a:p>
                      <a:pPr marL="0" algn="r" defTabSz="914400" rtl="0" eaLnBrk="1" latinLnBrk="0" hangingPunct="1"/>
                      <a:r>
                        <a:rPr lang="tr-TR" sz="1200" b="0" kern="1200" dirty="0">
                          <a:solidFill>
                            <a:schemeClr val="tx1"/>
                          </a:solidFill>
                          <a:latin typeface="Bookman Old Style" pitchFamily="18" charset="0"/>
                          <a:ea typeface="+mn-ea"/>
                          <a:cs typeface="Arial" pitchFamily="34" charset="0"/>
                        </a:rPr>
                        <a:t>37.895.033</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marL="0" algn="r" defTabSz="914400" rtl="0" eaLnBrk="1" latinLnBrk="0" hangingPunct="1"/>
                      <a:r>
                        <a:rPr lang="tr-TR" sz="1200" b="0" kern="1200" dirty="0">
                          <a:solidFill>
                            <a:schemeClr val="tx1"/>
                          </a:solidFill>
                          <a:latin typeface="Bookman Old Style" pitchFamily="18" charset="0"/>
                          <a:ea typeface="+mn-ea"/>
                          <a:cs typeface="Arial" pitchFamily="34" charset="0"/>
                        </a:rPr>
                        <a:t>41.583.665</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796903">
                <a:tc>
                  <a:txBody>
                    <a:bodyPr/>
                    <a:lstStyle/>
                    <a:p>
                      <a:r>
                        <a:rPr lang="tr-TR" sz="1200" b="1" dirty="0">
                          <a:latin typeface="Bookman Old Style" pitchFamily="18" charset="0"/>
                          <a:cs typeface="Arial" pitchFamily="34" charset="0"/>
                        </a:rPr>
                        <a:t>TOPLAM</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r"/>
                      <a:r>
                        <a:rPr lang="tr-TR" sz="1200" b="1" dirty="0">
                          <a:solidFill>
                            <a:schemeClr val="tx1"/>
                          </a:solidFill>
                          <a:latin typeface="Bookman Old Style" pitchFamily="18" charset="0"/>
                          <a:cs typeface="Arial" pitchFamily="34" charset="0"/>
                        </a:rPr>
                        <a:t>75.984.526</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marL="0" algn="r" defTabSz="914400" rtl="0" eaLnBrk="1" latinLnBrk="0" hangingPunct="1"/>
                      <a:r>
                        <a:rPr lang="tr-TR" sz="1200" b="1" kern="1200" dirty="0">
                          <a:solidFill>
                            <a:schemeClr val="tx1"/>
                          </a:solidFill>
                          <a:latin typeface="Bookman Old Style" pitchFamily="18" charset="0"/>
                          <a:ea typeface="+mn-ea"/>
                          <a:cs typeface="Arial" pitchFamily="34" charset="0"/>
                        </a:rPr>
                        <a:t>72.994.613</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marL="0" algn="r" defTabSz="914400" rtl="0" eaLnBrk="1" latinLnBrk="0" hangingPunct="1"/>
                      <a:r>
                        <a:rPr lang="tr-TR" sz="1200" b="1" kern="1200" dirty="0">
                          <a:solidFill>
                            <a:schemeClr val="tx1"/>
                          </a:solidFill>
                          <a:latin typeface="Bookman Old Style" pitchFamily="18" charset="0"/>
                          <a:ea typeface="+mn-ea"/>
                          <a:cs typeface="Arial" pitchFamily="34" charset="0"/>
                        </a:rPr>
                        <a:t>75.323.108</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4"/>
                  </a:ext>
                </a:extLst>
              </a:tr>
              <a:tr h="796903">
                <a:tc>
                  <a:txBody>
                    <a:bodyPr/>
                    <a:lstStyle/>
                    <a:p>
                      <a:r>
                        <a:rPr lang="tr-TR" sz="1200" b="1" dirty="0">
                          <a:latin typeface="Bookman Old Style" pitchFamily="18" charset="0"/>
                          <a:cs typeface="Arial" pitchFamily="34" charset="0"/>
                        </a:rPr>
                        <a:t>KÖPRÜ GELİRLERİ (TL)</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noFill/>
                  </a:tcPr>
                </a:tc>
                <a:tc>
                  <a:txBody>
                    <a:bodyPr/>
                    <a:lstStyle/>
                    <a:p>
                      <a:pPr algn="r"/>
                      <a:r>
                        <a:rPr lang="tr-TR" sz="1200" b="1" dirty="0">
                          <a:solidFill>
                            <a:schemeClr val="tx1"/>
                          </a:solidFill>
                          <a:latin typeface="Bookman Old Style" pitchFamily="18" charset="0"/>
                          <a:cs typeface="Arial" pitchFamily="34" charset="0"/>
                        </a:rPr>
                        <a:t>283.614.535</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noFill/>
                  </a:tcPr>
                </a:tc>
                <a:tc>
                  <a:txBody>
                    <a:bodyPr/>
                    <a:lstStyle/>
                    <a:p>
                      <a:pPr marL="0" algn="r" defTabSz="914400" rtl="0" eaLnBrk="1" latinLnBrk="0" hangingPunct="1"/>
                      <a:r>
                        <a:rPr lang="tr-TR" sz="1200" b="1" kern="1200" dirty="0">
                          <a:solidFill>
                            <a:schemeClr val="tx1"/>
                          </a:solidFill>
                          <a:latin typeface="Bookman Old Style" pitchFamily="18" charset="0"/>
                          <a:ea typeface="+mn-ea"/>
                          <a:cs typeface="Arial" pitchFamily="34" charset="0"/>
                        </a:rPr>
                        <a:t>275.213.084</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marL="0" algn="r" defTabSz="914400" rtl="0" eaLnBrk="1" latinLnBrk="0" hangingPunct="1"/>
                      <a:r>
                        <a:rPr lang="tr-TR" sz="1200" b="1" kern="1200" dirty="0">
                          <a:solidFill>
                            <a:schemeClr val="tx1"/>
                          </a:solidFill>
                          <a:latin typeface="Bookman Old Style" pitchFamily="18" charset="0"/>
                          <a:ea typeface="+mn-ea"/>
                          <a:cs typeface="Arial" pitchFamily="34" charset="0"/>
                        </a:rPr>
                        <a:t>280.773.096</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bl>
          </a:graphicData>
        </a:graphic>
      </p:graphicFrame>
      <p:sp>
        <p:nvSpPr>
          <p:cNvPr id="2" name="Slayt Numarası Yer Tutucusu 1">
            <a:extLst>
              <a:ext uri="{FF2B5EF4-FFF2-40B4-BE49-F238E27FC236}">
                <a16:creationId xmlns:a16="http://schemas.microsoft.com/office/drawing/2014/main" id="{41AAA5D1-2C96-423D-9DAB-B75B62360F49}"/>
              </a:ext>
            </a:extLst>
          </p:cNvPr>
          <p:cNvSpPr>
            <a:spLocks noGrp="1"/>
          </p:cNvSpPr>
          <p:nvPr>
            <p:ph type="sldNum" sz="quarter" idx="12"/>
          </p:nvPr>
        </p:nvSpPr>
        <p:spPr/>
        <p:txBody>
          <a:bodyPr/>
          <a:lstStyle/>
          <a:p>
            <a:pPr>
              <a:defRPr/>
            </a:pPr>
            <a:fld id="{B933E86D-47FE-4A98-B91B-91FFE54D33EE}" type="slidenum">
              <a:rPr lang="tr-TR" smtClean="0"/>
              <a:pPr>
                <a:defRPr/>
              </a:pPr>
              <a:t>29</a:t>
            </a:fld>
            <a:endParaRPr lang="tr-T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281" y="132362"/>
            <a:ext cx="6858000" cy="571634"/>
          </a:xfrm>
          <a:prstGeom prst="rect">
            <a:avLst/>
          </a:prstGeom>
          <a:solidFill>
            <a:srgbClr val="484848"/>
          </a:solidFill>
          <a:ln>
            <a:noFill/>
          </a:ln>
          <a:effectLst>
            <a:outerShdw blurRad="50800" dist="38100" dir="5400000" algn="t"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2800" b="1" i="1" u="none" strike="noStrike" kern="1200" cap="none" spc="0" normalizeH="0" baseline="0" noProof="0" dirty="0">
                <a:ln>
                  <a:noFill/>
                </a:ln>
                <a:solidFill>
                  <a:srgbClr val="F6C995"/>
                </a:solidFill>
                <a:effectLst/>
                <a:uLnTx/>
                <a:uFillTx/>
                <a:latin typeface="Century Gothic" panose="020B0502020202020204" pitchFamily="34" charset="0"/>
                <a:ea typeface="+mn-ea"/>
                <a:cs typeface="+mn-cs"/>
              </a:rPr>
              <a:t>                                  </a:t>
            </a:r>
            <a:r>
              <a:rPr kumimoji="0" lang="tr-TR" sz="2800" b="1" i="1" u="none" strike="noStrike" kern="1200" cap="none" spc="0" normalizeH="0" baseline="0" noProof="0" dirty="0">
                <a:ln>
                  <a:noFill/>
                </a:ln>
                <a:solidFill>
                  <a:srgbClr val="FFFFFF"/>
                </a:solidFill>
                <a:effectLst/>
                <a:uLnTx/>
                <a:uFillTx/>
                <a:latin typeface="Century Gothic" panose="020B0502020202020204" pitchFamily="34" charset="0"/>
                <a:ea typeface="+mn-ea"/>
                <a:cs typeface="+mn-cs"/>
              </a:rPr>
              <a:t>İÇİNDEKİLER</a:t>
            </a:r>
          </a:p>
        </p:txBody>
      </p:sp>
      <p:sp>
        <p:nvSpPr>
          <p:cNvPr id="4" name="Dikdörtgen 3"/>
          <p:cNvSpPr/>
          <p:nvPr/>
        </p:nvSpPr>
        <p:spPr>
          <a:xfrm>
            <a:off x="0" y="9376108"/>
            <a:ext cx="6858000" cy="412377"/>
          </a:xfrm>
          <a:prstGeom prst="rect">
            <a:avLst/>
          </a:prstGeom>
          <a:solidFill>
            <a:schemeClr val="accent5">
              <a:lumMod val="40000"/>
              <a:lumOff val="6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tr-TR" sz="1100" b="1" i="1" u="none" strike="noStrike" kern="1200" cap="none" spc="0" normalizeH="0" baseline="0" noProof="0" dirty="0">
                <a:ln>
                  <a:noFill/>
                </a:ln>
                <a:solidFill>
                  <a:srgbClr val="484848"/>
                </a:solidFill>
                <a:effectLst/>
                <a:uLnTx/>
                <a:uFillTx/>
                <a:latin typeface="Calibri" panose="020F0502020204030204"/>
                <a:ea typeface="+mn-ea"/>
                <a:cs typeface="+mn-cs"/>
              </a:rPr>
              <a:t>İl Planlama ve Koordinasyon Müdürlüğü</a:t>
            </a:r>
          </a:p>
        </p:txBody>
      </p:sp>
      <p:sp>
        <p:nvSpPr>
          <p:cNvPr id="7" name="Dikdörtgen 6"/>
          <p:cNvSpPr/>
          <p:nvPr/>
        </p:nvSpPr>
        <p:spPr>
          <a:xfrm>
            <a:off x="363068" y="1874147"/>
            <a:ext cx="766483" cy="652185"/>
          </a:xfrm>
          <a:prstGeom prst="rect">
            <a:avLst/>
          </a:prstGeom>
          <a:solidFill>
            <a:schemeClr val="accent5">
              <a:lumMod val="40000"/>
              <a:lumOff val="6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tr-TR" sz="3600" b="1" i="1" dirty="0" smtClean="0">
                <a:solidFill>
                  <a:srgbClr val="484848"/>
                </a:solidFill>
                <a:latin typeface="Calibri" panose="020F0502020204030204"/>
              </a:rPr>
              <a:t>46</a:t>
            </a:r>
            <a:endParaRPr kumimoji="0" lang="tr-TR" sz="3600" b="1" i="1" u="none" strike="noStrike" kern="1200" cap="none" spc="0" normalizeH="0" baseline="0" noProof="0" dirty="0">
              <a:ln>
                <a:noFill/>
              </a:ln>
              <a:solidFill>
                <a:srgbClr val="484848"/>
              </a:solidFill>
              <a:effectLst/>
              <a:uLnTx/>
              <a:uFillTx/>
              <a:latin typeface="Calibri" panose="020F0502020204030204"/>
              <a:ea typeface="+mn-ea"/>
              <a:cs typeface="+mn-cs"/>
            </a:endParaRPr>
          </a:p>
        </p:txBody>
      </p:sp>
      <p:cxnSp>
        <p:nvCxnSpPr>
          <p:cNvPr id="9" name="Düz Bağlayıcı 8"/>
          <p:cNvCxnSpPr/>
          <p:nvPr/>
        </p:nvCxnSpPr>
        <p:spPr>
          <a:xfrm flipV="1">
            <a:off x="241137" y="2568383"/>
            <a:ext cx="6199096" cy="13447"/>
          </a:xfrm>
          <a:prstGeom prst="line">
            <a:avLst/>
          </a:prstGeom>
          <a:ln>
            <a:solidFill>
              <a:srgbClr val="484848"/>
            </a:solidFill>
          </a:ln>
        </p:spPr>
        <p:style>
          <a:lnRef idx="1">
            <a:schemeClr val="accent1"/>
          </a:lnRef>
          <a:fillRef idx="0">
            <a:schemeClr val="accent1"/>
          </a:fillRef>
          <a:effectRef idx="0">
            <a:schemeClr val="accent1"/>
          </a:effectRef>
          <a:fontRef idx="minor">
            <a:schemeClr val="tx1"/>
          </a:fontRef>
        </p:style>
      </p:cxnSp>
      <p:sp>
        <p:nvSpPr>
          <p:cNvPr id="11" name="Dikdörtgen 10"/>
          <p:cNvSpPr/>
          <p:nvPr/>
        </p:nvSpPr>
        <p:spPr>
          <a:xfrm>
            <a:off x="363068" y="2701142"/>
            <a:ext cx="766483" cy="652185"/>
          </a:xfrm>
          <a:prstGeom prst="rect">
            <a:avLst/>
          </a:prstGeom>
          <a:solidFill>
            <a:schemeClr val="accent5">
              <a:lumMod val="40000"/>
              <a:lumOff val="6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tr-TR" sz="3600" b="1" i="1" noProof="0" dirty="0" smtClean="0">
                <a:solidFill>
                  <a:srgbClr val="484848"/>
                </a:solidFill>
                <a:latin typeface="Calibri" panose="020F0502020204030204"/>
              </a:rPr>
              <a:t>48</a:t>
            </a:r>
            <a:endParaRPr kumimoji="0" lang="tr-TR" sz="3600" b="1" i="1" u="none" strike="noStrike" kern="1200" cap="none" spc="0" normalizeH="0" baseline="0" noProof="0" dirty="0">
              <a:ln>
                <a:noFill/>
              </a:ln>
              <a:solidFill>
                <a:srgbClr val="484848"/>
              </a:solidFill>
              <a:effectLst/>
              <a:uLnTx/>
              <a:uFillTx/>
              <a:latin typeface="Calibri" panose="020F0502020204030204"/>
              <a:ea typeface="+mn-ea"/>
              <a:cs typeface="+mn-cs"/>
            </a:endParaRPr>
          </a:p>
        </p:txBody>
      </p:sp>
      <p:cxnSp>
        <p:nvCxnSpPr>
          <p:cNvPr id="12" name="Düz Bağlayıcı 11"/>
          <p:cNvCxnSpPr/>
          <p:nvPr/>
        </p:nvCxnSpPr>
        <p:spPr>
          <a:xfrm flipV="1">
            <a:off x="241137" y="3409031"/>
            <a:ext cx="6199096" cy="13447"/>
          </a:xfrm>
          <a:prstGeom prst="line">
            <a:avLst/>
          </a:prstGeom>
          <a:ln>
            <a:solidFill>
              <a:srgbClr val="484848"/>
            </a:solidFill>
          </a:ln>
        </p:spPr>
        <p:style>
          <a:lnRef idx="1">
            <a:schemeClr val="accent1"/>
          </a:lnRef>
          <a:fillRef idx="0">
            <a:schemeClr val="accent1"/>
          </a:fillRef>
          <a:effectRef idx="0">
            <a:schemeClr val="accent1"/>
          </a:effectRef>
          <a:fontRef idx="minor">
            <a:schemeClr val="tx1"/>
          </a:fontRef>
        </p:style>
      </p:cxnSp>
      <p:sp>
        <p:nvSpPr>
          <p:cNvPr id="13" name="Dikdörtgen 12"/>
          <p:cNvSpPr>
            <a:spLocks noChangeAspect="1"/>
          </p:cNvSpPr>
          <p:nvPr/>
        </p:nvSpPr>
        <p:spPr>
          <a:xfrm>
            <a:off x="363068" y="3580282"/>
            <a:ext cx="766483" cy="652185"/>
          </a:xfrm>
          <a:prstGeom prst="rect">
            <a:avLst/>
          </a:prstGeom>
          <a:solidFill>
            <a:schemeClr val="accent5">
              <a:lumMod val="40000"/>
              <a:lumOff val="6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tr-TR" sz="3600" b="1" i="1" noProof="0" dirty="0" smtClean="0">
                <a:solidFill>
                  <a:srgbClr val="484848"/>
                </a:solidFill>
                <a:latin typeface="Calibri" panose="020F0502020204030204"/>
              </a:rPr>
              <a:t>50</a:t>
            </a:r>
            <a:endParaRPr kumimoji="0" lang="tr-TR" sz="3600" b="1" i="1" u="none" strike="noStrike" kern="1200" cap="none" spc="0" normalizeH="0" baseline="0" noProof="0" dirty="0">
              <a:ln>
                <a:noFill/>
              </a:ln>
              <a:solidFill>
                <a:srgbClr val="484848"/>
              </a:solidFill>
              <a:effectLst/>
              <a:uLnTx/>
              <a:uFillTx/>
              <a:latin typeface="Calibri" panose="020F0502020204030204"/>
              <a:ea typeface="+mn-ea"/>
              <a:cs typeface="+mn-cs"/>
            </a:endParaRPr>
          </a:p>
        </p:txBody>
      </p:sp>
      <p:sp>
        <p:nvSpPr>
          <p:cNvPr id="14" name="Metin kutusu 13"/>
          <p:cNvSpPr txBox="1"/>
          <p:nvPr/>
        </p:nvSpPr>
        <p:spPr>
          <a:xfrm>
            <a:off x="1344705" y="3775104"/>
            <a:ext cx="4061013"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b="1" i="1" noProof="0" dirty="0">
                <a:solidFill>
                  <a:srgbClr val="484848"/>
                </a:solidFill>
                <a:latin typeface="Calibri" panose="020F0502020204030204"/>
              </a:rPr>
              <a:t>FİZİKİ ve TEKNİK ALTYAPI</a:t>
            </a:r>
            <a:endParaRPr kumimoji="0" lang="tr-TR" sz="1800" b="1" i="1" u="none" strike="noStrike" kern="1200" cap="none" spc="0" normalizeH="0" baseline="0" noProof="0" dirty="0">
              <a:ln>
                <a:noFill/>
              </a:ln>
              <a:solidFill>
                <a:srgbClr val="484848"/>
              </a:solidFill>
              <a:effectLst/>
              <a:uLnTx/>
              <a:uFillTx/>
              <a:latin typeface="Calibri" panose="020F0502020204030204"/>
              <a:ea typeface="+mn-ea"/>
              <a:cs typeface="+mn-cs"/>
            </a:endParaRPr>
          </a:p>
        </p:txBody>
      </p:sp>
      <p:sp>
        <p:nvSpPr>
          <p:cNvPr id="15" name="Metin kutusu 14"/>
          <p:cNvSpPr txBox="1"/>
          <p:nvPr/>
        </p:nvSpPr>
        <p:spPr>
          <a:xfrm>
            <a:off x="1344705" y="2837186"/>
            <a:ext cx="4075434"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b="1" i="1" noProof="0" dirty="0">
                <a:solidFill>
                  <a:srgbClr val="484848"/>
                </a:solidFill>
                <a:latin typeface="Calibri" panose="020F0502020204030204"/>
              </a:rPr>
              <a:t>TARIM, ORMAN ve HAYVANCILIK</a:t>
            </a:r>
            <a:endParaRPr kumimoji="0" lang="tr-TR" sz="1800" b="1" i="1" u="none" strike="noStrike" kern="1200" cap="none" spc="0" normalizeH="0" baseline="0" noProof="0" dirty="0">
              <a:ln>
                <a:noFill/>
              </a:ln>
              <a:solidFill>
                <a:srgbClr val="484848"/>
              </a:solidFill>
              <a:effectLst/>
              <a:uLnTx/>
              <a:uFillTx/>
              <a:latin typeface="Calibri" panose="020F0502020204030204"/>
              <a:ea typeface="+mn-ea"/>
              <a:cs typeface="+mn-cs"/>
            </a:endParaRPr>
          </a:p>
        </p:txBody>
      </p:sp>
      <p:cxnSp>
        <p:nvCxnSpPr>
          <p:cNvPr id="16" name="Düz Bağlayıcı 15"/>
          <p:cNvCxnSpPr/>
          <p:nvPr/>
        </p:nvCxnSpPr>
        <p:spPr>
          <a:xfrm flipV="1">
            <a:off x="241137" y="4371015"/>
            <a:ext cx="6199096" cy="13447"/>
          </a:xfrm>
          <a:prstGeom prst="line">
            <a:avLst/>
          </a:prstGeom>
          <a:ln>
            <a:solidFill>
              <a:srgbClr val="484848"/>
            </a:solidFill>
          </a:ln>
        </p:spPr>
        <p:style>
          <a:lnRef idx="1">
            <a:schemeClr val="accent1"/>
          </a:lnRef>
          <a:fillRef idx="0">
            <a:schemeClr val="accent1"/>
          </a:fillRef>
          <a:effectRef idx="0">
            <a:schemeClr val="accent1"/>
          </a:effectRef>
          <a:fontRef idx="minor">
            <a:schemeClr val="tx1"/>
          </a:fontRef>
        </p:style>
      </p:cxnSp>
      <p:sp>
        <p:nvSpPr>
          <p:cNvPr id="17" name="Metin kutusu 16"/>
          <p:cNvSpPr txBox="1"/>
          <p:nvPr/>
        </p:nvSpPr>
        <p:spPr>
          <a:xfrm>
            <a:off x="1344705" y="2024678"/>
            <a:ext cx="4061013"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b="1" i="1" noProof="0" dirty="0">
                <a:solidFill>
                  <a:srgbClr val="484848"/>
                </a:solidFill>
                <a:latin typeface="Calibri" panose="020F0502020204030204"/>
              </a:rPr>
              <a:t>SANAYİ VE TEKNOLOJİ</a:t>
            </a:r>
            <a:endParaRPr kumimoji="0" lang="tr-TR" sz="1800" b="1" i="1" u="none" strike="noStrike" kern="1200" cap="none" spc="0" normalizeH="0" baseline="0" noProof="0" dirty="0">
              <a:ln>
                <a:noFill/>
              </a:ln>
              <a:solidFill>
                <a:srgbClr val="484848"/>
              </a:solidFill>
              <a:effectLst/>
              <a:uLnTx/>
              <a:uFillTx/>
              <a:latin typeface="Calibri" panose="020F0502020204030204"/>
              <a:ea typeface="+mn-ea"/>
              <a:cs typeface="+mn-cs"/>
            </a:endParaRPr>
          </a:p>
        </p:txBody>
      </p:sp>
      <p:sp>
        <p:nvSpPr>
          <p:cNvPr id="23" name="Dikdörtgen 22"/>
          <p:cNvSpPr/>
          <p:nvPr/>
        </p:nvSpPr>
        <p:spPr>
          <a:xfrm>
            <a:off x="363068" y="4452753"/>
            <a:ext cx="766483" cy="652185"/>
          </a:xfrm>
          <a:prstGeom prst="rect">
            <a:avLst/>
          </a:prstGeom>
          <a:solidFill>
            <a:schemeClr val="accent5">
              <a:lumMod val="40000"/>
              <a:lumOff val="6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tr-TR" sz="3600" b="1" i="1" noProof="0" dirty="0" smtClean="0">
                <a:solidFill>
                  <a:srgbClr val="484848"/>
                </a:solidFill>
                <a:latin typeface="Calibri" panose="020F0502020204030204"/>
              </a:rPr>
              <a:t>51</a:t>
            </a:r>
            <a:endParaRPr kumimoji="0" lang="tr-TR" sz="3600" b="1" i="1" u="none" strike="noStrike" kern="1200" cap="none" spc="0" normalizeH="0" baseline="0" noProof="0" dirty="0">
              <a:ln>
                <a:noFill/>
              </a:ln>
              <a:solidFill>
                <a:srgbClr val="484848"/>
              </a:solidFill>
              <a:effectLst/>
              <a:uLnTx/>
              <a:uFillTx/>
              <a:latin typeface="Calibri" panose="020F0502020204030204"/>
              <a:ea typeface="+mn-ea"/>
              <a:cs typeface="+mn-cs"/>
            </a:endParaRPr>
          </a:p>
        </p:txBody>
      </p:sp>
      <p:cxnSp>
        <p:nvCxnSpPr>
          <p:cNvPr id="36" name="Düz Bağlayıcı 35"/>
          <p:cNvCxnSpPr/>
          <p:nvPr/>
        </p:nvCxnSpPr>
        <p:spPr>
          <a:xfrm flipV="1">
            <a:off x="241137" y="5202587"/>
            <a:ext cx="6199096" cy="13447"/>
          </a:xfrm>
          <a:prstGeom prst="line">
            <a:avLst/>
          </a:prstGeom>
          <a:ln>
            <a:solidFill>
              <a:srgbClr val="484848"/>
            </a:solidFill>
          </a:ln>
        </p:spPr>
        <p:style>
          <a:lnRef idx="1">
            <a:schemeClr val="accent1"/>
          </a:lnRef>
          <a:fillRef idx="0">
            <a:schemeClr val="accent1"/>
          </a:fillRef>
          <a:effectRef idx="0">
            <a:schemeClr val="accent1"/>
          </a:effectRef>
          <a:fontRef idx="minor">
            <a:schemeClr val="tx1"/>
          </a:fontRef>
        </p:style>
      </p:cxnSp>
      <p:sp>
        <p:nvSpPr>
          <p:cNvPr id="47" name="Dikdörtgen 46"/>
          <p:cNvSpPr/>
          <p:nvPr/>
        </p:nvSpPr>
        <p:spPr>
          <a:xfrm>
            <a:off x="363065" y="1037193"/>
            <a:ext cx="766483" cy="652185"/>
          </a:xfrm>
          <a:prstGeom prst="rect">
            <a:avLst/>
          </a:prstGeom>
          <a:solidFill>
            <a:schemeClr val="accent5">
              <a:lumMod val="40000"/>
              <a:lumOff val="6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tr-TR" sz="3600" b="1" i="1" noProof="0" dirty="0" smtClean="0">
                <a:solidFill>
                  <a:srgbClr val="484848"/>
                </a:solidFill>
                <a:latin typeface="Calibri" panose="020F0502020204030204"/>
              </a:rPr>
              <a:t>44</a:t>
            </a:r>
            <a:endParaRPr kumimoji="0" lang="tr-TR" sz="3600" b="1" i="1" u="none" strike="noStrike" kern="1200" cap="none" spc="0" normalizeH="0" baseline="0" noProof="0" dirty="0">
              <a:ln>
                <a:noFill/>
              </a:ln>
              <a:solidFill>
                <a:srgbClr val="484848"/>
              </a:solidFill>
              <a:effectLst/>
              <a:uLnTx/>
              <a:uFillTx/>
              <a:latin typeface="Calibri" panose="020F0502020204030204"/>
              <a:ea typeface="+mn-ea"/>
              <a:cs typeface="+mn-cs"/>
            </a:endParaRPr>
          </a:p>
        </p:txBody>
      </p:sp>
      <p:cxnSp>
        <p:nvCxnSpPr>
          <p:cNvPr id="48" name="Düz Bağlayıcı 47"/>
          <p:cNvCxnSpPr/>
          <p:nvPr/>
        </p:nvCxnSpPr>
        <p:spPr>
          <a:xfrm flipV="1">
            <a:off x="241137" y="1771052"/>
            <a:ext cx="6199096" cy="13447"/>
          </a:xfrm>
          <a:prstGeom prst="line">
            <a:avLst/>
          </a:prstGeom>
          <a:ln>
            <a:solidFill>
              <a:srgbClr val="484848"/>
            </a:solidFill>
          </a:ln>
        </p:spPr>
        <p:style>
          <a:lnRef idx="1">
            <a:schemeClr val="accent1"/>
          </a:lnRef>
          <a:fillRef idx="0">
            <a:schemeClr val="accent1"/>
          </a:fillRef>
          <a:effectRef idx="0">
            <a:schemeClr val="accent1"/>
          </a:effectRef>
          <a:fontRef idx="minor">
            <a:schemeClr val="tx1"/>
          </a:fontRef>
        </p:style>
      </p:cxnSp>
      <p:sp>
        <p:nvSpPr>
          <p:cNvPr id="49" name="Metin kutusu 48"/>
          <p:cNvSpPr txBox="1"/>
          <p:nvPr/>
        </p:nvSpPr>
        <p:spPr>
          <a:xfrm>
            <a:off x="1360625" y="1160782"/>
            <a:ext cx="191844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b="1" i="1" noProof="0" dirty="0">
                <a:solidFill>
                  <a:srgbClr val="484848"/>
                </a:solidFill>
                <a:latin typeface="Calibri" panose="020F0502020204030204"/>
              </a:rPr>
              <a:t>SPOR</a:t>
            </a:r>
            <a:endParaRPr kumimoji="0" lang="tr-TR" sz="1800" b="1" i="1" u="none" strike="noStrike" kern="1200" cap="none" spc="0" normalizeH="0" baseline="0" noProof="0" dirty="0">
              <a:ln>
                <a:noFill/>
              </a:ln>
              <a:solidFill>
                <a:srgbClr val="484848"/>
              </a:solidFill>
              <a:effectLst/>
              <a:uLnTx/>
              <a:uFillTx/>
              <a:latin typeface="Calibri" panose="020F0502020204030204"/>
              <a:ea typeface="+mn-ea"/>
              <a:cs typeface="+mn-cs"/>
            </a:endParaRPr>
          </a:p>
        </p:txBody>
      </p:sp>
      <p:sp>
        <p:nvSpPr>
          <p:cNvPr id="50" name="Metin kutusu 49"/>
          <p:cNvSpPr txBox="1"/>
          <p:nvPr/>
        </p:nvSpPr>
        <p:spPr>
          <a:xfrm>
            <a:off x="1300054" y="4600874"/>
            <a:ext cx="4061013" cy="369332"/>
          </a:xfrm>
          <a:prstGeom prst="rect">
            <a:avLst/>
          </a:prstGeom>
          <a:noFill/>
        </p:spPr>
        <p:txBody>
          <a:bodyPr wrap="square" rtlCol="0">
            <a:spAutoFit/>
          </a:bodyPr>
          <a:lstStyle/>
          <a:p>
            <a:pPr lvl="0">
              <a:defRPr/>
            </a:pPr>
            <a:r>
              <a:rPr lang="tr-TR" b="1" i="1" dirty="0">
                <a:solidFill>
                  <a:srgbClr val="484848"/>
                </a:solidFill>
              </a:rPr>
              <a:t>İLETİŞİM, HABERLEŞME ve ENERJİ</a:t>
            </a:r>
          </a:p>
        </p:txBody>
      </p:sp>
      <p:cxnSp>
        <p:nvCxnSpPr>
          <p:cNvPr id="52" name="Düz Bağlayıcı 51"/>
          <p:cNvCxnSpPr/>
          <p:nvPr/>
        </p:nvCxnSpPr>
        <p:spPr>
          <a:xfrm flipV="1">
            <a:off x="241137" y="6043905"/>
            <a:ext cx="6199096" cy="13447"/>
          </a:xfrm>
          <a:prstGeom prst="line">
            <a:avLst/>
          </a:prstGeom>
          <a:ln>
            <a:solidFill>
              <a:srgbClr val="484848"/>
            </a:solidFill>
          </a:ln>
        </p:spPr>
        <p:style>
          <a:lnRef idx="1">
            <a:schemeClr val="accent1"/>
          </a:lnRef>
          <a:fillRef idx="0">
            <a:schemeClr val="accent1"/>
          </a:fillRef>
          <a:effectRef idx="0">
            <a:schemeClr val="accent1"/>
          </a:effectRef>
          <a:fontRef idx="minor">
            <a:schemeClr val="tx1"/>
          </a:fontRef>
        </p:style>
      </p:cxnSp>
      <p:cxnSp>
        <p:nvCxnSpPr>
          <p:cNvPr id="56" name="Düz Bağlayıcı 55"/>
          <p:cNvCxnSpPr/>
          <p:nvPr/>
        </p:nvCxnSpPr>
        <p:spPr>
          <a:xfrm flipV="1">
            <a:off x="241137" y="6922716"/>
            <a:ext cx="6199096" cy="13447"/>
          </a:xfrm>
          <a:prstGeom prst="line">
            <a:avLst/>
          </a:prstGeom>
          <a:ln>
            <a:solidFill>
              <a:srgbClr val="484848"/>
            </a:solidFill>
          </a:ln>
        </p:spPr>
        <p:style>
          <a:lnRef idx="1">
            <a:schemeClr val="accent1"/>
          </a:lnRef>
          <a:fillRef idx="0">
            <a:schemeClr val="accent1"/>
          </a:fillRef>
          <a:effectRef idx="0">
            <a:schemeClr val="accent1"/>
          </a:effectRef>
          <a:fontRef idx="minor">
            <a:schemeClr val="tx1"/>
          </a:fontRef>
        </p:style>
      </p:cxnSp>
      <p:cxnSp>
        <p:nvCxnSpPr>
          <p:cNvPr id="58" name="Düz Bağlayıcı 57"/>
          <p:cNvCxnSpPr/>
          <p:nvPr/>
        </p:nvCxnSpPr>
        <p:spPr>
          <a:xfrm flipV="1">
            <a:off x="241137" y="7623677"/>
            <a:ext cx="6199096" cy="13447"/>
          </a:xfrm>
          <a:prstGeom prst="line">
            <a:avLst/>
          </a:prstGeom>
          <a:ln>
            <a:solidFill>
              <a:srgbClr val="484848"/>
            </a:solidFill>
          </a:ln>
        </p:spPr>
        <p:style>
          <a:lnRef idx="1">
            <a:schemeClr val="accent1"/>
          </a:lnRef>
          <a:fillRef idx="0">
            <a:schemeClr val="accent1"/>
          </a:fillRef>
          <a:effectRef idx="0">
            <a:schemeClr val="accent1"/>
          </a:effectRef>
          <a:fontRef idx="minor">
            <a:schemeClr val="tx1"/>
          </a:fontRef>
        </p:style>
      </p:cxnSp>
      <p:cxnSp>
        <p:nvCxnSpPr>
          <p:cNvPr id="61" name="Düz Bağlayıcı 60"/>
          <p:cNvCxnSpPr/>
          <p:nvPr/>
        </p:nvCxnSpPr>
        <p:spPr>
          <a:xfrm flipV="1">
            <a:off x="241137" y="8543050"/>
            <a:ext cx="6199096" cy="13447"/>
          </a:xfrm>
          <a:prstGeom prst="line">
            <a:avLst/>
          </a:prstGeom>
          <a:ln>
            <a:solidFill>
              <a:srgbClr val="484848"/>
            </a:solidFill>
          </a:ln>
        </p:spPr>
        <p:style>
          <a:lnRef idx="1">
            <a:schemeClr val="accent1"/>
          </a:lnRef>
          <a:fillRef idx="0">
            <a:schemeClr val="accent1"/>
          </a:fillRef>
          <a:effectRef idx="0">
            <a:schemeClr val="accent1"/>
          </a:effectRef>
          <a:fontRef idx="minor">
            <a:schemeClr val="tx1"/>
          </a:fontRef>
        </p:style>
      </p:cxnSp>
      <p:sp>
        <p:nvSpPr>
          <p:cNvPr id="35" name="Dikdörtgen 34"/>
          <p:cNvSpPr/>
          <p:nvPr/>
        </p:nvSpPr>
        <p:spPr>
          <a:xfrm>
            <a:off x="1326558" y="5471645"/>
            <a:ext cx="3429000" cy="369332"/>
          </a:xfrm>
          <a:prstGeom prst="rect">
            <a:avLst/>
          </a:prstGeom>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800" b="1" i="1" u="none" strike="noStrike" kern="1200" cap="none" spc="0" normalizeH="0" baseline="0" noProof="0" dirty="0">
                <a:ln>
                  <a:noFill/>
                </a:ln>
                <a:solidFill>
                  <a:srgbClr val="484848"/>
                </a:solidFill>
                <a:effectLst/>
                <a:uLnTx/>
                <a:uFillTx/>
                <a:latin typeface="Calibri" panose="020F0502020204030204"/>
                <a:ea typeface="+mn-ea"/>
                <a:cs typeface="+mn-cs"/>
              </a:rPr>
              <a:t>KAMU</a:t>
            </a:r>
            <a:r>
              <a:rPr kumimoji="0" lang="tr-TR" sz="1800" b="1" i="1" u="none" strike="noStrike" kern="1200" cap="none" spc="0" normalizeH="0" noProof="0" dirty="0">
                <a:ln>
                  <a:noFill/>
                </a:ln>
                <a:solidFill>
                  <a:srgbClr val="484848"/>
                </a:solidFill>
                <a:effectLst/>
                <a:uLnTx/>
                <a:uFillTx/>
                <a:latin typeface="Calibri" panose="020F0502020204030204"/>
                <a:ea typeface="+mn-ea"/>
                <a:cs typeface="+mn-cs"/>
              </a:rPr>
              <a:t> YATIRIMLARI</a:t>
            </a:r>
            <a:endParaRPr kumimoji="0" lang="tr-TR" sz="1800" b="1" i="1" u="none" strike="noStrike" kern="1200" cap="none" spc="0" normalizeH="0" baseline="0" noProof="0" dirty="0">
              <a:ln>
                <a:noFill/>
              </a:ln>
              <a:solidFill>
                <a:srgbClr val="484848"/>
              </a:solidFill>
              <a:effectLst/>
              <a:uLnTx/>
              <a:uFillTx/>
              <a:latin typeface="Calibri" panose="020F0502020204030204"/>
              <a:ea typeface="+mn-ea"/>
              <a:cs typeface="+mn-cs"/>
            </a:endParaRPr>
          </a:p>
        </p:txBody>
      </p:sp>
      <p:sp>
        <p:nvSpPr>
          <p:cNvPr id="28" name="Dikdörtgen 27"/>
          <p:cNvSpPr>
            <a:spLocks noChangeAspect="1"/>
          </p:cNvSpPr>
          <p:nvPr/>
        </p:nvSpPr>
        <p:spPr>
          <a:xfrm>
            <a:off x="378986" y="5342904"/>
            <a:ext cx="766483" cy="652185"/>
          </a:xfrm>
          <a:prstGeom prst="rect">
            <a:avLst/>
          </a:prstGeom>
          <a:solidFill>
            <a:schemeClr val="accent5">
              <a:lumMod val="40000"/>
              <a:lumOff val="6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tr-TR" sz="3600" b="1" i="1" noProof="0" dirty="0" smtClean="0">
                <a:solidFill>
                  <a:srgbClr val="484848"/>
                </a:solidFill>
                <a:latin typeface="Calibri" panose="020F0502020204030204"/>
              </a:rPr>
              <a:t>53</a:t>
            </a:r>
            <a:endParaRPr kumimoji="0" lang="tr-TR" sz="3600" b="1" i="1" u="none" strike="noStrike" kern="1200" cap="none" spc="0" normalizeH="0" baseline="0" noProof="0" dirty="0">
              <a:ln>
                <a:noFill/>
              </a:ln>
              <a:solidFill>
                <a:srgbClr val="484848"/>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565798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xfrm>
            <a:off x="134634" y="262130"/>
            <a:ext cx="6588730" cy="411194"/>
          </a:xfrm>
        </p:spPr>
        <p:txBody>
          <a:bodyPr>
            <a:normAutofit/>
          </a:bodyPr>
          <a:lstStyle/>
          <a:p>
            <a:pPr algn="ctr" eaLnBrk="1" hangingPunct="1"/>
            <a:r>
              <a:rPr lang="tr-TR" sz="1800" b="1" dirty="0">
                <a:solidFill>
                  <a:srgbClr val="FF3300"/>
                </a:solidFill>
                <a:latin typeface="Arial" panose="020B0604020202020204" pitchFamily="34" charset="0"/>
                <a:cs typeface="Arial" panose="020B0604020202020204" pitchFamily="34" charset="0"/>
              </a:rPr>
              <a:t>HAVA YOLU ULAŞIMI</a:t>
            </a:r>
          </a:p>
        </p:txBody>
      </p:sp>
      <p:graphicFrame>
        <p:nvGraphicFramePr>
          <p:cNvPr id="6" name="5 Tablo"/>
          <p:cNvGraphicFramePr>
            <a:graphicFrameLocks noGrp="1"/>
          </p:cNvGraphicFramePr>
          <p:nvPr>
            <p:extLst>
              <p:ext uri="{D42A27DB-BD31-4B8C-83A1-F6EECF244321}">
                <p14:modId xmlns:p14="http://schemas.microsoft.com/office/powerpoint/2010/main" val="2880330492"/>
              </p:ext>
            </p:extLst>
          </p:nvPr>
        </p:nvGraphicFramePr>
        <p:xfrm>
          <a:off x="134634" y="673324"/>
          <a:ext cx="6588732" cy="1608661"/>
        </p:xfrm>
        <a:graphic>
          <a:graphicData uri="http://schemas.openxmlformats.org/drawingml/2006/table">
            <a:tbl>
              <a:tblPr/>
              <a:tblGrid>
                <a:gridCol w="2430270">
                  <a:extLst>
                    <a:ext uri="{9D8B030D-6E8A-4147-A177-3AD203B41FA5}">
                      <a16:colId xmlns:a16="http://schemas.microsoft.com/office/drawing/2014/main" val="20000"/>
                    </a:ext>
                  </a:extLst>
                </a:gridCol>
                <a:gridCol w="1026114">
                  <a:extLst>
                    <a:ext uri="{9D8B030D-6E8A-4147-A177-3AD203B41FA5}">
                      <a16:colId xmlns:a16="http://schemas.microsoft.com/office/drawing/2014/main" val="20001"/>
                    </a:ext>
                  </a:extLst>
                </a:gridCol>
                <a:gridCol w="1080120">
                  <a:extLst>
                    <a:ext uri="{9D8B030D-6E8A-4147-A177-3AD203B41FA5}">
                      <a16:colId xmlns:a16="http://schemas.microsoft.com/office/drawing/2014/main" val="20002"/>
                    </a:ext>
                  </a:extLst>
                </a:gridCol>
                <a:gridCol w="1080120">
                  <a:extLst>
                    <a:ext uri="{9D8B030D-6E8A-4147-A177-3AD203B41FA5}">
                      <a16:colId xmlns:a16="http://schemas.microsoft.com/office/drawing/2014/main" val="20003"/>
                    </a:ext>
                  </a:extLst>
                </a:gridCol>
                <a:gridCol w="972108">
                  <a:extLst>
                    <a:ext uri="{9D8B030D-6E8A-4147-A177-3AD203B41FA5}">
                      <a16:colId xmlns:a16="http://schemas.microsoft.com/office/drawing/2014/main" val="20004"/>
                    </a:ext>
                  </a:extLst>
                </a:gridCol>
              </a:tblGrid>
              <a:tr h="660130">
                <a:tc>
                  <a:txBody>
                    <a:bodyPr/>
                    <a:lstStyle/>
                    <a:p>
                      <a:pPr algn="ctr" fontAlgn="b"/>
                      <a:r>
                        <a:rPr lang="tr-TR" sz="1400" b="1" i="0" u="none" strike="noStrike" dirty="0">
                          <a:solidFill>
                            <a:srgbClr val="000099"/>
                          </a:solidFill>
                          <a:latin typeface="Bookman Old Style" pitchFamily="18" charset="0"/>
                          <a:cs typeface="Arial" pitchFamily="34" charset="0"/>
                        </a:rPr>
                        <a:t>HAVAYOLU ULAŞIMI-</a:t>
                      </a:r>
                    </a:p>
                    <a:p>
                      <a:pPr algn="ctr" fontAlgn="b"/>
                      <a:r>
                        <a:rPr lang="tr-TR" sz="1400" b="1" i="0" u="none" strike="noStrike" dirty="0">
                          <a:solidFill>
                            <a:srgbClr val="000099"/>
                          </a:solidFill>
                          <a:latin typeface="Bookman Old Style" pitchFamily="18" charset="0"/>
                          <a:cs typeface="Arial" pitchFamily="34" charset="0"/>
                        </a:rPr>
                        <a:t>2 HAVALİMANI</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b"/>
                      <a:r>
                        <a:rPr lang="tr-TR" sz="1400" b="1" i="0" u="none" strike="noStrike" dirty="0">
                          <a:solidFill>
                            <a:srgbClr val="000099"/>
                          </a:solidFill>
                          <a:latin typeface="Bookman Old Style" pitchFamily="18" charset="0"/>
                          <a:cs typeface="Arial" pitchFamily="34" charset="0"/>
                        </a:rPr>
                        <a:t>2010</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b"/>
                      <a:r>
                        <a:rPr lang="tr-TR" sz="1400" b="1" i="0" u="none" strike="noStrike" dirty="0">
                          <a:solidFill>
                            <a:srgbClr val="000099"/>
                          </a:solidFill>
                          <a:latin typeface="Bookman Old Style" pitchFamily="18" charset="0"/>
                          <a:cs typeface="Arial" pitchFamily="34" charset="0"/>
                        </a:rPr>
                        <a:t>2011</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lang="tr-TR" sz="1400" b="1" i="0" u="none" strike="noStrike" kern="1200" dirty="0">
                          <a:solidFill>
                            <a:srgbClr val="000099"/>
                          </a:solidFill>
                          <a:latin typeface="Bookman Old Style" pitchFamily="18" charset="0"/>
                          <a:ea typeface="+mn-ea"/>
                          <a:cs typeface="Arial" pitchFamily="34" charset="0"/>
                        </a:rPr>
                        <a:t>2012 </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lang="tr-TR" sz="1400" b="1" i="0" u="none" strike="noStrike" kern="1200" dirty="0">
                          <a:solidFill>
                            <a:srgbClr val="000099"/>
                          </a:solidFill>
                          <a:latin typeface="Bookman Old Style" pitchFamily="18" charset="0"/>
                          <a:ea typeface="+mn-ea"/>
                          <a:cs typeface="Arial" pitchFamily="34" charset="0"/>
                        </a:rPr>
                        <a:t>2013</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0"/>
                  </a:ext>
                </a:extLst>
              </a:tr>
              <a:tr h="311978">
                <a:tc>
                  <a:txBody>
                    <a:bodyPr/>
                    <a:lstStyle/>
                    <a:p>
                      <a:pPr algn="just" fontAlgn="b"/>
                      <a:r>
                        <a:rPr lang="tr-TR" sz="1200" b="1" i="0" u="none" strike="noStrike" dirty="0">
                          <a:solidFill>
                            <a:srgbClr val="000000"/>
                          </a:solidFill>
                          <a:latin typeface="Bookman Old Style" pitchFamily="18" charset="0"/>
                          <a:cs typeface="Arial" pitchFamily="34" charset="0"/>
                        </a:rPr>
                        <a:t>İÇHATLAR YOLCU SAYISI</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tc>
                  <a:txBody>
                    <a:bodyPr/>
                    <a:lstStyle/>
                    <a:p>
                      <a:pPr algn="r" fontAlgn="b"/>
                      <a:r>
                        <a:rPr lang="tr-TR" sz="1200" b="0" i="0" u="none" strike="noStrike" dirty="0">
                          <a:solidFill>
                            <a:srgbClr val="000000"/>
                          </a:solidFill>
                          <a:latin typeface="Bookman Old Style" pitchFamily="18" charset="0"/>
                          <a:cs typeface="Arial" pitchFamily="34" charset="0"/>
                        </a:rPr>
                        <a:t>19.465.854</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tc>
                  <a:txBody>
                    <a:bodyPr/>
                    <a:lstStyle/>
                    <a:p>
                      <a:pPr algn="r" fontAlgn="b"/>
                      <a:r>
                        <a:rPr lang="tr-TR" sz="1200" b="0" i="0" u="none" strike="noStrike" dirty="0">
                          <a:solidFill>
                            <a:srgbClr val="000000"/>
                          </a:solidFill>
                          <a:latin typeface="Bookman Old Style" pitchFamily="18" charset="0"/>
                          <a:cs typeface="Arial" pitchFamily="34" charset="0"/>
                        </a:rPr>
                        <a:t>22.662.889</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tc>
                  <a:txBody>
                    <a:bodyPr/>
                    <a:lstStyle/>
                    <a:p>
                      <a:pPr algn="r" fontAlgn="b"/>
                      <a:r>
                        <a:rPr lang="tr-TR" sz="1200" b="0" i="0" u="none" strike="noStrike" kern="1200" dirty="0">
                          <a:solidFill>
                            <a:schemeClr val="tx1"/>
                          </a:solidFill>
                          <a:latin typeface="Bookman Old Style" pitchFamily="18" charset="0"/>
                          <a:ea typeface="+mn-ea"/>
                          <a:cs typeface="Arial" pitchFamily="34" charset="0"/>
                        </a:rPr>
                        <a:t>24.625.323</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r" fontAlgn="b"/>
                      <a:r>
                        <a:rPr lang="tr-TR" sz="1200" b="0" i="0" u="none" strike="noStrike" kern="1200" dirty="0">
                          <a:solidFill>
                            <a:schemeClr val="tx1"/>
                          </a:solidFill>
                          <a:latin typeface="Bookman Old Style" pitchFamily="18" charset="0"/>
                          <a:ea typeface="+mn-ea"/>
                          <a:cs typeface="Arial" pitchFamily="34" charset="0"/>
                        </a:rPr>
                        <a:t>28.592.922</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70030">
                <a:tc>
                  <a:txBody>
                    <a:bodyPr/>
                    <a:lstStyle/>
                    <a:p>
                      <a:pPr algn="just" fontAlgn="b"/>
                      <a:r>
                        <a:rPr lang="tr-TR" sz="1200" b="1" i="0" u="none" strike="noStrike" dirty="0">
                          <a:solidFill>
                            <a:srgbClr val="000000"/>
                          </a:solidFill>
                          <a:latin typeface="Bookman Old Style" pitchFamily="18" charset="0"/>
                          <a:cs typeface="Arial" pitchFamily="34" charset="0"/>
                        </a:rPr>
                        <a:t>DIŞ HATLAR YOLCU SAYISI</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tc>
                  <a:txBody>
                    <a:bodyPr/>
                    <a:lstStyle/>
                    <a:p>
                      <a:pPr algn="r" fontAlgn="b"/>
                      <a:r>
                        <a:rPr lang="tr-TR" sz="1200" b="0" i="0" u="none" strike="noStrike" dirty="0">
                          <a:solidFill>
                            <a:srgbClr val="000000"/>
                          </a:solidFill>
                          <a:latin typeface="Bookman Old Style" pitchFamily="18" charset="0"/>
                          <a:cs typeface="Arial" pitchFamily="34" charset="0"/>
                        </a:rPr>
                        <a:t>24.275.991</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tc>
                  <a:txBody>
                    <a:bodyPr/>
                    <a:lstStyle/>
                    <a:p>
                      <a:pPr algn="r" fontAlgn="b"/>
                      <a:r>
                        <a:rPr lang="tr-TR" sz="1200" b="0" i="0" u="none" strike="noStrike" dirty="0">
                          <a:solidFill>
                            <a:srgbClr val="000000"/>
                          </a:solidFill>
                          <a:latin typeface="Bookman Old Style" pitchFamily="18" charset="0"/>
                          <a:cs typeface="Arial" pitchFamily="34" charset="0"/>
                        </a:rPr>
                        <a:t>28.403.519</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tc>
                  <a:txBody>
                    <a:bodyPr/>
                    <a:lstStyle/>
                    <a:p>
                      <a:pPr algn="r" fontAlgn="b"/>
                      <a:r>
                        <a:rPr lang="tr-TR" sz="1200" b="0" i="0" u="none" strike="noStrike" kern="1200" dirty="0">
                          <a:solidFill>
                            <a:schemeClr val="tx1"/>
                          </a:solidFill>
                          <a:latin typeface="Bookman Old Style" pitchFamily="18" charset="0"/>
                          <a:ea typeface="+mn-ea"/>
                          <a:cs typeface="Arial" pitchFamily="34" charset="0"/>
                        </a:rPr>
                        <a:t>34.664.574</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r" fontAlgn="b"/>
                      <a:r>
                        <a:rPr lang="tr-TR" sz="1200" b="0" i="0" u="none" strike="noStrike" kern="1200" dirty="0">
                          <a:solidFill>
                            <a:schemeClr val="tx1"/>
                          </a:solidFill>
                          <a:latin typeface="Bookman Old Style" pitchFamily="18" charset="0"/>
                          <a:ea typeface="+mn-ea"/>
                          <a:cs typeface="Arial" pitchFamily="34" charset="0"/>
                        </a:rPr>
                        <a:t>40.698.828</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66523">
                <a:tc>
                  <a:txBody>
                    <a:bodyPr/>
                    <a:lstStyle/>
                    <a:p>
                      <a:pPr algn="just" fontAlgn="b"/>
                      <a:r>
                        <a:rPr lang="tr-TR" sz="1200" b="1" i="0" u="none" strike="noStrike" dirty="0">
                          <a:solidFill>
                            <a:srgbClr val="000000"/>
                          </a:solidFill>
                          <a:latin typeface="Bookman Old Style" pitchFamily="18" charset="0"/>
                          <a:cs typeface="Arial" pitchFamily="34" charset="0"/>
                        </a:rPr>
                        <a:t>TOPLAM YOLCU SAYISI  </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r" fontAlgn="b"/>
                      <a:r>
                        <a:rPr lang="tr-TR" sz="1200" b="1" i="0" u="none" strike="noStrike" dirty="0">
                          <a:solidFill>
                            <a:srgbClr val="000000"/>
                          </a:solidFill>
                          <a:latin typeface="Bookman Old Style" pitchFamily="18" charset="0"/>
                          <a:cs typeface="Arial" pitchFamily="34" charset="0"/>
                        </a:rPr>
                        <a:t>43.741.845</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r" fontAlgn="b"/>
                      <a:r>
                        <a:rPr lang="tr-TR" sz="1200" b="1" i="0" u="none" strike="noStrike" dirty="0">
                          <a:solidFill>
                            <a:srgbClr val="000000"/>
                          </a:solidFill>
                          <a:latin typeface="Bookman Old Style" pitchFamily="18" charset="0"/>
                          <a:cs typeface="Arial" pitchFamily="34" charset="0"/>
                        </a:rPr>
                        <a:t>51.066.408</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r" fontAlgn="b"/>
                      <a:r>
                        <a:rPr lang="tr-TR" sz="1200" b="1" i="0" u="none" strike="noStrike" kern="1200" dirty="0">
                          <a:solidFill>
                            <a:schemeClr val="tx1"/>
                          </a:solidFill>
                          <a:latin typeface="Bookman Old Style" pitchFamily="18" charset="0"/>
                          <a:ea typeface="+mn-ea"/>
                          <a:cs typeface="Arial" pitchFamily="34" charset="0"/>
                        </a:rPr>
                        <a:t>59.289.897</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r" fontAlgn="b"/>
                      <a:r>
                        <a:rPr lang="tr-TR" sz="1200" b="1" i="0" u="none" strike="noStrike" kern="1200" dirty="0">
                          <a:solidFill>
                            <a:schemeClr val="tx1"/>
                          </a:solidFill>
                          <a:latin typeface="Bookman Old Style" pitchFamily="18" charset="0"/>
                          <a:ea typeface="+mn-ea"/>
                          <a:cs typeface="Arial" pitchFamily="34" charset="0"/>
                        </a:rPr>
                        <a:t>69.291.750</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3"/>
                  </a:ext>
                </a:extLst>
              </a:tr>
            </a:tbl>
          </a:graphicData>
        </a:graphic>
      </p:graphicFrame>
      <p:sp>
        <p:nvSpPr>
          <p:cNvPr id="9" name="Rectangle 2"/>
          <p:cNvSpPr txBox="1">
            <a:spLocks noChangeArrowheads="1"/>
          </p:cNvSpPr>
          <p:nvPr/>
        </p:nvSpPr>
        <p:spPr bwMode="auto">
          <a:xfrm>
            <a:off x="134634" y="2375679"/>
            <a:ext cx="6210690" cy="918418"/>
          </a:xfrm>
          <a:prstGeom prst="rect">
            <a:avLst/>
          </a:prstGeom>
          <a:noFill/>
          <a:ln w="9525">
            <a:noFill/>
            <a:miter lim="800000"/>
            <a:headEnd/>
            <a:tailEnd/>
          </a:ln>
        </p:spPr>
        <p:txBody>
          <a:bodyPr vert="horz" wrap="square" lIns="68580" tIns="34290" rIns="68580" bIns="34290" numCol="1" anchor="ctr" anchorCtr="0" compatLnSpc="1">
            <a:prstTxWarp prst="textNoShape">
              <a:avLst/>
            </a:prstTxWarp>
          </a:bodyPr>
          <a:lstStyle/>
          <a:p>
            <a:pPr lvl="0">
              <a:lnSpc>
                <a:spcPct val="100000"/>
              </a:lnSpc>
              <a:spcBef>
                <a:spcPct val="0"/>
              </a:spcBef>
              <a:buClrTx/>
              <a:buSzTx/>
              <a:defRPr/>
            </a:pPr>
            <a:r>
              <a:rPr lang="tr-TR" sz="1200" b="1" dirty="0">
                <a:latin typeface="Arial" panose="020B0604020202020204" pitchFamily="34" charset="0"/>
                <a:ea typeface="+mj-ea"/>
                <a:cs typeface="Arial" panose="020B0604020202020204" pitchFamily="34" charset="0"/>
              </a:rPr>
              <a:t>Ayrıca 2013 Yılında;</a:t>
            </a:r>
          </a:p>
          <a:p>
            <a:pPr lvl="0">
              <a:lnSpc>
                <a:spcPct val="100000"/>
              </a:lnSpc>
              <a:spcBef>
                <a:spcPct val="0"/>
              </a:spcBef>
              <a:buClrTx/>
              <a:buSzTx/>
              <a:defRPr/>
            </a:pPr>
            <a:r>
              <a:rPr lang="tr-TR" sz="1200" b="1" dirty="0">
                <a:latin typeface="Arial" panose="020B0604020202020204" pitchFamily="34" charset="0"/>
                <a:ea typeface="+mj-ea"/>
                <a:cs typeface="Arial" panose="020B0604020202020204" pitchFamily="34" charset="0"/>
              </a:rPr>
              <a:t>Atatürk Havalimanında </a:t>
            </a:r>
            <a:r>
              <a:rPr lang="tr-TR" sz="1200" b="1" dirty="0">
                <a:latin typeface="Arial" panose="020B0604020202020204" pitchFamily="34" charset="0"/>
                <a:cs typeface="Arial" panose="020B0604020202020204" pitchFamily="34" charset="0"/>
              </a:rPr>
              <a:t>9.885.673</a:t>
            </a:r>
            <a:r>
              <a:rPr lang="tr-TR" sz="1200" b="1" dirty="0">
                <a:latin typeface="Arial" panose="020B0604020202020204" pitchFamily="34" charset="0"/>
                <a:ea typeface="+mj-ea"/>
                <a:cs typeface="Arial" panose="020B0604020202020204" pitchFamily="34" charset="0"/>
              </a:rPr>
              <a:t>, Sabiha Gökçen Havalimanında 1.464.275 olmak üzere toplam  11.349.948 transfer ve transit yolculuk </a:t>
            </a:r>
            <a:r>
              <a:rPr lang="tr-TR" sz="1200" b="1" dirty="0">
                <a:latin typeface="Arial" panose="020B0604020202020204" pitchFamily="34" charset="0"/>
                <a:cs typeface="Arial" panose="020B0604020202020204" pitchFamily="34" charset="0"/>
              </a:rPr>
              <a:t>yapılmıştır.</a:t>
            </a:r>
            <a:endParaRPr lang="tr-TR" sz="1200" b="1" dirty="0">
              <a:latin typeface="Arial" panose="020B0604020202020204" pitchFamily="34" charset="0"/>
              <a:ea typeface="+mj-ea"/>
              <a:cs typeface="Arial" panose="020B0604020202020204" pitchFamily="34" charset="0"/>
            </a:endParaRPr>
          </a:p>
        </p:txBody>
      </p:sp>
      <p:graphicFrame>
        <p:nvGraphicFramePr>
          <p:cNvPr id="8" name="Group 4">
            <a:extLst>
              <a:ext uri="{FF2B5EF4-FFF2-40B4-BE49-F238E27FC236}">
                <a16:creationId xmlns:a16="http://schemas.microsoft.com/office/drawing/2014/main" id="{86F60CFF-4B72-4E67-AB37-5A17275A2770}"/>
              </a:ext>
            </a:extLst>
          </p:cNvPr>
          <p:cNvGraphicFramePr>
            <a:graphicFrameLocks noGrp="1"/>
          </p:cNvGraphicFramePr>
          <p:nvPr>
            <p:extLst>
              <p:ext uri="{D42A27DB-BD31-4B8C-83A1-F6EECF244321}">
                <p14:modId xmlns:p14="http://schemas.microsoft.com/office/powerpoint/2010/main" val="728023721"/>
              </p:ext>
            </p:extLst>
          </p:nvPr>
        </p:nvGraphicFramePr>
        <p:xfrm>
          <a:off x="134634" y="3576955"/>
          <a:ext cx="6588733" cy="2094676"/>
        </p:xfrm>
        <a:graphic>
          <a:graphicData uri="http://schemas.openxmlformats.org/drawingml/2006/table">
            <a:tbl>
              <a:tblPr/>
              <a:tblGrid>
                <a:gridCol w="1833125">
                  <a:extLst>
                    <a:ext uri="{9D8B030D-6E8A-4147-A177-3AD203B41FA5}">
                      <a16:colId xmlns:a16="http://schemas.microsoft.com/office/drawing/2014/main" val="20000"/>
                    </a:ext>
                  </a:extLst>
                </a:gridCol>
                <a:gridCol w="1586455">
                  <a:extLst>
                    <a:ext uri="{9D8B030D-6E8A-4147-A177-3AD203B41FA5}">
                      <a16:colId xmlns:a16="http://schemas.microsoft.com/office/drawing/2014/main" val="20001"/>
                    </a:ext>
                  </a:extLst>
                </a:gridCol>
                <a:gridCol w="1583951">
                  <a:extLst>
                    <a:ext uri="{9D8B030D-6E8A-4147-A177-3AD203B41FA5}">
                      <a16:colId xmlns:a16="http://schemas.microsoft.com/office/drawing/2014/main" val="20002"/>
                    </a:ext>
                  </a:extLst>
                </a:gridCol>
                <a:gridCol w="1585202">
                  <a:extLst>
                    <a:ext uri="{9D8B030D-6E8A-4147-A177-3AD203B41FA5}">
                      <a16:colId xmlns:a16="http://schemas.microsoft.com/office/drawing/2014/main" val="20003"/>
                    </a:ext>
                  </a:extLst>
                </a:gridCol>
              </a:tblGrid>
              <a:tr h="457200">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a:ln>
                            <a:noFill/>
                          </a:ln>
                          <a:solidFill>
                            <a:srgbClr val="FF0000"/>
                          </a:solidFill>
                          <a:effectLst/>
                          <a:latin typeface="Bookman Old Style" pitchFamily="18" charset="0"/>
                        </a:rPr>
                        <a:t>ATATÜRK HAVA LİMANI YOLCU TRAFİĞİ </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a:ln>
                            <a:noFill/>
                          </a:ln>
                          <a:solidFill>
                            <a:srgbClr val="FF0000"/>
                          </a:solidFill>
                          <a:effectLst/>
                          <a:latin typeface="Bookman Old Style" pitchFamily="18" charset="0"/>
                        </a:rPr>
                        <a:t>(2013 YILI)</a:t>
                      </a:r>
                    </a:p>
                  </a:txBody>
                  <a:tcPr marL="68580" marR="68580" marT="34290" marB="34290"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00"/>
                  </a:ext>
                </a:extLst>
              </a:tr>
              <a:tr h="484431">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200" b="1" i="0" u="none" strike="noStrike" cap="none" normalizeH="0" baseline="0" dirty="0">
                        <a:ln>
                          <a:noFill/>
                        </a:ln>
                        <a:solidFill>
                          <a:srgbClr val="0066FF"/>
                        </a:solidFill>
                        <a:effectLst/>
                        <a:latin typeface="Bookman Old Style"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200" b="1" i="0" u="none" strike="noStrike" cap="none" normalizeH="0" baseline="0" dirty="0">
                          <a:ln>
                            <a:noFill/>
                          </a:ln>
                          <a:solidFill>
                            <a:srgbClr val="0066FF"/>
                          </a:solidFill>
                          <a:effectLst/>
                          <a:latin typeface="Bookman Old Style" pitchFamily="18" charset="0"/>
                          <a:cs typeface="Times New Roman" pitchFamily="18" charset="0"/>
                        </a:rPr>
                        <a:t> </a:t>
                      </a:r>
                      <a:endParaRPr kumimoji="0" lang="tr-TR" sz="1200" b="1" i="0" u="none" strike="noStrike" cap="none" normalizeH="0" baseline="0" dirty="0">
                        <a:ln>
                          <a:noFill/>
                        </a:ln>
                        <a:solidFill>
                          <a:srgbClr val="0066FF"/>
                        </a:solidFill>
                        <a:effectLst/>
                        <a:latin typeface="Bookman Old Style" pitchFamily="18" charset="0"/>
                      </a:endParaRP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000099"/>
                          </a:solidFill>
                          <a:effectLst/>
                          <a:latin typeface="Bookman Old Style" pitchFamily="18" charset="0"/>
                          <a:cs typeface="Times New Roman" pitchFamily="18" charset="0"/>
                        </a:rPr>
                        <a:t>GELEN</a:t>
                      </a:r>
                      <a:endParaRPr kumimoji="0" lang="tr-TR" sz="1200" b="1" i="0" u="none" strike="noStrike" cap="none" normalizeH="0" baseline="0" dirty="0">
                        <a:ln>
                          <a:noFill/>
                        </a:ln>
                        <a:solidFill>
                          <a:srgbClr val="000099"/>
                        </a:solidFill>
                        <a:effectLst/>
                        <a:latin typeface="Bookman Old Style" pitchFamily="18" charset="0"/>
                      </a:endParaRPr>
                    </a:p>
                  </a:txBody>
                  <a:tcPr marL="54000" marR="68580" marT="4050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000099"/>
                          </a:solidFill>
                          <a:effectLst/>
                          <a:latin typeface="Bookman Old Style" pitchFamily="18" charset="0"/>
                          <a:cs typeface="Times New Roman" pitchFamily="18" charset="0"/>
                        </a:rPr>
                        <a:t>GİDEN</a:t>
                      </a:r>
                      <a:endParaRPr kumimoji="0" lang="tr-TR" sz="1200" b="1" i="0" u="none" strike="noStrike" cap="none" normalizeH="0" baseline="0" dirty="0">
                        <a:ln>
                          <a:noFill/>
                        </a:ln>
                        <a:solidFill>
                          <a:srgbClr val="000099"/>
                        </a:solidFill>
                        <a:effectLst/>
                        <a:latin typeface="Bookman Old Style" pitchFamily="18" charset="0"/>
                      </a:endParaRPr>
                    </a:p>
                  </a:txBody>
                  <a:tcPr marL="54000" marR="68580" marT="4050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000099"/>
                          </a:solidFill>
                          <a:effectLst/>
                          <a:latin typeface="Bookman Old Style" pitchFamily="18" charset="0"/>
                          <a:cs typeface="Times New Roman" pitchFamily="18" charset="0"/>
                        </a:rPr>
                        <a:t>TOPLAM</a:t>
                      </a:r>
                      <a:endParaRPr kumimoji="0" lang="tr-TR" sz="1200" b="1" i="0" u="none" strike="noStrike" cap="none" normalizeH="0" baseline="0" dirty="0">
                        <a:ln>
                          <a:noFill/>
                        </a:ln>
                        <a:solidFill>
                          <a:srgbClr val="000099"/>
                        </a:solidFill>
                        <a:effectLst/>
                        <a:latin typeface="Bookman Old Style" pitchFamily="18" charset="0"/>
                      </a:endParaRPr>
                    </a:p>
                  </a:txBody>
                  <a:tcPr marL="54000" marR="68580" marT="4050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1"/>
                  </a:ext>
                </a:extLst>
              </a:tr>
              <a:tr h="35179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Times New Roman" pitchFamily="18" charset="0"/>
                        </a:rPr>
                        <a:t>İÇ HATLAR</a:t>
                      </a:r>
                      <a:endParaRPr kumimoji="0" lang="tr-TR" sz="1200" b="1" i="0" u="none" strike="noStrike" cap="none" normalizeH="0" baseline="0" dirty="0">
                        <a:ln>
                          <a:noFill/>
                        </a:ln>
                        <a:solidFill>
                          <a:schemeClr val="tx1"/>
                        </a:solidFill>
                        <a:effectLst/>
                        <a:latin typeface="Bookman Old Style" pitchFamily="18" charset="0"/>
                      </a:endParaRP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rPr>
                        <a:t>8.584.908</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rPr>
                        <a:t>8.653.066</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rPr>
                        <a:t>17.237.974</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5039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Times New Roman" pitchFamily="18" charset="0"/>
                        </a:rPr>
                        <a:t>DIŞ HATLAR</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rPr>
                        <a:t>16.875.230</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rPr>
                        <a:t>17.152.796</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rPr>
                        <a:t>34.028.026</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5179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300" b="1" i="0" u="none" strike="noStrike" cap="none" normalizeH="0" baseline="0" dirty="0">
                          <a:ln>
                            <a:noFill/>
                          </a:ln>
                          <a:solidFill>
                            <a:schemeClr val="tx1"/>
                          </a:solidFill>
                          <a:effectLst/>
                          <a:latin typeface="Bookman Old Style" pitchFamily="18" charset="0"/>
                          <a:cs typeface="Times New Roman" pitchFamily="18" charset="0"/>
                        </a:rPr>
                        <a:t>TOPLAM</a:t>
                      </a:r>
                      <a:endParaRPr kumimoji="0" lang="tr-TR" sz="1300" b="1" i="0" u="none" strike="noStrike" cap="none" normalizeH="0" baseline="0" dirty="0">
                        <a:ln>
                          <a:noFill/>
                        </a:ln>
                        <a:solidFill>
                          <a:schemeClr val="tx1"/>
                        </a:solidFill>
                        <a:effectLst/>
                        <a:latin typeface="Bookman Old Style" pitchFamily="18" charset="0"/>
                      </a:endParaRP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300" b="1" i="0" u="none" strike="noStrike" cap="none" normalizeH="0" baseline="0" dirty="0">
                          <a:ln>
                            <a:noFill/>
                          </a:ln>
                          <a:solidFill>
                            <a:schemeClr val="tx1"/>
                          </a:solidFill>
                          <a:effectLst/>
                          <a:latin typeface="Bookman Old Style" pitchFamily="18" charset="0"/>
                        </a:rPr>
                        <a:t>25.460.138</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300" b="1" i="0" u="none" strike="noStrike" cap="none" normalizeH="0" baseline="0" dirty="0">
                          <a:ln>
                            <a:noFill/>
                          </a:ln>
                          <a:solidFill>
                            <a:schemeClr val="tx1"/>
                          </a:solidFill>
                          <a:effectLst/>
                          <a:latin typeface="Bookman Old Style" pitchFamily="18" charset="0"/>
                        </a:rPr>
                        <a:t>25.805.862</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300" b="1" i="0" u="none" strike="noStrike" cap="none" normalizeH="0" baseline="0" dirty="0">
                          <a:ln>
                            <a:noFill/>
                          </a:ln>
                          <a:solidFill>
                            <a:schemeClr val="tx1"/>
                          </a:solidFill>
                          <a:effectLst/>
                          <a:latin typeface="Bookman Old Style" pitchFamily="18" charset="0"/>
                        </a:rPr>
                        <a:t>51.266.000</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4"/>
                  </a:ext>
                </a:extLst>
              </a:tr>
            </a:tbl>
          </a:graphicData>
        </a:graphic>
      </p:graphicFrame>
      <p:graphicFrame>
        <p:nvGraphicFramePr>
          <p:cNvPr id="10" name="Group 4">
            <a:extLst>
              <a:ext uri="{FF2B5EF4-FFF2-40B4-BE49-F238E27FC236}">
                <a16:creationId xmlns:a16="http://schemas.microsoft.com/office/drawing/2014/main" id="{07776F42-BEEE-42A6-9ACA-EE3901BEC8EB}"/>
              </a:ext>
            </a:extLst>
          </p:cNvPr>
          <p:cNvGraphicFramePr>
            <a:graphicFrameLocks noGrp="1"/>
          </p:cNvGraphicFramePr>
          <p:nvPr>
            <p:extLst>
              <p:ext uri="{D42A27DB-BD31-4B8C-83A1-F6EECF244321}">
                <p14:modId xmlns:p14="http://schemas.microsoft.com/office/powerpoint/2010/main" val="4167922710"/>
              </p:ext>
            </p:extLst>
          </p:nvPr>
        </p:nvGraphicFramePr>
        <p:xfrm>
          <a:off x="134634" y="6159501"/>
          <a:ext cx="6588731" cy="1889523"/>
        </p:xfrm>
        <a:graphic>
          <a:graphicData uri="http://schemas.openxmlformats.org/drawingml/2006/table">
            <a:tbl>
              <a:tblPr/>
              <a:tblGrid>
                <a:gridCol w="1833125">
                  <a:extLst>
                    <a:ext uri="{9D8B030D-6E8A-4147-A177-3AD203B41FA5}">
                      <a16:colId xmlns:a16="http://schemas.microsoft.com/office/drawing/2014/main" val="20000"/>
                    </a:ext>
                  </a:extLst>
                </a:gridCol>
                <a:gridCol w="1586454">
                  <a:extLst>
                    <a:ext uri="{9D8B030D-6E8A-4147-A177-3AD203B41FA5}">
                      <a16:colId xmlns:a16="http://schemas.microsoft.com/office/drawing/2014/main" val="20001"/>
                    </a:ext>
                  </a:extLst>
                </a:gridCol>
                <a:gridCol w="1583951">
                  <a:extLst>
                    <a:ext uri="{9D8B030D-6E8A-4147-A177-3AD203B41FA5}">
                      <a16:colId xmlns:a16="http://schemas.microsoft.com/office/drawing/2014/main" val="20002"/>
                    </a:ext>
                  </a:extLst>
                </a:gridCol>
                <a:gridCol w="1585201">
                  <a:extLst>
                    <a:ext uri="{9D8B030D-6E8A-4147-A177-3AD203B41FA5}">
                      <a16:colId xmlns:a16="http://schemas.microsoft.com/office/drawing/2014/main" val="20003"/>
                    </a:ext>
                  </a:extLst>
                </a:gridCol>
              </a:tblGrid>
              <a:tr h="457200">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a:ln>
                            <a:noFill/>
                          </a:ln>
                          <a:solidFill>
                            <a:srgbClr val="FF0000"/>
                          </a:solidFill>
                          <a:effectLst/>
                          <a:latin typeface="Bookman Old Style" pitchFamily="18" charset="0"/>
                        </a:rPr>
                        <a:t>SABİHA GÖKÇEN HAVA LİMANI YOLCU TRAFİĞİ</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a:ln>
                            <a:noFill/>
                          </a:ln>
                          <a:solidFill>
                            <a:srgbClr val="FF0000"/>
                          </a:solidFill>
                          <a:effectLst/>
                          <a:latin typeface="Bookman Old Style" pitchFamily="18" charset="0"/>
                        </a:rPr>
                        <a:t>( 2013 YILI)</a:t>
                      </a:r>
                      <a:endParaRPr kumimoji="0" lang="tr-TR" sz="1600" b="0" i="0" u="none" strike="noStrike" cap="none" normalizeH="0" baseline="0" dirty="0">
                        <a:ln>
                          <a:noFill/>
                        </a:ln>
                        <a:solidFill>
                          <a:srgbClr val="FF0000"/>
                        </a:solidFill>
                        <a:effectLst/>
                        <a:latin typeface="Bookman Old Style" pitchFamily="18" charset="0"/>
                      </a:endParaRP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00"/>
                  </a:ext>
                </a:extLst>
              </a:tr>
              <a:tr h="43434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200" b="0" i="0" u="none" strike="noStrike" cap="none" normalizeH="0" baseline="0" dirty="0">
                        <a:ln>
                          <a:noFill/>
                        </a:ln>
                        <a:solidFill>
                          <a:srgbClr val="0066FF"/>
                        </a:solidFill>
                        <a:effectLst/>
                        <a:latin typeface="Bookman Old Style"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dirty="0">
                          <a:ln>
                            <a:noFill/>
                          </a:ln>
                          <a:solidFill>
                            <a:srgbClr val="0066FF"/>
                          </a:solidFill>
                          <a:effectLst/>
                          <a:latin typeface="Bookman Old Style" pitchFamily="18" charset="0"/>
                          <a:cs typeface="Times New Roman" pitchFamily="18" charset="0"/>
                        </a:rPr>
                        <a:t> </a:t>
                      </a:r>
                      <a:endParaRPr kumimoji="0" lang="tr-TR" sz="1200" b="0" i="0" u="none" strike="noStrike" cap="none" normalizeH="0" baseline="0" dirty="0">
                        <a:ln>
                          <a:noFill/>
                        </a:ln>
                        <a:solidFill>
                          <a:srgbClr val="0066FF"/>
                        </a:solidFill>
                        <a:effectLst/>
                        <a:latin typeface="Bookman Old Style" pitchFamily="18" charset="0"/>
                      </a:endParaRP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000099"/>
                          </a:solidFill>
                          <a:effectLst/>
                          <a:latin typeface="Bookman Old Style" pitchFamily="18" charset="0"/>
                          <a:cs typeface="Times New Roman" pitchFamily="18" charset="0"/>
                        </a:rPr>
                        <a:t>GELEN</a:t>
                      </a:r>
                      <a:endParaRPr kumimoji="0" lang="tr-TR" sz="1200" b="0" i="0" u="none" strike="noStrike" cap="none" normalizeH="0" baseline="0" dirty="0">
                        <a:ln>
                          <a:noFill/>
                        </a:ln>
                        <a:solidFill>
                          <a:srgbClr val="000099"/>
                        </a:solidFill>
                        <a:effectLst/>
                        <a:latin typeface="Bookman Old Style" pitchFamily="18" charset="0"/>
                      </a:endParaRP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000099"/>
                          </a:solidFill>
                          <a:effectLst/>
                          <a:latin typeface="Bookman Old Style" pitchFamily="18" charset="0"/>
                          <a:cs typeface="Times New Roman" pitchFamily="18" charset="0"/>
                        </a:rPr>
                        <a:t>GİDEN</a:t>
                      </a:r>
                      <a:endParaRPr kumimoji="0" lang="tr-TR" sz="1200" b="0" i="0" u="none" strike="noStrike" cap="none" normalizeH="0" baseline="0" dirty="0">
                        <a:ln>
                          <a:noFill/>
                        </a:ln>
                        <a:solidFill>
                          <a:srgbClr val="000099"/>
                        </a:solidFill>
                        <a:effectLst/>
                        <a:latin typeface="Bookman Old Style" pitchFamily="18" charset="0"/>
                      </a:endParaRP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000099"/>
                          </a:solidFill>
                          <a:effectLst/>
                          <a:latin typeface="Bookman Old Style" pitchFamily="18" charset="0"/>
                          <a:cs typeface="Times New Roman" pitchFamily="18" charset="0"/>
                        </a:rPr>
                        <a:t>TOPLAM</a:t>
                      </a:r>
                      <a:endParaRPr kumimoji="0" lang="tr-TR" sz="1200" b="0" i="0" u="none" strike="noStrike" cap="none" normalizeH="0" baseline="0" dirty="0">
                        <a:ln>
                          <a:noFill/>
                        </a:ln>
                        <a:solidFill>
                          <a:srgbClr val="000099"/>
                        </a:solidFill>
                        <a:effectLst/>
                        <a:latin typeface="Bookman Old Style" pitchFamily="18" charset="0"/>
                      </a:endParaRP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1"/>
                  </a:ext>
                </a:extLst>
              </a:tr>
              <a:tr h="3000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Times New Roman" pitchFamily="18" charset="0"/>
                        </a:rPr>
                        <a:t>İÇ HATLAR</a:t>
                      </a:r>
                      <a:endParaRPr kumimoji="0" lang="tr-TR" sz="1200" b="1" i="0" u="none" strike="noStrike" cap="none" normalizeH="0" baseline="0" dirty="0">
                        <a:ln>
                          <a:noFill/>
                        </a:ln>
                        <a:solidFill>
                          <a:schemeClr val="tx1"/>
                        </a:solidFill>
                        <a:effectLst/>
                        <a:latin typeface="Bookman Old Style" pitchFamily="18" charset="0"/>
                      </a:endParaRP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rPr>
                        <a:t>6.013.371</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rPr>
                        <a:t>5.341.577</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rPr>
                        <a:t>11.354.948</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9884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Times New Roman" pitchFamily="18" charset="0"/>
                        </a:rPr>
                        <a:t>DIŞ HATLAR</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rPr>
                        <a:t>3.391.380</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rPr>
                        <a:t>3.279.422</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rPr>
                        <a:t>6.670.802</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000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300" b="1" i="0" u="none" strike="noStrike" cap="none" normalizeH="0" baseline="0" dirty="0">
                          <a:ln>
                            <a:noFill/>
                          </a:ln>
                          <a:solidFill>
                            <a:schemeClr val="tx1"/>
                          </a:solidFill>
                          <a:effectLst/>
                          <a:latin typeface="Bookman Old Style" pitchFamily="18" charset="0"/>
                          <a:cs typeface="Times New Roman" pitchFamily="18" charset="0"/>
                        </a:rPr>
                        <a:t>TOPLAM</a:t>
                      </a:r>
                      <a:endParaRPr kumimoji="0" lang="tr-TR" sz="1300" b="0" i="0" u="none" strike="noStrike" cap="none" normalizeH="0" baseline="0" dirty="0">
                        <a:ln>
                          <a:noFill/>
                        </a:ln>
                        <a:solidFill>
                          <a:schemeClr val="tx1"/>
                        </a:solidFill>
                        <a:effectLst/>
                        <a:latin typeface="Bookman Old Style" pitchFamily="18" charset="0"/>
                      </a:endParaRP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300" b="1" i="0" u="none" strike="noStrike" cap="none" normalizeH="0" baseline="0" dirty="0">
                          <a:ln>
                            <a:noFill/>
                          </a:ln>
                          <a:solidFill>
                            <a:schemeClr val="tx1"/>
                          </a:solidFill>
                          <a:effectLst/>
                          <a:latin typeface="Bookman Old Style" pitchFamily="18" charset="0"/>
                        </a:rPr>
                        <a:t>9.404.751</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300" b="1" i="0" u="none" strike="noStrike" cap="none" normalizeH="0" baseline="0" dirty="0">
                          <a:ln>
                            <a:noFill/>
                          </a:ln>
                          <a:solidFill>
                            <a:schemeClr val="tx1"/>
                          </a:solidFill>
                          <a:effectLst/>
                          <a:latin typeface="Bookman Old Style" pitchFamily="18" charset="0"/>
                        </a:rPr>
                        <a:t>8.620.999</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300" b="1" i="0" u="none" strike="noStrike" cap="none" normalizeH="0" baseline="0" dirty="0">
                          <a:ln>
                            <a:noFill/>
                          </a:ln>
                          <a:solidFill>
                            <a:schemeClr val="tx1"/>
                          </a:solidFill>
                          <a:effectLst/>
                          <a:latin typeface="Bookman Old Style" pitchFamily="18" charset="0"/>
                        </a:rPr>
                        <a:t>18.025.750</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4"/>
                  </a:ext>
                </a:extLst>
              </a:tr>
            </a:tbl>
          </a:graphicData>
        </a:graphic>
      </p:graphicFrame>
      <p:sp>
        <p:nvSpPr>
          <p:cNvPr id="2" name="Dikdörtgen 1">
            <a:extLst>
              <a:ext uri="{FF2B5EF4-FFF2-40B4-BE49-F238E27FC236}">
                <a16:creationId xmlns:a16="http://schemas.microsoft.com/office/drawing/2014/main" id="{C41CF628-43B6-451F-8BA8-57178200CF49}"/>
              </a:ext>
            </a:extLst>
          </p:cNvPr>
          <p:cNvSpPr/>
          <p:nvPr/>
        </p:nvSpPr>
        <p:spPr>
          <a:xfrm>
            <a:off x="134634" y="8166542"/>
            <a:ext cx="6588730" cy="461665"/>
          </a:xfrm>
          <a:prstGeom prst="rect">
            <a:avLst/>
          </a:prstGeom>
        </p:spPr>
        <p:txBody>
          <a:bodyPr wrap="square">
            <a:spAutoFit/>
          </a:bodyPr>
          <a:lstStyle/>
          <a:p>
            <a:pPr lvl="0">
              <a:lnSpc>
                <a:spcPct val="100000"/>
              </a:lnSpc>
              <a:defRPr/>
            </a:pPr>
            <a:r>
              <a:rPr lang="tr-TR" altLang="ja-JP" sz="1200" b="1" dirty="0">
                <a:effectLst>
                  <a:outerShdw blurRad="38100" dist="38100" dir="2700000" algn="tl">
                    <a:srgbClr val="FFFFFF"/>
                  </a:outerShdw>
                </a:effectLst>
                <a:latin typeface="Arial" panose="020B0604020202020204" pitchFamily="34" charset="0"/>
                <a:cs typeface="Arial" panose="020B0604020202020204" pitchFamily="34" charset="0"/>
              </a:rPr>
              <a:t>Her iki havalimanında </a:t>
            </a:r>
            <a:r>
              <a:rPr lang="tr-TR" sz="1200" b="1" dirty="0">
                <a:latin typeface="Arial" panose="020B0604020202020204" pitchFamily="34" charset="0"/>
                <a:cs typeface="Arial" panose="020B0604020202020204" pitchFamily="34" charset="0"/>
              </a:rPr>
              <a:t>2013 Yılında </a:t>
            </a:r>
            <a:r>
              <a:rPr lang="tr-TR" altLang="ja-JP" sz="1200" b="1" dirty="0">
                <a:effectLst>
                  <a:outerShdw blurRad="38100" dist="38100" dir="2700000" algn="tl">
                    <a:srgbClr val="FFFFFF"/>
                  </a:outerShdw>
                </a:effectLst>
                <a:latin typeface="Arial" panose="020B0604020202020204" pitchFamily="34" charset="0"/>
                <a:cs typeface="Arial" panose="020B0604020202020204" pitchFamily="34" charset="0"/>
              </a:rPr>
              <a:t>yaklaşık 69.291.750 milyon gelen-giden yolcu trafiği olmuştur</a:t>
            </a:r>
            <a:r>
              <a:rPr lang="tr-TR" altLang="ja-JP" sz="1200" b="1" dirty="0">
                <a:effectLst>
                  <a:outerShdw blurRad="38100" dist="38100" dir="2700000" algn="tl">
                    <a:srgbClr val="FFFFFF"/>
                  </a:outerShdw>
                </a:effectLst>
                <a:latin typeface="Bookman Old Style" pitchFamily="18" charset="0"/>
                <a:cs typeface="Arial" pitchFamily="34" charset="0"/>
              </a:rPr>
              <a:t>.</a:t>
            </a:r>
            <a:endParaRPr lang="tr-TR" altLang="ja-JP" sz="2400" b="1" dirty="0">
              <a:effectLst>
                <a:outerShdw blurRad="38100" dist="38100" dir="2700000" algn="tl">
                  <a:srgbClr val="FFFFFF"/>
                </a:outerShdw>
              </a:effectLst>
              <a:latin typeface="Bookman Old Style" pitchFamily="18" charset="0"/>
              <a:cs typeface="Arial" pitchFamily="34" charset="0"/>
            </a:endParaRPr>
          </a:p>
        </p:txBody>
      </p:sp>
      <p:sp>
        <p:nvSpPr>
          <p:cNvPr id="3" name="Slayt Numarası Yer Tutucusu 2">
            <a:extLst>
              <a:ext uri="{FF2B5EF4-FFF2-40B4-BE49-F238E27FC236}">
                <a16:creationId xmlns:a16="http://schemas.microsoft.com/office/drawing/2014/main" id="{CD3F6D32-F0C0-408D-B688-B959973F0A0F}"/>
              </a:ext>
            </a:extLst>
          </p:cNvPr>
          <p:cNvSpPr>
            <a:spLocks noGrp="1"/>
          </p:cNvSpPr>
          <p:nvPr>
            <p:ph type="sldNum" sz="quarter" idx="12"/>
          </p:nvPr>
        </p:nvSpPr>
        <p:spPr/>
        <p:txBody>
          <a:bodyPr/>
          <a:lstStyle/>
          <a:p>
            <a:pPr>
              <a:defRPr/>
            </a:pPr>
            <a:fld id="{7F979C48-A748-48C9-B264-A35E2CA3DA99}" type="slidenum">
              <a:rPr lang="tr-TR" smtClean="0"/>
              <a:pPr>
                <a:defRPr/>
              </a:pPr>
              <a:t>30</a:t>
            </a:fld>
            <a:endParaRPr lang="tr-T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500" fill="hold"/>
                                        <p:tgtEl>
                                          <p:spTgt spid="9"/>
                                        </p:tgtEl>
                                        <p:attrNameLst>
                                          <p:attrName>ppt_w</p:attrName>
                                        </p:attrNameLst>
                                      </p:cBhvr>
                                      <p:tavLst>
                                        <p:tav tm="0">
                                          <p:val>
                                            <p:fltVal val="0"/>
                                          </p:val>
                                        </p:tav>
                                        <p:tav tm="100000">
                                          <p:val>
                                            <p:strVal val="#ppt_w"/>
                                          </p:val>
                                        </p:tav>
                                      </p:tavLst>
                                    </p:anim>
                                    <p:anim calcmode="lin" valueType="num">
                                      <p:cBhvr>
                                        <p:cTn id="12" dur="500" fill="hold"/>
                                        <p:tgtEl>
                                          <p:spTgt spid="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01957" y="258543"/>
            <a:ext cx="6454086" cy="249492"/>
          </a:xfrm>
          <a:prstGeom prst="rect">
            <a:avLst/>
          </a:prstGeom>
        </p:spPr>
        <p:txBody>
          <a:bodyPr vert="horz" lIns="68580" tIns="34290" rIns="68580" bIns="3429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1800" b="1" dirty="0">
                <a:solidFill>
                  <a:srgbClr val="FF3300"/>
                </a:solidFill>
                <a:latin typeface="Arial" panose="020B0604020202020204" pitchFamily="34" charset="0"/>
                <a:cs typeface="Arial" panose="020B0604020202020204" pitchFamily="34" charset="0"/>
              </a:rPr>
              <a:t>SAĞLIK GENEL BİLGİLER</a:t>
            </a:r>
          </a:p>
        </p:txBody>
      </p:sp>
      <p:graphicFrame>
        <p:nvGraphicFramePr>
          <p:cNvPr id="5" name="5 Tablo"/>
          <p:cNvGraphicFramePr>
            <a:graphicFrameLocks noGrp="1"/>
          </p:cNvGraphicFramePr>
          <p:nvPr>
            <p:extLst>
              <p:ext uri="{D42A27DB-BD31-4B8C-83A1-F6EECF244321}">
                <p14:modId xmlns:p14="http://schemas.microsoft.com/office/powerpoint/2010/main" val="1998807601"/>
              </p:ext>
            </p:extLst>
          </p:nvPr>
        </p:nvGraphicFramePr>
        <p:xfrm>
          <a:off x="177800" y="685800"/>
          <a:ext cx="6545565" cy="8228190"/>
        </p:xfrm>
        <a:graphic>
          <a:graphicData uri="http://schemas.openxmlformats.org/drawingml/2006/table">
            <a:tbl>
              <a:tblPr/>
              <a:tblGrid>
                <a:gridCol w="3033311">
                  <a:extLst>
                    <a:ext uri="{9D8B030D-6E8A-4147-A177-3AD203B41FA5}">
                      <a16:colId xmlns:a16="http://schemas.microsoft.com/office/drawing/2014/main" val="20000"/>
                    </a:ext>
                  </a:extLst>
                </a:gridCol>
                <a:gridCol w="1167173">
                  <a:extLst>
                    <a:ext uri="{9D8B030D-6E8A-4147-A177-3AD203B41FA5}">
                      <a16:colId xmlns:a16="http://schemas.microsoft.com/office/drawing/2014/main" val="20001"/>
                    </a:ext>
                  </a:extLst>
                </a:gridCol>
                <a:gridCol w="1175055">
                  <a:extLst>
                    <a:ext uri="{9D8B030D-6E8A-4147-A177-3AD203B41FA5}">
                      <a16:colId xmlns:a16="http://schemas.microsoft.com/office/drawing/2014/main" val="20002"/>
                    </a:ext>
                  </a:extLst>
                </a:gridCol>
                <a:gridCol w="1170026">
                  <a:extLst>
                    <a:ext uri="{9D8B030D-6E8A-4147-A177-3AD203B41FA5}">
                      <a16:colId xmlns:a16="http://schemas.microsoft.com/office/drawing/2014/main" val="20003"/>
                    </a:ext>
                  </a:extLst>
                </a:gridCol>
              </a:tblGrid>
              <a:tr h="388682">
                <a:tc>
                  <a:txBody>
                    <a:bodyPr/>
                    <a:lstStyle/>
                    <a:p>
                      <a:pPr algn="ctr" fontAlgn="b"/>
                      <a:r>
                        <a:rPr lang="tr-TR" sz="1100" b="1" i="0" u="none" strike="noStrike" dirty="0">
                          <a:solidFill>
                            <a:srgbClr val="000099"/>
                          </a:solidFill>
                          <a:latin typeface="Bookman Old Style" pitchFamily="18" charset="0"/>
                          <a:cs typeface="Arial" pitchFamily="34" charset="0"/>
                        </a:rPr>
                        <a:t>SAĞLIK</a:t>
                      </a:r>
                    </a:p>
                  </a:txBody>
                  <a:tcPr marL="4638" marR="4638" marT="4638"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b"/>
                      <a:r>
                        <a:rPr lang="tr-TR" sz="1100" b="1" i="0" u="none" strike="noStrike" dirty="0">
                          <a:solidFill>
                            <a:srgbClr val="000099"/>
                          </a:solidFill>
                          <a:latin typeface="Bookman Old Style" pitchFamily="18" charset="0"/>
                          <a:cs typeface="Arial" pitchFamily="34" charset="0"/>
                        </a:rPr>
                        <a:t>2011</a:t>
                      </a:r>
                    </a:p>
                  </a:txBody>
                  <a:tcPr marL="4638" marR="4638" marT="4638"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lang="tr-TR" sz="1100" b="1" i="0" u="none" strike="noStrike" kern="1200" dirty="0">
                          <a:solidFill>
                            <a:srgbClr val="000099"/>
                          </a:solidFill>
                          <a:latin typeface="Bookman Old Style" pitchFamily="18" charset="0"/>
                          <a:ea typeface="+mn-ea"/>
                          <a:cs typeface="Arial" pitchFamily="34" charset="0"/>
                        </a:rPr>
                        <a:t>2012</a:t>
                      </a:r>
                    </a:p>
                  </a:txBody>
                  <a:tcPr marL="4638" marR="4638" marT="4638"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lang="tr-TR" sz="1100" b="1" i="0" u="none" strike="noStrike" kern="1200" dirty="0">
                          <a:solidFill>
                            <a:srgbClr val="000099"/>
                          </a:solidFill>
                          <a:latin typeface="Bookman Old Style" pitchFamily="18" charset="0"/>
                          <a:ea typeface="+mn-ea"/>
                          <a:cs typeface="Arial" pitchFamily="34" charset="0"/>
                        </a:rPr>
                        <a:t>2013</a:t>
                      </a:r>
                      <a:r>
                        <a:rPr lang="tr-TR" sz="1100" b="1" i="0" u="none" strike="noStrike" kern="1200" baseline="0" dirty="0">
                          <a:solidFill>
                            <a:srgbClr val="000099"/>
                          </a:solidFill>
                          <a:latin typeface="Bookman Old Style" pitchFamily="18" charset="0"/>
                          <a:ea typeface="+mn-ea"/>
                          <a:cs typeface="Arial" pitchFamily="34" charset="0"/>
                        </a:rPr>
                        <a:t> </a:t>
                      </a:r>
                    </a:p>
                  </a:txBody>
                  <a:tcPr marL="4638" marR="4638" marT="4638"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0"/>
                  </a:ext>
                </a:extLst>
              </a:tr>
              <a:tr h="259227">
                <a:tc>
                  <a:txBody>
                    <a:bodyPr/>
                    <a:lstStyle/>
                    <a:p>
                      <a:pPr algn="just" fontAlgn="b"/>
                      <a:r>
                        <a:rPr lang="tr-TR" sz="1100" b="1" i="0" u="none" strike="noStrike" dirty="0">
                          <a:solidFill>
                            <a:srgbClr val="000000"/>
                          </a:solidFill>
                          <a:latin typeface="Bookman Old Style" pitchFamily="18" charset="0"/>
                          <a:cs typeface="Arial" pitchFamily="34" charset="0"/>
                        </a:rPr>
                        <a:t>HEKİM SAYISI (Diş Hekimi Dahil)</a:t>
                      </a:r>
                    </a:p>
                  </a:txBody>
                  <a:tcPr marL="4638" marR="4638" marT="4638"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a:r>
                        <a:rPr lang="tr-TR" sz="1100" b="1" dirty="0">
                          <a:latin typeface="Bookman Old Style" pitchFamily="18" charset="0"/>
                          <a:cs typeface="Arial" pitchFamily="34" charset="0"/>
                        </a:rPr>
                        <a:t>30.342</a:t>
                      </a:r>
                    </a:p>
                  </a:txBody>
                  <a:tcPr marL="4638" marR="4638" marT="4638"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a:r>
                        <a:rPr lang="tr-TR" sz="1100" b="1" dirty="0">
                          <a:latin typeface="Bookman Old Style" pitchFamily="18" charset="0"/>
                          <a:cs typeface="Arial" pitchFamily="34" charset="0"/>
                        </a:rPr>
                        <a:t>31.446</a:t>
                      </a:r>
                    </a:p>
                  </a:txBody>
                  <a:tcPr marL="4638" marR="4638" marT="4638"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rtl="0" fontAlgn="ctr"/>
                      <a:r>
                        <a:rPr lang="tr-TR" sz="1100" b="1" i="0" u="none" strike="noStrike" dirty="0">
                          <a:solidFill>
                            <a:srgbClr val="000000"/>
                          </a:solidFill>
                          <a:latin typeface="Bookman Old Style" pitchFamily="18" charset="0"/>
                          <a:cs typeface="Arial" pitchFamily="34" charset="0"/>
                        </a:rPr>
                        <a:t>32.231</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89141">
                <a:tc>
                  <a:txBody>
                    <a:bodyPr/>
                    <a:lstStyle/>
                    <a:p>
                      <a:pPr algn="just" fontAlgn="b"/>
                      <a:r>
                        <a:rPr lang="tr-TR" sz="1100" b="1" i="0" u="none" strike="noStrike" dirty="0">
                          <a:solidFill>
                            <a:srgbClr val="000000"/>
                          </a:solidFill>
                          <a:latin typeface="Bookman Old Style" pitchFamily="18" charset="0"/>
                          <a:cs typeface="Arial" pitchFamily="34" charset="0"/>
                        </a:rPr>
                        <a:t>HASTANE YATAK SAYISI </a:t>
                      </a:r>
                      <a:r>
                        <a:rPr lang="tr-TR" sz="1100" b="1" i="0" u="none" strike="noStrike" dirty="0">
                          <a:solidFill>
                            <a:srgbClr val="FF0000"/>
                          </a:solidFill>
                          <a:latin typeface="Bookman Old Style" pitchFamily="18" charset="0"/>
                          <a:cs typeface="Arial" pitchFamily="34" charset="0"/>
                        </a:rPr>
                        <a:t>³</a:t>
                      </a:r>
                    </a:p>
                  </a:txBody>
                  <a:tcPr marL="4638" marR="4638" marT="4638"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a:r>
                        <a:rPr lang="tr-TR" sz="1100" b="1" dirty="0">
                          <a:latin typeface="Bookman Old Style" pitchFamily="18" charset="0"/>
                          <a:cs typeface="Arial" pitchFamily="34" charset="0"/>
                        </a:rPr>
                        <a:t>30.379</a:t>
                      </a:r>
                    </a:p>
                  </a:txBody>
                  <a:tcPr marL="4638" marR="4638" marT="4638"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a:r>
                        <a:rPr lang="tr-TR" sz="1100" b="1" dirty="0">
                          <a:solidFill>
                            <a:schemeClr val="tx1"/>
                          </a:solidFill>
                          <a:latin typeface="Bookman Old Style" pitchFamily="18" charset="0"/>
                          <a:cs typeface="Arial" pitchFamily="34" charset="0"/>
                        </a:rPr>
                        <a:t>31.010</a:t>
                      </a:r>
                    </a:p>
                  </a:txBody>
                  <a:tcPr marL="4638" marR="4638" marT="4638"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rtl="0" fontAlgn="ctr"/>
                      <a:r>
                        <a:rPr lang="tr-TR" sz="1100" b="1" i="0" u="none" strike="noStrike" dirty="0">
                          <a:solidFill>
                            <a:srgbClr val="000000"/>
                          </a:solidFill>
                          <a:latin typeface="Bookman Old Style" pitchFamily="18" charset="0"/>
                          <a:cs typeface="Arial" pitchFamily="34" charset="0"/>
                        </a:rPr>
                        <a:t>33.256</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00289">
                <a:tc>
                  <a:txBody>
                    <a:bodyPr/>
                    <a:lstStyle/>
                    <a:p>
                      <a:pPr algn="just" fontAlgn="b"/>
                      <a:r>
                        <a:rPr lang="tr-TR" sz="1100" b="1" i="0" u="none" strike="noStrike" dirty="0">
                          <a:solidFill>
                            <a:srgbClr val="000000"/>
                          </a:solidFill>
                          <a:latin typeface="Bookman Old Style" pitchFamily="18" charset="0"/>
                          <a:cs typeface="Arial" pitchFamily="34" charset="0"/>
                        </a:rPr>
                        <a:t>YATARAK TEDAVİ GÖREN HASTA </a:t>
                      </a:r>
                      <a:r>
                        <a:rPr lang="tr-TR" sz="1100" b="1" i="0" u="none" strike="noStrike" dirty="0">
                          <a:solidFill>
                            <a:srgbClr val="FF0000"/>
                          </a:solidFill>
                          <a:latin typeface="Bookman Old Style" pitchFamily="18" charset="0"/>
                          <a:cs typeface="Arial" pitchFamily="34" charset="0"/>
                        </a:rPr>
                        <a:t>³</a:t>
                      </a:r>
                    </a:p>
                  </a:txBody>
                  <a:tcPr marL="4638" marR="4638" marT="4638"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a:r>
                        <a:rPr lang="tr-TR" sz="1100" b="1" dirty="0">
                          <a:latin typeface="Bookman Old Style" pitchFamily="18" charset="0"/>
                          <a:cs typeface="Arial" pitchFamily="34" charset="0"/>
                        </a:rPr>
                        <a:t>1.804.206</a:t>
                      </a:r>
                    </a:p>
                  </a:txBody>
                  <a:tcPr marL="4638" marR="4638" marT="4638"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a:r>
                        <a:rPr lang="tr-TR" sz="1100" b="1" dirty="0">
                          <a:latin typeface="Bookman Old Style" pitchFamily="18" charset="0"/>
                          <a:cs typeface="Arial" pitchFamily="34" charset="0"/>
                        </a:rPr>
                        <a:t>1.714.202</a:t>
                      </a:r>
                      <a:r>
                        <a:rPr lang="tr-TR" sz="1100" b="1" dirty="0">
                          <a:solidFill>
                            <a:srgbClr val="FF0000"/>
                          </a:solidFill>
                          <a:latin typeface="Bookman Old Style" pitchFamily="18" charset="0"/>
                          <a:cs typeface="Arial" pitchFamily="34" charset="0"/>
                        </a:rPr>
                        <a:t>¹</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rtl="0" fontAlgn="ctr"/>
                      <a:r>
                        <a:rPr lang="tr-TR" sz="1100" b="1" i="0" u="none" strike="noStrike" dirty="0">
                          <a:latin typeface="Bookman Old Style" pitchFamily="18" charset="0"/>
                          <a:cs typeface="Arial" pitchFamily="34" charset="0"/>
                        </a:rPr>
                        <a:t>2.164.406</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292584">
                <a:tc>
                  <a:txBody>
                    <a:bodyPr/>
                    <a:lstStyle/>
                    <a:p>
                      <a:pPr algn="just" fontAlgn="b"/>
                      <a:r>
                        <a:rPr lang="tr-TR" sz="1100" b="1" i="0" u="none" strike="noStrike" dirty="0">
                          <a:solidFill>
                            <a:srgbClr val="000000"/>
                          </a:solidFill>
                          <a:latin typeface="Bookman Old Style" pitchFamily="18" charset="0"/>
                          <a:cs typeface="Arial" pitchFamily="34" charset="0"/>
                        </a:rPr>
                        <a:t>112 İLE TAŞINAN HASTA </a:t>
                      </a:r>
                    </a:p>
                  </a:txBody>
                  <a:tcPr marL="4638" marR="4638" marT="4638"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b"/>
                      <a:r>
                        <a:rPr lang="tr-TR" sz="1100" b="1" i="0" u="none" strike="noStrike" dirty="0">
                          <a:solidFill>
                            <a:srgbClr val="000000"/>
                          </a:solidFill>
                          <a:latin typeface="Bookman Old Style" pitchFamily="18" charset="0"/>
                          <a:cs typeface="Arial" pitchFamily="34" charset="0"/>
                        </a:rPr>
                        <a:t>358.871</a:t>
                      </a:r>
                    </a:p>
                  </a:txBody>
                  <a:tcPr marL="4638" marR="4638" marT="4638"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marL="0" algn="ctr" defTabSz="914400" rtl="0" eaLnBrk="1" fontAlgn="b" latinLnBrk="0" hangingPunct="1"/>
                      <a:r>
                        <a:rPr lang="tr-TR" sz="1100" b="1" i="0" u="none" strike="noStrike" kern="1200" dirty="0">
                          <a:solidFill>
                            <a:schemeClr val="tx1"/>
                          </a:solidFill>
                          <a:latin typeface="Bookman Old Style" pitchFamily="18" charset="0"/>
                          <a:ea typeface="+mn-ea"/>
                          <a:cs typeface="Arial" pitchFamily="34" charset="0"/>
                        </a:rPr>
                        <a:t>429.814</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rtl="0" fontAlgn="ctr"/>
                      <a:r>
                        <a:rPr lang="tr-TR" sz="1100" b="1" i="0" u="none" strike="noStrike" dirty="0">
                          <a:latin typeface="Bookman Old Style" pitchFamily="18" charset="0"/>
                          <a:cs typeface="Arial" pitchFamily="34" charset="0"/>
                        </a:rPr>
                        <a:t>464.680</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292584">
                <a:tc>
                  <a:txBody>
                    <a:bodyPr/>
                    <a:lstStyle/>
                    <a:p>
                      <a:pPr algn="just" fontAlgn="b"/>
                      <a:r>
                        <a:rPr lang="tr-TR" sz="1100" b="1" i="0" u="none" strike="noStrike" dirty="0">
                          <a:solidFill>
                            <a:schemeClr val="tx1"/>
                          </a:solidFill>
                          <a:latin typeface="Bookman Old Style" pitchFamily="18" charset="0"/>
                          <a:cs typeface="Arial" pitchFamily="34" charset="0"/>
                        </a:rPr>
                        <a:t>NORMAL POLİKLİNİKTE</a:t>
                      </a:r>
                      <a:r>
                        <a:rPr lang="tr-TR" sz="1100" b="1" i="0" u="none" strike="noStrike" baseline="0" dirty="0">
                          <a:solidFill>
                            <a:schemeClr val="tx1"/>
                          </a:solidFill>
                          <a:latin typeface="Bookman Old Style" pitchFamily="18" charset="0"/>
                          <a:cs typeface="Arial" pitchFamily="34" charset="0"/>
                        </a:rPr>
                        <a:t> MUAYENE OLAN KİŞİ</a:t>
                      </a:r>
                      <a:r>
                        <a:rPr lang="tr-TR" sz="1100" b="1" i="0" u="none" strike="noStrike" baseline="0" dirty="0">
                          <a:solidFill>
                            <a:srgbClr val="FF0000"/>
                          </a:solidFill>
                          <a:latin typeface="Bookman Old Style" pitchFamily="18" charset="0"/>
                          <a:cs typeface="Arial" pitchFamily="34" charset="0"/>
                        </a:rPr>
                        <a:t> ³</a:t>
                      </a:r>
                      <a:endParaRPr lang="tr-TR" sz="1100" b="1" i="0" u="none" strike="noStrike" dirty="0">
                        <a:solidFill>
                          <a:srgbClr val="FF0000"/>
                        </a:solidFill>
                        <a:latin typeface="Bookman Old Style" pitchFamily="18" charset="0"/>
                        <a:cs typeface="Arial" pitchFamily="34" charset="0"/>
                      </a:endParaRPr>
                    </a:p>
                  </a:txBody>
                  <a:tcPr marL="4638" marR="4638" marT="4638"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a:r>
                        <a:rPr lang="tr-TR" sz="1100" b="1" dirty="0">
                          <a:solidFill>
                            <a:schemeClr val="tx1"/>
                          </a:solidFill>
                          <a:latin typeface="Bookman Old Style" pitchFamily="18" charset="0"/>
                          <a:cs typeface="Arial" pitchFamily="34" charset="0"/>
                        </a:rPr>
                        <a:t>44.081.984</a:t>
                      </a:r>
                    </a:p>
                  </a:txBody>
                  <a:tcPr marL="4638" marR="4638" marT="4638"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a:r>
                        <a:rPr lang="tr-TR" sz="1100" b="1" dirty="0">
                          <a:solidFill>
                            <a:schemeClr val="tx1"/>
                          </a:solidFill>
                          <a:latin typeface="Bookman Old Style" pitchFamily="18" charset="0"/>
                          <a:cs typeface="Arial" pitchFamily="34" charset="0"/>
                        </a:rPr>
                        <a:t>44.694.953 </a:t>
                      </a:r>
                      <a:r>
                        <a:rPr lang="tr-TR" sz="1100" b="1" dirty="0">
                          <a:solidFill>
                            <a:srgbClr val="FF0000"/>
                          </a:solidFill>
                          <a:latin typeface="Bookman Old Style" pitchFamily="18" charset="0"/>
                          <a:cs typeface="Arial" pitchFamily="34" charset="0"/>
                        </a:rPr>
                        <a:t>¹</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rtl="0" fontAlgn="ctr"/>
                      <a:r>
                        <a:rPr lang="tr-TR" sz="1100" b="1" i="0" u="none" strike="noStrike" dirty="0">
                          <a:latin typeface="Bookman Old Style" pitchFamily="18" charset="0"/>
                          <a:cs typeface="Arial" pitchFamily="34" charset="0"/>
                        </a:rPr>
                        <a:t>62.496.193 </a:t>
                      </a:r>
                      <a:r>
                        <a:rPr lang="tr-TR" sz="1100" b="1" i="0" u="none" strike="noStrike" dirty="0">
                          <a:solidFill>
                            <a:srgbClr val="FF0000"/>
                          </a:solidFill>
                          <a:latin typeface="Bookman Old Style" pitchFamily="18" charset="0"/>
                          <a:cs typeface="Arial" pitchFamily="34" charset="0"/>
                        </a:rPr>
                        <a:t>²</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98571">
                <a:tc>
                  <a:txBody>
                    <a:bodyPr/>
                    <a:lstStyle/>
                    <a:p>
                      <a:pPr algn="just" fontAlgn="b"/>
                      <a:r>
                        <a:rPr lang="tr-TR" sz="1100" b="1" i="0" u="none" strike="noStrike" dirty="0">
                          <a:solidFill>
                            <a:schemeClr val="tx1"/>
                          </a:solidFill>
                          <a:latin typeface="Bookman Old Style" pitchFamily="18" charset="0"/>
                          <a:cs typeface="Arial" pitchFamily="34" charset="0"/>
                        </a:rPr>
                        <a:t>ACİL POLİKLİNİKTE</a:t>
                      </a:r>
                      <a:r>
                        <a:rPr lang="tr-TR" sz="1100" b="1" i="0" u="none" strike="noStrike" baseline="0" dirty="0">
                          <a:solidFill>
                            <a:schemeClr val="tx1"/>
                          </a:solidFill>
                          <a:latin typeface="Bookman Old Style" pitchFamily="18" charset="0"/>
                          <a:cs typeface="Arial" pitchFamily="34" charset="0"/>
                        </a:rPr>
                        <a:t> MUAYENE OLAN KİŞİ</a:t>
                      </a:r>
                      <a:r>
                        <a:rPr lang="tr-TR" sz="1100" b="1" i="0" u="none" strike="noStrike" baseline="0" dirty="0">
                          <a:solidFill>
                            <a:srgbClr val="FF0000"/>
                          </a:solidFill>
                          <a:latin typeface="Bookman Old Style" pitchFamily="18" charset="0"/>
                          <a:cs typeface="Arial" pitchFamily="34" charset="0"/>
                        </a:rPr>
                        <a:t> ³</a:t>
                      </a:r>
                      <a:endParaRPr lang="tr-TR" sz="1100" b="1" i="0" u="none" strike="noStrike" dirty="0">
                        <a:solidFill>
                          <a:srgbClr val="FF0000"/>
                        </a:solidFill>
                        <a:latin typeface="Bookman Old Style" pitchFamily="18" charset="0"/>
                        <a:cs typeface="Arial" pitchFamily="34" charset="0"/>
                      </a:endParaRPr>
                    </a:p>
                  </a:txBody>
                  <a:tcPr marL="4638" marR="4638" marT="4638"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a:r>
                        <a:rPr lang="tr-TR" sz="1100" b="1" dirty="0">
                          <a:solidFill>
                            <a:schemeClr val="tx1"/>
                          </a:solidFill>
                          <a:latin typeface="Bookman Old Style" pitchFamily="18" charset="0"/>
                          <a:cs typeface="Arial" pitchFamily="34" charset="0"/>
                        </a:rPr>
                        <a:t>11.007.950</a:t>
                      </a:r>
                    </a:p>
                  </a:txBody>
                  <a:tcPr marL="4638" marR="4638" marT="4638"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a:r>
                        <a:rPr lang="tr-TR" sz="1100" b="1" dirty="0">
                          <a:solidFill>
                            <a:schemeClr val="tx1"/>
                          </a:solidFill>
                          <a:latin typeface="Bookman Old Style" pitchFamily="18" charset="0"/>
                          <a:cs typeface="Arial" pitchFamily="34" charset="0"/>
                        </a:rPr>
                        <a:t>11.467.562</a:t>
                      </a:r>
                      <a:r>
                        <a:rPr lang="tr-TR" sz="1100" b="1" dirty="0">
                          <a:solidFill>
                            <a:srgbClr val="FF0000"/>
                          </a:solidFill>
                          <a:latin typeface="Bookman Old Style" pitchFamily="18" charset="0"/>
                          <a:cs typeface="Arial" pitchFamily="34" charset="0"/>
                        </a:rPr>
                        <a:t>¹</a:t>
                      </a:r>
                      <a:r>
                        <a:rPr lang="tr-TR" sz="1100" b="1" dirty="0">
                          <a:solidFill>
                            <a:schemeClr val="tx1"/>
                          </a:solidFill>
                          <a:latin typeface="Bookman Old Style" pitchFamily="18" charset="0"/>
                          <a:cs typeface="Arial" pitchFamily="34" charset="0"/>
                        </a:rPr>
                        <a:t>  </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rtl="0" fontAlgn="ctr"/>
                      <a:r>
                        <a:rPr lang="tr-TR" sz="1100" b="1" i="0" u="none" strike="noStrike" dirty="0">
                          <a:latin typeface="Bookman Old Style" pitchFamily="18" charset="0"/>
                          <a:cs typeface="Arial" pitchFamily="34" charset="0"/>
                        </a:rPr>
                        <a:t>13.012.919</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292584">
                <a:tc>
                  <a:txBody>
                    <a:bodyPr/>
                    <a:lstStyle/>
                    <a:p>
                      <a:pPr algn="just" fontAlgn="b"/>
                      <a:r>
                        <a:rPr lang="tr-TR" sz="1100" b="1" i="0" u="none" strike="noStrike" dirty="0">
                          <a:solidFill>
                            <a:schemeClr val="tx1"/>
                          </a:solidFill>
                          <a:latin typeface="Bookman Old Style" pitchFamily="18" charset="0"/>
                          <a:cs typeface="Arial" pitchFamily="34" charset="0"/>
                        </a:rPr>
                        <a:t>TOPLAM AMELİYAT</a:t>
                      </a:r>
                      <a:r>
                        <a:rPr lang="tr-TR" sz="1100" b="1" i="0" u="none" strike="noStrike" dirty="0">
                          <a:solidFill>
                            <a:srgbClr val="FF0000"/>
                          </a:solidFill>
                          <a:latin typeface="Bookman Old Style" pitchFamily="18" charset="0"/>
                          <a:cs typeface="Arial" pitchFamily="34" charset="0"/>
                        </a:rPr>
                        <a:t> ³</a:t>
                      </a:r>
                    </a:p>
                  </a:txBody>
                  <a:tcPr marL="4638" marR="4638" marT="4638"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a:r>
                        <a:rPr lang="tr-TR" sz="1100" b="1" dirty="0">
                          <a:solidFill>
                            <a:schemeClr val="tx1"/>
                          </a:solidFill>
                          <a:latin typeface="Bookman Old Style" pitchFamily="18" charset="0"/>
                          <a:cs typeface="Arial" pitchFamily="34" charset="0"/>
                        </a:rPr>
                        <a:t>2.094.487</a:t>
                      </a:r>
                    </a:p>
                  </a:txBody>
                  <a:tcPr marL="4638" marR="4638" marT="4638"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a:r>
                        <a:rPr lang="tr-TR" sz="1100" b="1" dirty="0">
                          <a:solidFill>
                            <a:schemeClr val="tx1"/>
                          </a:solidFill>
                          <a:latin typeface="Bookman Old Style" pitchFamily="18" charset="0"/>
                          <a:cs typeface="Arial" pitchFamily="34" charset="0"/>
                        </a:rPr>
                        <a:t>1.602.976</a:t>
                      </a:r>
                      <a:r>
                        <a:rPr lang="tr-TR" sz="1100" b="1" dirty="0">
                          <a:solidFill>
                            <a:srgbClr val="FF0000"/>
                          </a:solidFill>
                          <a:latin typeface="Bookman Old Style" pitchFamily="18" charset="0"/>
                          <a:cs typeface="Arial" pitchFamily="34" charset="0"/>
                        </a:rPr>
                        <a:t>¹</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rtl="0" fontAlgn="ctr"/>
                      <a:r>
                        <a:rPr lang="tr-TR" sz="1100" b="1" i="0" u="none" strike="noStrike" dirty="0">
                          <a:latin typeface="Bookman Old Style" pitchFamily="18" charset="0"/>
                          <a:cs typeface="Arial" pitchFamily="34" charset="0"/>
                        </a:rPr>
                        <a:t>1.887.808</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292584">
                <a:tc>
                  <a:txBody>
                    <a:bodyPr/>
                    <a:lstStyle/>
                    <a:p>
                      <a:pPr algn="just" fontAlgn="b"/>
                      <a:r>
                        <a:rPr lang="tr-TR" sz="1100" b="1" i="0" u="none" strike="noStrike" dirty="0">
                          <a:solidFill>
                            <a:schemeClr val="tx1"/>
                          </a:solidFill>
                          <a:latin typeface="Bookman Old Style" pitchFamily="18" charset="0"/>
                          <a:cs typeface="Arial" pitchFamily="34" charset="0"/>
                        </a:rPr>
                        <a:t>ORGAN BAĞIŞI YAPAN</a:t>
                      </a:r>
                    </a:p>
                  </a:txBody>
                  <a:tcPr marL="4638" marR="4638" marT="4638"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a:r>
                        <a:rPr lang="tr-TR" sz="1100" b="1" dirty="0">
                          <a:solidFill>
                            <a:schemeClr val="tx1"/>
                          </a:solidFill>
                          <a:latin typeface="Bookman Old Style" pitchFamily="18" charset="0"/>
                          <a:cs typeface="Arial" pitchFamily="34" charset="0"/>
                        </a:rPr>
                        <a:t>6.123</a:t>
                      </a:r>
                    </a:p>
                  </a:txBody>
                  <a:tcPr marL="4638" marR="4638" marT="4638"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a:r>
                        <a:rPr lang="tr-TR" sz="1100" b="1" dirty="0">
                          <a:solidFill>
                            <a:schemeClr val="tx1"/>
                          </a:solidFill>
                          <a:latin typeface="Bookman Old Style" pitchFamily="18" charset="0"/>
                          <a:cs typeface="Arial" pitchFamily="34" charset="0"/>
                        </a:rPr>
                        <a:t>5.473</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rtl="0" fontAlgn="ctr"/>
                      <a:r>
                        <a:rPr lang="tr-TR" sz="1100" b="1" i="0" u="none" strike="noStrike" dirty="0">
                          <a:solidFill>
                            <a:srgbClr val="000000"/>
                          </a:solidFill>
                          <a:latin typeface="Bookman Old Style" pitchFamily="18" charset="0"/>
                          <a:cs typeface="Arial" pitchFamily="34" charset="0"/>
                        </a:rPr>
                        <a:t>7.133</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292584">
                <a:tc>
                  <a:txBody>
                    <a:bodyPr/>
                    <a:lstStyle/>
                    <a:p>
                      <a:pPr algn="just" fontAlgn="b"/>
                      <a:r>
                        <a:rPr lang="tr-TR" sz="1100" b="1" i="0" u="none" strike="noStrike" dirty="0">
                          <a:solidFill>
                            <a:schemeClr val="tx1"/>
                          </a:solidFill>
                          <a:latin typeface="Bookman Old Style" pitchFamily="18" charset="0"/>
                          <a:cs typeface="Arial" pitchFamily="34" charset="0"/>
                        </a:rPr>
                        <a:t>ORGAN NAKLİ </a:t>
                      </a:r>
                    </a:p>
                  </a:txBody>
                  <a:tcPr marL="4638" marR="4638" marT="4638"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a:r>
                        <a:rPr lang="tr-TR" sz="1100" b="1" dirty="0">
                          <a:solidFill>
                            <a:schemeClr val="tx1"/>
                          </a:solidFill>
                          <a:latin typeface="Bookman Old Style" pitchFamily="18" charset="0"/>
                          <a:cs typeface="Arial" pitchFamily="34" charset="0"/>
                        </a:rPr>
                        <a:t>1.602</a:t>
                      </a:r>
                    </a:p>
                  </a:txBody>
                  <a:tcPr marL="4638" marR="4638" marT="4638"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a:r>
                        <a:rPr lang="tr-TR" sz="1100" b="1" dirty="0">
                          <a:solidFill>
                            <a:schemeClr val="tx1"/>
                          </a:solidFill>
                          <a:latin typeface="Bookman Old Style" pitchFamily="18" charset="0"/>
                          <a:cs typeface="Arial" pitchFamily="34" charset="0"/>
                        </a:rPr>
                        <a:t>1.327</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rtl="0" fontAlgn="ctr"/>
                      <a:r>
                        <a:rPr lang="tr-TR" sz="1100" b="1" i="0" u="none" strike="noStrike" dirty="0">
                          <a:solidFill>
                            <a:srgbClr val="000000"/>
                          </a:solidFill>
                          <a:latin typeface="Bookman Old Style" pitchFamily="18" charset="0"/>
                          <a:cs typeface="Arial" pitchFamily="34" charset="0"/>
                        </a:rPr>
                        <a:t>1.405</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292584">
                <a:tc>
                  <a:txBody>
                    <a:bodyPr/>
                    <a:lstStyle/>
                    <a:p>
                      <a:pPr algn="just" fontAlgn="b"/>
                      <a:r>
                        <a:rPr lang="tr-TR" sz="1100" b="1" i="0" u="none" strike="noStrike" dirty="0">
                          <a:solidFill>
                            <a:schemeClr val="tx1"/>
                          </a:solidFill>
                          <a:latin typeface="Bookman Old Style" pitchFamily="18" charset="0"/>
                          <a:cs typeface="Arial" pitchFamily="34" charset="0"/>
                        </a:rPr>
                        <a:t>KALP NAKLİ </a:t>
                      </a:r>
                    </a:p>
                  </a:txBody>
                  <a:tcPr marL="4638" marR="4638" marT="4638"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a:r>
                        <a:rPr lang="tr-TR" sz="1100" b="1" dirty="0">
                          <a:solidFill>
                            <a:schemeClr val="tx1"/>
                          </a:solidFill>
                          <a:latin typeface="Bookman Old Style" pitchFamily="18" charset="0"/>
                          <a:cs typeface="Arial" pitchFamily="34" charset="0"/>
                        </a:rPr>
                        <a:t>33</a:t>
                      </a:r>
                    </a:p>
                  </a:txBody>
                  <a:tcPr marL="4638" marR="4638" marT="4638"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a:r>
                        <a:rPr lang="tr-TR" sz="1100" b="1" dirty="0">
                          <a:solidFill>
                            <a:schemeClr val="tx1"/>
                          </a:solidFill>
                          <a:latin typeface="Bookman Old Style" pitchFamily="18" charset="0"/>
                          <a:cs typeface="Arial" pitchFamily="34" charset="0"/>
                        </a:rPr>
                        <a:t>14</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rtl="0" fontAlgn="ctr"/>
                      <a:r>
                        <a:rPr lang="tr-TR" sz="1100" b="1" i="0" u="none" strike="noStrike" dirty="0">
                          <a:solidFill>
                            <a:srgbClr val="000000"/>
                          </a:solidFill>
                          <a:latin typeface="Bookman Old Style" pitchFamily="18" charset="0"/>
                          <a:cs typeface="Arial" pitchFamily="34" charset="0"/>
                        </a:rPr>
                        <a:t>10</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r h="292584">
                <a:tc>
                  <a:txBody>
                    <a:bodyPr/>
                    <a:lstStyle/>
                    <a:p>
                      <a:pPr algn="just" fontAlgn="b"/>
                      <a:r>
                        <a:rPr lang="tr-TR" sz="1100" b="1" i="0" u="none" strike="noStrike" dirty="0">
                          <a:solidFill>
                            <a:schemeClr val="tx1"/>
                          </a:solidFill>
                          <a:latin typeface="Bookman Old Style" pitchFamily="18" charset="0"/>
                          <a:cs typeface="Arial" pitchFamily="34" charset="0"/>
                        </a:rPr>
                        <a:t>AKCİĞER NAKLİ</a:t>
                      </a:r>
                    </a:p>
                  </a:txBody>
                  <a:tcPr marL="4638" marR="4638" marT="4638"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a:r>
                        <a:rPr lang="tr-TR" sz="1100" b="1" dirty="0">
                          <a:solidFill>
                            <a:schemeClr val="tx1"/>
                          </a:solidFill>
                          <a:latin typeface="Bookman Old Style" pitchFamily="18" charset="0"/>
                          <a:cs typeface="Arial" pitchFamily="34" charset="0"/>
                        </a:rPr>
                        <a:t>6</a:t>
                      </a:r>
                    </a:p>
                  </a:txBody>
                  <a:tcPr marL="4638" marR="4638" marT="4638"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a:r>
                        <a:rPr lang="tr-TR" sz="1100" b="1" dirty="0">
                          <a:solidFill>
                            <a:schemeClr val="tx1"/>
                          </a:solidFill>
                          <a:latin typeface="Bookman Old Style" pitchFamily="18" charset="0"/>
                          <a:cs typeface="Arial" pitchFamily="34" charset="0"/>
                        </a:rPr>
                        <a:t>19</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rtl="0" fontAlgn="ctr"/>
                      <a:r>
                        <a:rPr lang="tr-TR" sz="1100" b="1" i="0" u="none" strike="noStrike" dirty="0">
                          <a:solidFill>
                            <a:srgbClr val="000000"/>
                          </a:solidFill>
                          <a:latin typeface="Bookman Old Style" pitchFamily="18" charset="0"/>
                          <a:cs typeface="Arial" pitchFamily="34" charset="0"/>
                        </a:rPr>
                        <a:t>26</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11"/>
                  </a:ext>
                </a:extLst>
              </a:tr>
              <a:tr h="292584">
                <a:tc>
                  <a:txBody>
                    <a:bodyPr/>
                    <a:lstStyle/>
                    <a:p>
                      <a:pPr algn="just" fontAlgn="b"/>
                      <a:r>
                        <a:rPr lang="tr-TR" sz="1100" b="1" i="0" u="none" strike="noStrike" dirty="0">
                          <a:solidFill>
                            <a:schemeClr val="tx1"/>
                          </a:solidFill>
                          <a:latin typeface="Bookman Old Style" pitchFamily="18" charset="0"/>
                          <a:cs typeface="Arial" pitchFamily="34" charset="0"/>
                        </a:rPr>
                        <a:t>KARACİĞER NAKLİ</a:t>
                      </a:r>
                    </a:p>
                  </a:txBody>
                  <a:tcPr marL="4638" marR="4638" marT="4638"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a:r>
                        <a:rPr lang="tr-TR" sz="1100" b="1" dirty="0">
                          <a:solidFill>
                            <a:schemeClr val="tx1"/>
                          </a:solidFill>
                          <a:latin typeface="Bookman Old Style" pitchFamily="18" charset="0"/>
                          <a:cs typeface="Arial" pitchFamily="34" charset="0"/>
                        </a:rPr>
                        <a:t>272</a:t>
                      </a:r>
                    </a:p>
                  </a:txBody>
                  <a:tcPr marL="4638" marR="4638" marT="4638"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a:r>
                        <a:rPr lang="tr-TR" sz="1100" b="1" dirty="0">
                          <a:solidFill>
                            <a:schemeClr val="tx1"/>
                          </a:solidFill>
                          <a:latin typeface="Bookman Old Style" pitchFamily="18" charset="0"/>
                          <a:cs typeface="Arial" pitchFamily="34" charset="0"/>
                        </a:rPr>
                        <a:t>305</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rtl="0" fontAlgn="ctr"/>
                      <a:r>
                        <a:rPr lang="tr-TR" sz="1100" b="1" i="0" u="none" strike="noStrike" dirty="0">
                          <a:solidFill>
                            <a:srgbClr val="000000"/>
                          </a:solidFill>
                          <a:latin typeface="Bookman Old Style" pitchFamily="18" charset="0"/>
                          <a:cs typeface="Arial" pitchFamily="34" charset="0"/>
                        </a:rPr>
                        <a:t>384</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12"/>
                  </a:ext>
                </a:extLst>
              </a:tr>
              <a:tr h="292584">
                <a:tc>
                  <a:txBody>
                    <a:bodyPr/>
                    <a:lstStyle/>
                    <a:p>
                      <a:pPr algn="just" fontAlgn="b"/>
                      <a:r>
                        <a:rPr lang="tr-TR" sz="1100" b="1" i="0" u="none" strike="noStrike" dirty="0">
                          <a:solidFill>
                            <a:schemeClr val="tx1"/>
                          </a:solidFill>
                          <a:latin typeface="Bookman Old Style" pitchFamily="18" charset="0"/>
                          <a:cs typeface="Arial" pitchFamily="34" charset="0"/>
                        </a:rPr>
                        <a:t>BÖBREK NAKLİ</a:t>
                      </a:r>
                    </a:p>
                  </a:txBody>
                  <a:tcPr marL="4638" marR="4638" marT="4638"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a:r>
                        <a:rPr lang="tr-TR" sz="1100" b="1" dirty="0">
                          <a:solidFill>
                            <a:schemeClr val="tx1"/>
                          </a:solidFill>
                          <a:latin typeface="Bookman Old Style" pitchFamily="18" charset="0"/>
                          <a:cs typeface="Arial" pitchFamily="34" charset="0"/>
                        </a:rPr>
                        <a:t>1291</a:t>
                      </a:r>
                    </a:p>
                  </a:txBody>
                  <a:tcPr marL="4638" marR="4638" marT="4638"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a:r>
                        <a:rPr lang="tr-TR" sz="1100" b="1" dirty="0">
                          <a:solidFill>
                            <a:schemeClr val="tx1"/>
                          </a:solidFill>
                          <a:latin typeface="Bookman Old Style" pitchFamily="18" charset="0"/>
                          <a:cs typeface="Arial" pitchFamily="34" charset="0"/>
                        </a:rPr>
                        <a:t>989</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rtl="0" fontAlgn="ctr"/>
                      <a:r>
                        <a:rPr lang="tr-TR" sz="1100" b="1" i="0" u="none" strike="noStrike" dirty="0">
                          <a:solidFill>
                            <a:srgbClr val="000000"/>
                          </a:solidFill>
                          <a:latin typeface="Bookman Old Style" pitchFamily="18" charset="0"/>
                          <a:cs typeface="Arial" pitchFamily="34" charset="0"/>
                        </a:rPr>
                        <a:t>985</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13"/>
                  </a:ext>
                </a:extLst>
              </a:tr>
              <a:tr h="292584">
                <a:tc>
                  <a:txBody>
                    <a:bodyPr/>
                    <a:lstStyle/>
                    <a:p>
                      <a:pPr algn="just" fontAlgn="b"/>
                      <a:r>
                        <a:rPr lang="tr-TR" sz="1100" b="1" i="0" u="none" strike="noStrike" dirty="0">
                          <a:solidFill>
                            <a:schemeClr val="tx1"/>
                          </a:solidFill>
                          <a:latin typeface="Bookman Old Style" pitchFamily="18" charset="0"/>
                          <a:cs typeface="Arial" pitchFamily="34" charset="0"/>
                        </a:rPr>
                        <a:t>OBEZİTE ORANI  </a:t>
                      </a:r>
                    </a:p>
                  </a:txBody>
                  <a:tcPr marL="4638" marR="4638" marT="4638"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b"/>
                      <a:r>
                        <a:rPr lang="tr-TR" sz="1100" b="1" i="0" u="none" strike="noStrike" dirty="0">
                          <a:solidFill>
                            <a:schemeClr val="tx1"/>
                          </a:solidFill>
                          <a:latin typeface="Bookman Old Style" pitchFamily="18" charset="0"/>
                          <a:cs typeface="Arial" pitchFamily="34" charset="0"/>
                        </a:rPr>
                        <a:t>% 38,7</a:t>
                      </a:r>
                    </a:p>
                  </a:txBody>
                  <a:tcPr marL="4638" marR="4638" marT="4638"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marL="0" algn="ctr" defTabSz="914400" rtl="0" eaLnBrk="1" fontAlgn="b" latinLnBrk="0" hangingPunct="1"/>
                      <a:endParaRPr lang="tr-TR" sz="1100" b="1" i="0" u="none" strike="noStrike" kern="1200" dirty="0">
                        <a:solidFill>
                          <a:schemeClr val="tx1"/>
                        </a:solidFill>
                        <a:latin typeface="Bookman Old Style" pitchFamily="18" charset="0"/>
                        <a:ea typeface="+mn-ea"/>
                        <a:cs typeface="Arial" pitchFamily="34" charset="0"/>
                      </a:endParaRP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rtl="0" fontAlgn="ctr"/>
                      <a:r>
                        <a:rPr lang="tr-TR" sz="1100" b="1" i="0" u="none" strike="noStrike" dirty="0">
                          <a:latin typeface="Bookman Old Style" pitchFamily="18" charset="0"/>
                          <a:cs typeface="Arial" pitchFamily="34" charset="0"/>
                        </a:rPr>
                        <a:t>12,8%</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14"/>
                  </a:ext>
                </a:extLst>
              </a:tr>
              <a:tr h="292584">
                <a:tc>
                  <a:txBody>
                    <a:bodyPr/>
                    <a:lstStyle/>
                    <a:p>
                      <a:pPr algn="just" fontAlgn="b"/>
                      <a:r>
                        <a:rPr lang="tr-TR" sz="1100" b="1" i="0" u="none" strike="noStrike" dirty="0">
                          <a:solidFill>
                            <a:schemeClr val="tx1"/>
                          </a:solidFill>
                          <a:latin typeface="Bookman Old Style" pitchFamily="18" charset="0"/>
                          <a:cs typeface="Arial" pitchFamily="34" charset="0"/>
                        </a:rPr>
                        <a:t>OBEZİTE KADIN ORANI  </a:t>
                      </a:r>
                    </a:p>
                  </a:txBody>
                  <a:tcPr marL="4638" marR="4638" marT="4638"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b"/>
                      <a:r>
                        <a:rPr lang="tr-TR" sz="1100" b="1" i="0" u="none" strike="noStrike" dirty="0">
                          <a:solidFill>
                            <a:schemeClr val="tx1"/>
                          </a:solidFill>
                          <a:latin typeface="Bookman Old Style" pitchFamily="18" charset="0"/>
                          <a:cs typeface="Arial" pitchFamily="34" charset="0"/>
                        </a:rPr>
                        <a:t>% 45,1</a:t>
                      </a:r>
                    </a:p>
                  </a:txBody>
                  <a:tcPr marL="4638" marR="4638" marT="4638"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marL="0" algn="ctr" defTabSz="914400" rtl="0" eaLnBrk="1" fontAlgn="b" latinLnBrk="0" hangingPunct="1"/>
                      <a:endParaRPr lang="tr-TR" sz="1100" b="1" i="0" u="none" strike="noStrike" kern="1200" dirty="0">
                        <a:solidFill>
                          <a:schemeClr val="tx1"/>
                        </a:solidFill>
                        <a:latin typeface="Bookman Old Style" pitchFamily="18" charset="0"/>
                        <a:ea typeface="+mn-ea"/>
                        <a:cs typeface="Arial" pitchFamily="34" charset="0"/>
                      </a:endParaRP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rtl="0" fontAlgn="ctr"/>
                      <a:r>
                        <a:rPr lang="tr-TR" sz="1100" b="1" i="0" u="none" strike="noStrike" dirty="0">
                          <a:latin typeface="Bookman Old Style" pitchFamily="18" charset="0"/>
                          <a:cs typeface="Arial" pitchFamily="34" charset="0"/>
                        </a:rPr>
                        <a:t>9,7%</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15"/>
                  </a:ext>
                </a:extLst>
              </a:tr>
              <a:tr h="292584">
                <a:tc>
                  <a:txBody>
                    <a:bodyPr/>
                    <a:lstStyle/>
                    <a:p>
                      <a:pPr algn="just" fontAlgn="b"/>
                      <a:r>
                        <a:rPr lang="tr-TR" sz="1100" b="1" i="0" u="none" strike="noStrike" dirty="0">
                          <a:solidFill>
                            <a:schemeClr val="tx1"/>
                          </a:solidFill>
                          <a:latin typeface="Bookman Old Style" pitchFamily="18" charset="0"/>
                          <a:cs typeface="Arial" pitchFamily="34" charset="0"/>
                        </a:rPr>
                        <a:t>OBEZİTE ERKEK ORANI  </a:t>
                      </a:r>
                    </a:p>
                  </a:txBody>
                  <a:tcPr marL="4638" marR="4638" marT="4638"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b"/>
                      <a:r>
                        <a:rPr lang="tr-TR" sz="1100" b="1" i="0" u="none" strike="noStrike" dirty="0">
                          <a:solidFill>
                            <a:schemeClr val="tx1"/>
                          </a:solidFill>
                          <a:latin typeface="Bookman Old Style" pitchFamily="18" charset="0"/>
                          <a:cs typeface="Arial" pitchFamily="34" charset="0"/>
                        </a:rPr>
                        <a:t>% 24,8</a:t>
                      </a:r>
                    </a:p>
                  </a:txBody>
                  <a:tcPr marL="4638" marR="4638" marT="4638"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marL="0" algn="ctr" defTabSz="914400" rtl="0" eaLnBrk="1" fontAlgn="b" latinLnBrk="0" hangingPunct="1"/>
                      <a:r>
                        <a:rPr lang="tr-TR" sz="1100" b="1" i="0" u="none" strike="noStrike" kern="1200" dirty="0">
                          <a:solidFill>
                            <a:schemeClr val="tx1"/>
                          </a:solidFill>
                          <a:latin typeface="Bookman Old Style" pitchFamily="18" charset="0"/>
                          <a:ea typeface="+mn-ea"/>
                          <a:cs typeface="Arial" pitchFamily="34" charset="0"/>
                        </a:rPr>
                        <a:t>7,3%</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rtl="0" fontAlgn="ctr"/>
                      <a:r>
                        <a:rPr lang="tr-TR" sz="1100" b="1" i="0" u="none" strike="noStrike" dirty="0">
                          <a:latin typeface="Bookman Old Style" pitchFamily="18" charset="0"/>
                          <a:cs typeface="Arial" pitchFamily="34" charset="0"/>
                        </a:rPr>
                        <a:t>3,1%</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16"/>
                  </a:ext>
                </a:extLst>
              </a:tr>
              <a:tr h="505621">
                <a:tc rowSpan="2">
                  <a:txBody>
                    <a:bodyPr/>
                    <a:lstStyle/>
                    <a:p>
                      <a:pPr algn="l" fontAlgn="b"/>
                      <a:r>
                        <a:rPr lang="tr-TR" sz="1100" b="1" i="0" u="none" strike="noStrike" dirty="0">
                          <a:solidFill>
                            <a:schemeClr val="tx1"/>
                          </a:solidFill>
                          <a:latin typeface="Bookman Old Style" pitchFamily="18" charset="0"/>
                          <a:cs typeface="Arial" pitchFamily="34" charset="0"/>
                        </a:rPr>
                        <a:t>ÖLEN BEBEK  / BEBEK ÖLÜM HIZI (1000'DE) </a:t>
                      </a:r>
                    </a:p>
                    <a:p>
                      <a:pPr algn="l" fontAlgn="b"/>
                      <a:r>
                        <a:rPr lang="tr-TR" sz="1100" b="1" i="0" u="none" strike="noStrike" dirty="0">
                          <a:solidFill>
                            <a:schemeClr val="tx1"/>
                          </a:solidFill>
                          <a:latin typeface="Bookman Old Style" pitchFamily="18" charset="0"/>
                          <a:cs typeface="Arial" pitchFamily="34" charset="0"/>
                        </a:rPr>
                        <a:t>(0-1 YAŞ)</a:t>
                      </a:r>
                    </a:p>
                  </a:txBody>
                  <a:tcPr marL="4638" marR="4638" marT="4638"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rowSpan="2">
                  <a:txBody>
                    <a:bodyPr/>
                    <a:lstStyle/>
                    <a:p>
                      <a:pPr algn="ctr" fontAlgn="b"/>
                      <a:r>
                        <a:rPr lang="tr-TR" sz="1100" b="1" i="0" u="none" strike="noStrike" dirty="0">
                          <a:solidFill>
                            <a:schemeClr val="tx1"/>
                          </a:solidFill>
                          <a:effectLst/>
                          <a:latin typeface="Bookman Old Style" pitchFamily="18" charset="0"/>
                          <a:cs typeface="Arial" pitchFamily="34" charset="0"/>
                        </a:rPr>
                        <a:t>1.485 / ‰ 6,5</a:t>
                      </a:r>
                    </a:p>
                  </a:txBody>
                  <a:tcPr marL="5996" marR="5996" marT="5996"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100" b="1" i="0" u="none" strike="noStrike" dirty="0">
                          <a:solidFill>
                            <a:schemeClr val="tx1"/>
                          </a:solidFill>
                          <a:effectLst/>
                          <a:latin typeface="Bookman Old Style" pitchFamily="18" charset="0"/>
                          <a:cs typeface="Arial" pitchFamily="34" charset="0"/>
                        </a:rPr>
                        <a:t>(22 hafta ve üzeri)</a:t>
                      </a:r>
                    </a:p>
                    <a:p>
                      <a:pPr algn="ctr" fontAlgn="b"/>
                      <a:r>
                        <a:rPr lang="tr-TR" sz="1100" b="1" i="0" u="none" strike="noStrike" dirty="0">
                          <a:solidFill>
                            <a:schemeClr val="tx1"/>
                          </a:solidFill>
                          <a:effectLst/>
                          <a:latin typeface="Bookman Old Style" pitchFamily="18" charset="0"/>
                          <a:cs typeface="Arial" pitchFamily="34" charset="0"/>
                        </a:rPr>
                        <a:t>1.765 / ‰ 7,9</a:t>
                      </a:r>
                    </a:p>
                  </a:txBody>
                  <a:tcPr marL="5996" marR="5996" marT="5996"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rtl="0" fontAlgn="ctr"/>
                      <a:r>
                        <a:rPr lang="tr-TR" sz="1100" b="1" i="0" u="none" strike="noStrike" dirty="0">
                          <a:latin typeface="Bookman Old Style" pitchFamily="18" charset="0"/>
                          <a:cs typeface="Arial" pitchFamily="34" charset="0"/>
                        </a:rPr>
                        <a:t>(22 hafta ve üzeri)</a:t>
                      </a:r>
                    </a:p>
                    <a:p>
                      <a:pPr algn="ctr" rtl="0" fontAlgn="ctr"/>
                      <a:r>
                        <a:rPr lang="tr-TR" sz="1100" b="1" i="0" u="none" strike="noStrike" dirty="0">
                          <a:latin typeface="Bookman Old Style" pitchFamily="18" charset="0"/>
                          <a:cs typeface="Arial" pitchFamily="34" charset="0"/>
                        </a:rPr>
                        <a:t>1.693</a:t>
                      </a:r>
                      <a:r>
                        <a:rPr lang="tr-TR" sz="1100" b="1" i="0" u="none" strike="noStrike" baseline="0" dirty="0">
                          <a:latin typeface="Bookman Old Style" pitchFamily="18" charset="0"/>
                          <a:cs typeface="Arial" pitchFamily="34" charset="0"/>
                        </a:rPr>
                        <a:t> / </a:t>
                      </a:r>
                      <a:r>
                        <a:rPr lang="tr-TR" sz="1100" b="1" i="0" u="none" strike="noStrike" dirty="0">
                          <a:solidFill>
                            <a:schemeClr val="tx1"/>
                          </a:solidFill>
                          <a:effectLst/>
                          <a:latin typeface="Bookman Old Style" pitchFamily="18" charset="0"/>
                          <a:cs typeface="Arial" pitchFamily="34" charset="0"/>
                        </a:rPr>
                        <a:t>‰</a:t>
                      </a:r>
                      <a:r>
                        <a:rPr lang="tr-TR" sz="1100" b="1" i="0" u="none" strike="noStrike" baseline="0" dirty="0">
                          <a:latin typeface="Bookman Old Style" pitchFamily="18" charset="0"/>
                          <a:cs typeface="Arial" pitchFamily="34" charset="0"/>
                        </a:rPr>
                        <a:t> 8,2</a:t>
                      </a:r>
                      <a:endParaRPr lang="tr-TR" sz="1100" b="1" i="0" u="none" strike="noStrike" dirty="0">
                        <a:latin typeface="Bookman Old Style" pitchFamily="18" charset="0"/>
                        <a:cs typeface="Arial" pitchFamily="34" charset="0"/>
                      </a:endParaRP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17"/>
                  </a:ext>
                </a:extLst>
              </a:tr>
              <a:tr h="505621">
                <a:tc vMerge="1">
                  <a:txBody>
                    <a:bodyPr/>
                    <a:lstStyle/>
                    <a:p>
                      <a:pPr algn="l" fontAlgn="b"/>
                      <a:endParaRPr lang="tr-TR" sz="1100" b="1" i="0" u="none" strike="noStrike" dirty="0">
                        <a:solidFill>
                          <a:schemeClr val="tx1"/>
                        </a:solidFill>
                        <a:latin typeface="Arial" pitchFamily="34" charset="0"/>
                        <a:cs typeface="Arial" pitchFamily="34" charset="0"/>
                      </a:endParaRPr>
                    </a:p>
                  </a:txBody>
                  <a:tcPr marL="6184" marR="6184" marT="6184" marB="0" anchor="b">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2"/>
                    </a:solidFill>
                  </a:tcPr>
                </a:tc>
                <a:tc vMerge="1">
                  <a:txBody>
                    <a:bodyPr/>
                    <a:lstStyle/>
                    <a:p>
                      <a:pPr algn="r" fontAlgn="b"/>
                      <a:endParaRPr lang="tr-TR" sz="1100" b="1" i="0" u="none" strike="noStrike" dirty="0">
                        <a:solidFill>
                          <a:schemeClr val="tx1"/>
                        </a:solidFill>
                        <a:effectLst/>
                        <a:latin typeface="Arial" pitchFamily="34" charset="0"/>
                        <a:cs typeface="Arial" pitchFamily="34" charset="0"/>
                      </a:endParaRPr>
                    </a:p>
                  </a:txBody>
                  <a:tcPr marL="7995" marR="7995" marT="7995"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100" b="1" i="0" u="none" strike="noStrike" dirty="0">
                          <a:solidFill>
                            <a:schemeClr val="tx1"/>
                          </a:solidFill>
                          <a:effectLst/>
                          <a:latin typeface="Bookman Old Style" pitchFamily="18" charset="0"/>
                          <a:cs typeface="Arial" pitchFamily="34" charset="0"/>
                        </a:rPr>
                        <a:t>(28 hafta ve üzeri)</a:t>
                      </a:r>
                    </a:p>
                    <a:p>
                      <a:pPr algn="ctr" fontAlgn="b"/>
                      <a:r>
                        <a:rPr lang="tr-TR" sz="1100" b="1" i="0" u="none" strike="noStrike" dirty="0">
                          <a:solidFill>
                            <a:schemeClr val="tx1"/>
                          </a:solidFill>
                          <a:effectLst/>
                          <a:latin typeface="Bookman Old Style" pitchFamily="18" charset="0"/>
                          <a:cs typeface="Arial" pitchFamily="34" charset="0"/>
                        </a:rPr>
                        <a:t>1.210 / ‰ 5,7</a:t>
                      </a:r>
                    </a:p>
                  </a:txBody>
                  <a:tcPr marL="5996" marR="5996" marT="5996"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rtl="0" fontAlgn="ctr"/>
                      <a:r>
                        <a:rPr lang="tr-TR" sz="1100" b="1" i="0" u="none" strike="noStrike" dirty="0">
                          <a:latin typeface="Bookman Old Style" pitchFamily="18" charset="0"/>
                          <a:cs typeface="Arial" pitchFamily="34" charset="0"/>
                        </a:rPr>
                        <a:t>(28 hafta ve üzeri)</a:t>
                      </a:r>
                    </a:p>
                    <a:p>
                      <a:pPr algn="ctr" rtl="0" fontAlgn="ctr"/>
                      <a:r>
                        <a:rPr lang="tr-TR" sz="1100" b="1" i="0" u="none" strike="noStrike" dirty="0">
                          <a:latin typeface="Bookman Old Style" pitchFamily="18" charset="0"/>
                          <a:cs typeface="Arial" pitchFamily="34" charset="0"/>
                        </a:rPr>
                        <a:t>1.229 / </a:t>
                      </a:r>
                      <a:r>
                        <a:rPr lang="tr-TR" sz="1100" b="1" i="0" u="none" strike="noStrike" dirty="0">
                          <a:solidFill>
                            <a:schemeClr val="tx1"/>
                          </a:solidFill>
                          <a:effectLst/>
                          <a:latin typeface="Bookman Old Style" pitchFamily="18" charset="0"/>
                          <a:cs typeface="Arial" pitchFamily="34" charset="0"/>
                        </a:rPr>
                        <a:t>‰</a:t>
                      </a:r>
                      <a:r>
                        <a:rPr lang="tr-TR" sz="1100" b="1" i="0" u="none" strike="noStrike" dirty="0">
                          <a:latin typeface="Bookman Old Style" pitchFamily="18" charset="0"/>
                          <a:cs typeface="Arial" pitchFamily="34" charset="0"/>
                        </a:rPr>
                        <a:t> 5,9</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18"/>
                  </a:ext>
                </a:extLst>
              </a:tr>
              <a:tr h="321355">
                <a:tc>
                  <a:txBody>
                    <a:bodyPr/>
                    <a:lstStyle/>
                    <a:p>
                      <a:pPr algn="l" fontAlgn="b"/>
                      <a:r>
                        <a:rPr lang="tr-TR" sz="1100" b="1" i="0" u="none" strike="noStrike" dirty="0">
                          <a:solidFill>
                            <a:schemeClr val="tx1"/>
                          </a:solidFill>
                          <a:latin typeface="Bookman Old Style" pitchFamily="18" charset="0"/>
                          <a:cs typeface="Arial" pitchFamily="34" charset="0"/>
                        </a:rPr>
                        <a:t>OECD BEBEK ÖLÜM HIZI (1000' DE)  (0-1 YAŞ)</a:t>
                      </a:r>
                    </a:p>
                  </a:txBody>
                  <a:tcPr marL="4638" marR="4638" marT="4638"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gridSpan="2">
                  <a:txBody>
                    <a:bodyPr/>
                    <a:lstStyle/>
                    <a:p>
                      <a:pPr algn="ctr" fontAlgn="b"/>
                      <a:r>
                        <a:rPr lang="tr-TR" sz="1100" b="1" i="0" u="none" strike="noStrike" dirty="0">
                          <a:solidFill>
                            <a:schemeClr val="tx1"/>
                          </a:solidFill>
                          <a:effectLst/>
                          <a:latin typeface="Bookman Old Style" pitchFamily="18" charset="0"/>
                          <a:cs typeface="Arial" pitchFamily="34" charset="0"/>
                        </a:rPr>
                        <a:t>‰ 4,3</a:t>
                      </a:r>
                    </a:p>
                  </a:txBody>
                  <a:tcPr marL="4638" marR="4638" marT="4638"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hMerge="1">
                  <a:txBody>
                    <a:bodyPr/>
                    <a:lstStyle/>
                    <a:p>
                      <a:pPr marL="0" algn="ctr" defTabSz="914400" rtl="0" eaLnBrk="1" fontAlgn="b" latinLnBrk="0" hangingPunct="1"/>
                      <a:endParaRPr lang="tr-TR" sz="1400" b="0" i="0" u="none" strike="noStrike" kern="1200" dirty="0">
                        <a:solidFill>
                          <a:srgbClr val="000000"/>
                        </a:solidFill>
                        <a:latin typeface="Times New Roman"/>
                        <a:ea typeface="+mn-ea"/>
                        <a:cs typeface="+mn-cs"/>
                      </a:endParaRPr>
                    </a:p>
                  </a:txBody>
                  <a:tcPr marL="6184" marR="6184" marT="6184" marB="0" anchor="ctr">
                    <a:lnL w="12700" cap="flat" cmpd="sng" algn="ctr">
                      <a:solidFill>
                        <a:srgbClr val="6699FF"/>
                      </a:solidFill>
                      <a:prstDash val="solid"/>
                      <a:round/>
                      <a:headEnd type="none" w="med" len="med"/>
                      <a:tailEnd type="none" w="med" len="med"/>
                    </a:lnL>
                    <a:lnR w="12700" cap="flat" cmpd="sng" algn="ctr">
                      <a:solidFill>
                        <a:srgbClr val="6699FF"/>
                      </a:solidFill>
                      <a:prstDash val="solid"/>
                      <a:round/>
                      <a:headEnd type="none" w="med" len="med"/>
                      <a:tailEnd type="none" w="med" len="med"/>
                    </a:lnR>
                    <a:lnT w="12700" cap="flat" cmpd="sng" algn="ctr">
                      <a:solidFill>
                        <a:srgbClr val="6699FF"/>
                      </a:solidFill>
                      <a:prstDash val="solid"/>
                      <a:round/>
                      <a:headEnd type="none" w="med" len="med"/>
                      <a:tailEnd type="none" w="med" len="med"/>
                    </a:lnT>
                    <a:lnB w="12700" cap="flat" cmpd="sng" algn="ctr">
                      <a:solidFill>
                        <a:srgbClr val="6699FF"/>
                      </a:solidFill>
                      <a:prstDash val="solid"/>
                      <a:round/>
                      <a:headEnd type="none" w="med" len="med"/>
                      <a:tailEnd type="none" w="med" len="med"/>
                    </a:lnB>
                  </a:tcPr>
                </a:tc>
                <a:tc>
                  <a:txBody>
                    <a:bodyPr/>
                    <a:lstStyle/>
                    <a:p>
                      <a:pPr algn="ctr" rtl="0" fontAlgn="ctr"/>
                      <a:r>
                        <a:rPr lang="tr-TR" sz="1100" b="1" i="0" u="none" strike="noStrike" dirty="0">
                          <a:latin typeface="Bookman Old Style" pitchFamily="18" charset="0"/>
                          <a:cs typeface="Arial" pitchFamily="34" charset="0"/>
                        </a:rPr>
                        <a:t> </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19"/>
                  </a:ext>
                </a:extLst>
              </a:tr>
              <a:tr h="503556">
                <a:tc>
                  <a:txBody>
                    <a:bodyPr/>
                    <a:lstStyle/>
                    <a:p>
                      <a:pPr algn="l" fontAlgn="b"/>
                      <a:r>
                        <a:rPr lang="tr-TR" sz="1100" b="1" i="0" u="none" strike="noStrike" dirty="0">
                          <a:solidFill>
                            <a:srgbClr val="000000"/>
                          </a:solidFill>
                          <a:latin typeface="Bookman Old Style" pitchFamily="18" charset="0"/>
                          <a:cs typeface="Arial" pitchFamily="34" charset="0"/>
                        </a:rPr>
                        <a:t>ÖLEN ANNE SAYISI / ANNE ÖLÜM ORANI (100.000’DE)</a:t>
                      </a:r>
                    </a:p>
                  </a:txBody>
                  <a:tcPr marL="4638" marR="4638" marT="4638"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b"/>
                      <a:r>
                        <a:rPr lang="tr-TR" sz="1100" b="1" i="0" u="none" strike="noStrike" dirty="0">
                          <a:effectLst/>
                          <a:latin typeface="Bookman Old Style" pitchFamily="18" charset="0"/>
                          <a:cs typeface="Arial" pitchFamily="34" charset="0"/>
                        </a:rPr>
                        <a:t>24 / yüzbinde 10,6</a:t>
                      </a:r>
                    </a:p>
                  </a:txBody>
                  <a:tcPr marL="5996" marR="5996" marT="5996"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100" b="1" i="0" u="none" strike="noStrike" dirty="0">
                          <a:effectLst/>
                          <a:latin typeface="Bookman Old Style" pitchFamily="18" charset="0"/>
                          <a:cs typeface="Arial" pitchFamily="34" charset="0"/>
                        </a:rPr>
                        <a:t>35 / yüz binde</a:t>
                      </a:r>
                      <a:r>
                        <a:rPr lang="tr-TR" sz="1100" b="1" i="0" u="none" strike="noStrike" baseline="0" dirty="0">
                          <a:effectLst/>
                          <a:latin typeface="Bookman Old Style" pitchFamily="18" charset="0"/>
                          <a:cs typeface="Arial" pitchFamily="34" charset="0"/>
                        </a:rPr>
                        <a:t> </a:t>
                      </a:r>
                      <a:r>
                        <a:rPr lang="tr-TR" sz="1100" b="1" i="0" u="none" strike="noStrike" dirty="0">
                          <a:effectLst/>
                          <a:latin typeface="Bookman Old Style" pitchFamily="18" charset="0"/>
                          <a:cs typeface="Arial" pitchFamily="34" charset="0"/>
                        </a:rPr>
                        <a:t>13,1</a:t>
                      </a:r>
                    </a:p>
                  </a:txBody>
                  <a:tcPr marL="5996" marR="5996" marT="5996"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rtl="0" fontAlgn="ctr"/>
                      <a:r>
                        <a:rPr lang="tr-TR" sz="1100" b="1" i="0" u="none" strike="noStrike" dirty="0">
                          <a:latin typeface="Bookman Old Style" pitchFamily="18" charset="0"/>
                          <a:cs typeface="Arial" pitchFamily="34" charset="0"/>
                        </a:rPr>
                        <a:t>31 / yüzbinde</a:t>
                      </a:r>
                      <a:r>
                        <a:rPr lang="tr-TR" sz="1100" b="1" i="0" u="none" strike="noStrike" baseline="0" dirty="0">
                          <a:latin typeface="Bookman Old Style" pitchFamily="18" charset="0"/>
                          <a:cs typeface="Arial" pitchFamily="34" charset="0"/>
                        </a:rPr>
                        <a:t> 13,8</a:t>
                      </a:r>
                      <a:endParaRPr lang="tr-TR" sz="1100" b="1" i="0" u="none" strike="noStrike" dirty="0">
                        <a:latin typeface="Bookman Old Style" pitchFamily="18" charset="0"/>
                        <a:cs typeface="Arial" pitchFamily="34" charset="0"/>
                      </a:endParaRP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20"/>
                  </a:ext>
                </a:extLst>
              </a:tr>
              <a:tr h="292584">
                <a:tc>
                  <a:txBody>
                    <a:bodyPr/>
                    <a:lstStyle/>
                    <a:p>
                      <a:pPr algn="l" fontAlgn="b"/>
                      <a:r>
                        <a:rPr lang="tr-TR" sz="1100" b="1" i="0" u="none" strike="noStrike" dirty="0">
                          <a:solidFill>
                            <a:srgbClr val="000000"/>
                          </a:solidFill>
                          <a:latin typeface="Bookman Old Style" pitchFamily="18" charset="0"/>
                          <a:cs typeface="Arial" pitchFamily="34" charset="0"/>
                        </a:rPr>
                        <a:t>NORMAL DOĞUM</a:t>
                      </a:r>
                    </a:p>
                  </a:txBody>
                  <a:tcPr marL="4638" marR="4638" marT="4638"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b"/>
                      <a:r>
                        <a:rPr lang="tr-TR" sz="1100" b="1" i="0" u="none" strike="noStrike" dirty="0">
                          <a:effectLst/>
                          <a:latin typeface="Bookman Old Style" pitchFamily="18" charset="0"/>
                          <a:cs typeface="Arial" pitchFamily="34" charset="0"/>
                        </a:rPr>
                        <a:t>91.743</a:t>
                      </a:r>
                    </a:p>
                  </a:txBody>
                  <a:tcPr marL="5996" marR="5996" marT="5996"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ctr"/>
                      <a:r>
                        <a:rPr lang="tr-TR" sz="1100" b="1" i="0" u="none" strike="noStrike" dirty="0">
                          <a:effectLst/>
                          <a:latin typeface="Bookman Old Style" pitchFamily="18" charset="0"/>
                          <a:cs typeface="Arial" pitchFamily="34" charset="0"/>
                        </a:rPr>
                        <a:t>97.891</a:t>
                      </a:r>
                    </a:p>
                  </a:txBody>
                  <a:tcPr marL="5996" marR="5996" marT="5996"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rtl="0" fontAlgn="ctr"/>
                      <a:r>
                        <a:rPr lang="tr-TR" sz="1100" b="1" i="0" u="none" strike="noStrike" dirty="0">
                          <a:latin typeface="Bookman Old Style" pitchFamily="18" charset="0"/>
                          <a:cs typeface="Arial" pitchFamily="34" charset="0"/>
                        </a:rPr>
                        <a:t>98.411</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21"/>
                  </a:ext>
                </a:extLst>
              </a:tr>
              <a:tr h="292584">
                <a:tc>
                  <a:txBody>
                    <a:bodyPr/>
                    <a:lstStyle/>
                    <a:p>
                      <a:pPr algn="l" fontAlgn="b"/>
                      <a:r>
                        <a:rPr lang="tr-TR" sz="1100" b="1" i="0" u="none" strike="noStrike" dirty="0">
                          <a:solidFill>
                            <a:srgbClr val="000000"/>
                          </a:solidFill>
                          <a:latin typeface="Bookman Old Style" pitchFamily="18" charset="0"/>
                          <a:cs typeface="Arial" pitchFamily="34" charset="0"/>
                        </a:rPr>
                        <a:t>SEZARYEN DOĞUM</a:t>
                      </a:r>
                    </a:p>
                  </a:txBody>
                  <a:tcPr marL="4638" marR="4638" marT="4638"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b"/>
                      <a:r>
                        <a:rPr lang="tr-TR" sz="1100" b="1" i="0" u="none" strike="noStrike" dirty="0">
                          <a:effectLst/>
                          <a:latin typeface="Bookman Old Style" pitchFamily="18" charset="0"/>
                          <a:cs typeface="Arial" pitchFamily="34" charset="0"/>
                        </a:rPr>
                        <a:t>120.922</a:t>
                      </a:r>
                    </a:p>
                  </a:txBody>
                  <a:tcPr marL="5996" marR="5996" marT="5996"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ctr"/>
                      <a:r>
                        <a:rPr lang="tr-TR" sz="1100" b="1" i="0" u="none" strike="noStrike" dirty="0">
                          <a:effectLst/>
                          <a:latin typeface="Bookman Old Style" pitchFamily="18" charset="0"/>
                          <a:cs typeface="Arial" pitchFamily="34" charset="0"/>
                        </a:rPr>
                        <a:t>129.037</a:t>
                      </a:r>
                    </a:p>
                  </a:txBody>
                  <a:tcPr marL="5996" marR="5996" marT="5996"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rtl="0" fontAlgn="ctr"/>
                      <a:r>
                        <a:rPr lang="tr-TR" sz="1100" b="1" i="0" u="none" strike="noStrike" dirty="0">
                          <a:latin typeface="Bookman Old Style" pitchFamily="18" charset="0"/>
                          <a:cs typeface="Arial" pitchFamily="34" charset="0"/>
                        </a:rPr>
                        <a:t>128.718</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22"/>
                  </a:ext>
                </a:extLst>
              </a:tr>
              <a:tr h="292584">
                <a:tc>
                  <a:txBody>
                    <a:bodyPr/>
                    <a:lstStyle/>
                    <a:p>
                      <a:pPr algn="l" fontAlgn="b"/>
                      <a:r>
                        <a:rPr lang="tr-TR" sz="1100" b="1" i="0" u="none" strike="noStrike" dirty="0">
                          <a:solidFill>
                            <a:srgbClr val="000000"/>
                          </a:solidFill>
                          <a:latin typeface="Bookman Old Style" pitchFamily="18" charset="0"/>
                          <a:cs typeface="Arial" pitchFamily="34" charset="0"/>
                        </a:rPr>
                        <a:t>SEZARYEN DIŞI MÜDAHALELİ DOĞUM</a:t>
                      </a:r>
                    </a:p>
                  </a:txBody>
                  <a:tcPr marL="4638" marR="4638" marT="4638"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b"/>
                      <a:r>
                        <a:rPr lang="tr-TR" sz="1100" b="1" i="0" u="none" strike="noStrike" dirty="0">
                          <a:effectLst/>
                          <a:latin typeface="Bookman Old Style" pitchFamily="18" charset="0"/>
                          <a:cs typeface="Arial" pitchFamily="34" charset="0"/>
                        </a:rPr>
                        <a:t>3.988</a:t>
                      </a:r>
                    </a:p>
                  </a:txBody>
                  <a:tcPr marL="5996" marR="5996" marT="5996"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ctr"/>
                      <a:r>
                        <a:rPr lang="tr-TR" sz="1100" b="1" i="0" u="none" strike="noStrike" dirty="0">
                          <a:effectLst/>
                          <a:latin typeface="Bookman Old Style" pitchFamily="18" charset="0"/>
                          <a:cs typeface="Arial" pitchFamily="34" charset="0"/>
                        </a:rPr>
                        <a:t>2.210</a:t>
                      </a:r>
                    </a:p>
                  </a:txBody>
                  <a:tcPr marL="5996" marR="5996" marT="5996"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rtl="0" fontAlgn="ctr"/>
                      <a:r>
                        <a:rPr lang="tr-TR" sz="1100" b="1" i="0" u="none" strike="noStrike" dirty="0">
                          <a:latin typeface="Bookman Old Style" pitchFamily="18" charset="0"/>
                          <a:cs typeface="Arial" pitchFamily="34" charset="0"/>
                        </a:rPr>
                        <a:t>1.301</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23"/>
                  </a:ext>
                </a:extLst>
              </a:tr>
              <a:tr h="292584">
                <a:tc>
                  <a:txBody>
                    <a:bodyPr/>
                    <a:lstStyle/>
                    <a:p>
                      <a:pPr algn="l" fontAlgn="b"/>
                      <a:r>
                        <a:rPr lang="tr-TR" sz="1100" b="1" i="0" u="none" strike="noStrike" dirty="0">
                          <a:solidFill>
                            <a:srgbClr val="000000"/>
                          </a:solidFill>
                          <a:latin typeface="Bookman Old Style" pitchFamily="18" charset="0"/>
                          <a:cs typeface="Arial" pitchFamily="34" charset="0"/>
                        </a:rPr>
                        <a:t>HASTANEDE TOPLAM DOĞUM SAYISI</a:t>
                      </a:r>
                    </a:p>
                  </a:txBody>
                  <a:tcPr marL="4638" marR="4638" marT="4638"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b"/>
                      <a:r>
                        <a:rPr lang="tr-TR" sz="1100" b="1" i="0" u="none" strike="noStrike" dirty="0">
                          <a:effectLst/>
                          <a:latin typeface="Bookman Old Style" pitchFamily="18" charset="0"/>
                          <a:cs typeface="Arial" pitchFamily="34" charset="0"/>
                        </a:rPr>
                        <a:t>216.653</a:t>
                      </a:r>
                    </a:p>
                  </a:txBody>
                  <a:tcPr marL="5996" marR="5996" marT="5996"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100" b="1" i="0" u="none" strike="noStrike" dirty="0">
                          <a:effectLst/>
                          <a:latin typeface="Bookman Old Style" pitchFamily="18" charset="0"/>
                          <a:cs typeface="Arial" pitchFamily="34" charset="0"/>
                        </a:rPr>
                        <a:t>229.138</a:t>
                      </a:r>
                    </a:p>
                  </a:txBody>
                  <a:tcPr marL="5996" marR="5996" marT="5996"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rtl="0" fontAlgn="ctr"/>
                      <a:r>
                        <a:rPr lang="tr-TR" sz="1100" b="1" i="0" u="none" strike="noStrike" dirty="0">
                          <a:latin typeface="Bookman Old Style" pitchFamily="18" charset="0"/>
                          <a:cs typeface="Arial" pitchFamily="34" charset="0"/>
                        </a:rPr>
                        <a:t>228.430</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24"/>
                  </a:ext>
                </a:extLst>
              </a:tr>
            </a:tbl>
          </a:graphicData>
        </a:graphic>
      </p:graphicFrame>
      <p:sp>
        <p:nvSpPr>
          <p:cNvPr id="6" name="Metin kutusu 1"/>
          <p:cNvSpPr txBox="1"/>
          <p:nvPr/>
        </p:nvSpPr>
        <p:spPr>
          <a:xfrm>
            <a:off x="80628" y="8945246"/>
            <a:ext cx="6287610" cy="830997"/>
          </a:xfrm>
          <a:prstGeom prst="rect">
            <a:avLst/>
          </a:prstGeom>
          <a:noFill/>
        </p:spPr>
        <p:txBody>
          <a:bodyPr wrap="square" rtlCol="0">
            <a:spAutoFit/>
          </a:bodyPr>
          <a:lstStyle/>
          <a:p>
            <a:r>
              <a:rPr lang="tr-TR" sz="1200" b="1" dirty="0">
                <a:solidFill>
                  <a:srgbClr val="FF0000"/>
                </a:solidFill>
                <a:latin typeface="Arial" panose="020B0604020202020204" pitchFamily="34" charset="0"/>
                <a:cs typeface="Arial" panose="020B0604020202020204" pitchFamily="34" charset="0"/>
              </a:rPr>
              <a:t>(1)</a:t>
            </a:r>
            <a:r>
              <a:rPr lang="tr-TR" sz="1200" b="1" dirty="0">
                <a:solidFill>
                  <a:prstClr val="black"/>
                </a:solidFill>
                <a:latin typeface="Arial" panose="020B0604020202020204" pitchFamily="34" charset="0"/>
                <a:cs typeface="Arial" panose="020B0604020202020204" pitchFamily="34" charset="0"/>
              </a:rPr>
              <a:t> İ.Ü. Cerrahpaşa Hastanesi verileri dahil değildir.  </a:t>
            </a:r>
          </a:p>
          <a:p>
            <a:r>
              <a:rPr lang="tr-TR" sz="1200" b="1" dirty="0">
                <a:solidFill>
                  <a:srgbClr val="FF0000"/>
                </a:solidFill>
                <a:latin typeface="Arial" panose="020B0604020202020204" pitchFamily="34" charset="0"/>
                <a:cs typeface="Arial" panose="020B0604020202020204" pitchFamily="34" charset="0"/>
              </a:rPr>
              <a:t>(2) </a:t>
            </a:r>
            <a:r>
              <a:rPr lang="tr-TR" sz="1200" b="1" dirty="0">
                <a:solidFill>
                  <a:prstClr val="black"/>
                </a:solidFill>
                <a:latin typeface="Arial" panose="020B0604020202020204" pitchFamily="34" charset="0"/>
                <a:cs typeface="Arial" panose="020B0604020202020204" pitchFamily="34" charset="0"/>
              </a:rPr>
              <a:t>Acil ve normal poliklinik toplamlarıdır. Aile hekimliği poliklinik sayıları dahil değildir. </a:t>
            </a:r>
          </a:p>
          <a:p>
            <a:r>
              <a:rPr lang="tr-TR" sz="1200" b="1" dirty="0">
                <a:solidFill>
                  <a:srgbClr val="FF0000"/>
                </a:solidFill>
                <a:latin typeface="Arial" panose="020B0604020202020204" pitchFamily="34" charset="0"/>
                <a:cs typeface="Arial" panose="020B0604020202020204" pitchFamily="34" charset="0"/>
              </a:rPr>
              <a:t>(3) </a:t>
            </a:r>
            <a:r>
              <a:rPr lang="tr-TR" sz="1200" b="1" dirty="0">
                <a:solidFill>
                  <a:prstClr val="black"/>
                </a:solidFill>
                <a:latin typeface="Arial" panose="020B0604020202020204" pitchFamily="34" charset="0"/>
                <a:cs typeface="Arial" panose="020B0604020202020204" pitchFamily="34" charset="0"/>
              </a:rPr>
              <a:t>Sağlık Bakanlığı, özel, üniversite hastaneleri sayılarının toplamıdır. </a:t>
            </a:r>
          </a:p>
        </p:txBody>
      </p:sp>
      <p:sp>
        <p:nvSpPr>
          <p:cNvPr id="2" name="Slayt Numarası Yer Tutucusu 1">
            <a:extLst>
              <a:ext uri="{FF2B5EF4-FFF2-40B4-BE49-F238E27FC236}">
                <a16:creationId xmlns:a16="http://schemas.microsoft.com/office/drawing/2014/main" id="{B942DCD4-CD0E-415D-857C-F59EA25251DE}"/>
              </a:ext>
            </a:extLst>
          </p:cNvPr>
          <p:cNvSpPr>
            <a:spLocks noGrp="1"/>
          </p:cNvSpPr>
          <p:nvPr>
            <p:ph type="sldNum" sz="quarter" idx="12"/>
          </p:nvPr>
        </p:nvSpPr>
        <p:spPr/>
        <p:txBody>
          <a:bodyPr/>
          <a:lstStyle/>
          <a:p>
            <a:pPr>
              <a:defRPr/>
            </a:pPr>
            <a:fld id="{7F979C48-A748-48C9-B264-A35E2CA3DA99}" type="slidenum">
              <a:rPr lang="tr-TR" smtClean="0"/>
              <a:pPr>
                <a:defRPr/>
              </a:pPr>
              <a:t>31</a:t>
            </a:fld>
            <a:endParaRPr lang="tr-TR"/>
          </a:p>
        </p:txBody>
      </p:sp>
    </p:spTree>
    <p:extLst>
      <p:ext uri="{BB962C8B-B14F-4D97-AF65-F5344CB8AC3E}">
        <p14:creationId xmlns:p14="http://schemas.microsoft.com/office/powerpoint/2010/main" val="4513604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Group 3"/>
          <p:cNvGraphicFramePr>
            <a:graphicFrameLocks noGrp="1"/>
          </p:cNvGraphicFramePr>
          <p:nvPr>
            <p:extLst>
              <p:ext uri="{D42A27DB-BD31-4B8C-83A1-F6EECF244321}">
                <p14:modId xmlns:p14="http://schemas.microsoft.com/office/powerpoint/2010/main" val="197802837"/>
              </p:ext>
            </p:extLst>
          </p:nvPr>
        </p:nvGraphicFramePr>
        <p:xfrm>
          <a:off x="296652" y="3390900"/>
          <a:ext cx="6264696" cy="2739721"/>
        </p:xfrm>
        <a:graphic>
          <a:graphicData uri="http://schemas.openxmlformats.org/drawingml/2006/table">
            <a:tbl>
              <a:tblPr/>
              <a:tblGrid>
                <a:gridCol w="3680224">
                  <a:extLst>
                    <a:ext uri="{9D8B030D-6E8A-4147-A177-3AD203B41FA5}">
                      <a16:colId xmlns:a16="http://schemas.microsoft.com/office/drawing/2014/main" val="20000"/>
                    </a:ext>
                  </a:extLst>
                </a:gridCol>
                <a:gridCol w="1313075">
                  <a:extLst>
                    <a:ext uri="{9D8B030D-6E8A-4147-A177-3AD203B41FA5}">
                      <a16:colId xmlns:a16="http://schemas.microsoft.com/office/drawing/2014/main" val="20001"/>
                    </a:ext>
                  </a:extLst>
                </a:gridCol>
                <a:gridCol w="1271397">
                  <a:extLst>
                    <a:ext uri="{9D8B030D-6E8A-4147-A177-3AD203B41FA5}">
                      <a16:colId xmlns:a16="http://schemas.microsoft.com/office/drawing/2014/main" val="20002"/>
                    </a:ext>
                  </a:extLst>
                </a:gridCol>
              </a:tblGrid>
              <a:tr h="415974">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1" i="0" u="none" strike="noStrike" kern="1200" cap="none" normalizeH="0" baseline="0" dirty="0">
                          <a:ln>
                            <a:noFill/>
                          </a:ln>
                          <a:solidFill>
                            <a:srgbClr val="FF0000"/>
                          </a:solidFill>
                          <a:effectLst/>
                          <a:latin typeface="Bookman Old Style" pitchFamily="18" charset="0"/>
                          <a:ea typeface="+mn-ea"/>
                          <a:cs typeface="Arial" pitchFamily="34" charset="0"/>
                        </a:rPr>
                        <a:t>SAĞLIK HİZMETLERİNİN KİŞİ BAŞINA DAĞILIMI</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00"/>
                  </a:ext>
                </a:extLst>
              </a:tr>
              <a:tr h="82453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tr-TR" sz="1200" b="1" i="0" u="none" strike="noStrike" kern="1200" cap="none" normalizeH="0" baseline="0" dirty="0">
                        <a:ln>
                          <a:noFill/>
                        </a:ln>
                        <a:solidFill>
                          <a:srgbClr val="FF0000"/>
                        </a:solidFill>
                        <a:effectLst/>
                        <a:latin typeface="Bookman Old Style" pitchFamily="18" charset="0"/>
                        <a:ea typeface="+mn-ea"/>
                        <a:cs typeface="Arial" pitchFamily="34" charset="0"/>
                      </a:endParaRP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200" b="1" i="0" u="none" strike="noStrike" kern="1200" cap="none" normalizeH="0" baseline="0" dirty="0">
                          <a:ln>
                            <a:noFill/>
                          </a:ln>
                          <a:solidFill>
                            <a:srgbClr val="000099"/>
                          </a:solidFill>
                          <a:effectLst/>
                          <a:latin typeface="Bookman Old Style" pitchFamily="18" charset="0"/>
                          <a:ea typeface="+mn-ea"/>
                          <a:cs typeface="Arial" pitchFamily="34" charset="0"/>
                        </a:rPr>
                        <a:t>İSTANBUL</a:t>
                      </a:r>
                    </a:p>
                    <a:p>
                      <a:pPr marL="342900" marR="0" lvl="0" indent="-342900" algn="ctr" defTabSz="914400" rtl="0" eaLnBrk="1" fontAlgn="base" latinLnBrk="0" hangingPunct="1">
                        <a:lnSpc>
                          <a:spcPct val="100000"/>
                        </a:lnSpc>
                        <a:spcBef>
                          <a:spcPct val="0"/>
                        </a:spcBef>
                        <a:spcAft>
                          <a:spcPct val="0"/>
                        </a:spcAft>
                        <a:buClrTx/>
                        <a:buSzTx/>
                        <a:buFontTx/>
                        <a:buNone/>
                        <a:tabLst/>
                        <a:defRPr/>
                      </a:pPr>
                      <a:r>
                        <a:rPr lang="tr-TR" sz="1200" b="1" kern="1200" dirty="0">
                          <a:solidFill>
                            <a:schemeClr val="tx1"/>
                          </a:solidFill>
                          <a:effectLst/>
                          <a:latin typeface="Bookman Old Style" pitchFamily="18" charset="0"/>
                          <a:ea typeface="+mn-ea"/>
                          <a:cs typeface="Arial" pitchFamily="34" charset="0"/>
                        </a:rPr>
                        <a:t>(Nüfus:14.160.467)</a:t>
                      </a:r>
                      <a:endParaRPr lang="tr-TR" sz="1200" kern="1200" dirty="0">
                        <a:solidFill>
                          <a:schemeClr val="tx1"/>
                        </a:solidFill>
                        <a:effectLst/>
                        <a:latin typeface="Bookman Old Style" pitchFamily="18" charset="0"/>
                        <a:ea typeface="+mn-ea"/>
                        <a:cs typeface="Arial" pitchFamily="34" charset="0"/>
                      </a:endParaRP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200" b="1" i="0" u="none" strike="noStrike" kern="1200" cap="none" normalizeH="0" baseline="0" dirty="0">
                          <a:ln>
                            <a:noFill/>
                          </a:ln>
                          <a:solidFill>
                            <a:srgbClr val="000099"/>
                          </a:solidFill>
                          <a:effectLst/>
                          <a:latin typeface="Bookman Old Style" pitchFamily="18" charset="0"/>
                          <a:ea typeface="+mn-ea"/>
                          <a:cs typeface="Arial" pitchFamily="34" charset="0"/>
                        </a:rPr>
                        <a:t>TÜRKİYE</a:t>
                      </a:r>
                    </a:p>
                    <a:p>
                      <a:pPr marL="342900" marR="0" lvl="0" indent="-342900" algn="ctr" defTabSz="914400" rtl="0" eaLnBrk="1" fontAlgn="base" latinLnBrk="0" hangingPunct="1">
                        <a:lnSpc>
                          <a:spcPct val="100000"/>
                        </a:lnSpc>
                        <a:spcBef>
                          <a:spcPct val="0"/>
                        </a:spcBef>
                        <a:spcAft>
                          <a:spcPct val="0"/>
                        </a:spcAft>
                        <a:buClrTx/>
                        <a:buSzTx/>
                        <a:buFontTx/>
                        <a:buNone/>
                        <a:tabLst/>
                      </a:pPr>
                      <a:r>
                        <a:rPr lang="tr-TR" sz="1200" b="1" kern="1200" dirty="0">
                          <a:solidFill>
                            <a:schemeClr val="tx1"/>
                          </a:solidFill>
                          <a:effectLst/>
                          <a:latin typeface="Bookman Old Style" pitchFamily="18" charset="0"/>
                          <a:ea typeface="+mn-ea"/>
                          <a:cs typeface="Arial" pitchFamily="34" charset="0"/>
                        </a:rPr>
                        <a:t>(Nüfus:76.667.864)</a:t>
                      </a:r>
                      <a:endParaRPr kumimoji="0" lang="tr-TR" sz="1200" b="1" i="0" u="none" strike="noStrike" kern="1200" cap="none" normalizeH="0" baseline="0" dirty="0">
                        <a:ln>
                          <a:noFill/>
                        </a:ln>
                        <a:solidFill>
                          <a:srgbClr val="000099"/>
                        </a:solidFill>
                        <a:effectLst/>
                        <a:latin typeface="Bookman Old Style" pitchFamily="18" charset="0"/>
                        <a:ea typeface="+mn-ea"/>
                        <a:cs typeface="Arial" pitchFamily="34" charset="0"/>
                      </a:endParaRP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1"/>
                  </a:ext>
                </a:extLst>
              </a:tr>
              <a:tr h="35496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200" b="1" i="0" u="none" strike="noStrike" kern="1200" cap="none" normalizeH="0" baseline="0" dirty="0">
                          <a:ln>
                            <a:noFill/>
                          </a:ln>
                          <a:solidFill>
                            <a:schemeClr val="tx1"/>
                          </a:solidFill>
                          <a:effectLst/>
                          <a:latin typeface="Bookman Old Style" pitchFamily="18" charset="0"/>
                          <a:ea typeface="+mn-ea"/>
                          <a:cs typeface="Arial" pitchFamily="34" charset="0"/>
                        </a:rPr>
                        <a:t>YATAK BAŞINA DÜŞEN KİŞİ</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fontAlgn="ctr"/>
                      <a:r>
                        <a:rPr lang="tr-TR" sz="1200" b="1" i="0" u="none" strike="noStrike" dirty="0">
                          <a:solidFill>
                            <a:srgbClr val="000000"/>
                          </a:solidFill>
                          <a:latin typeface="Bookman Old Style" pitchFamily="18" charset="0"/>
                          <a:cs typeface="Arial" pitchFamily="34" charset="0"/>
                        </a:rPr>
                        <a:t>433</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a:r>
                        <a:rPr lang="tr-TR" sz="1200" b="1" dirty="0">
                          <a:solidFill>
                            <a:schemeClr val="tx1"/>
                          </a:solidFill>
                          <a:latin typeface="Bookman Old Style" pitchFamily="18" charset="0"/>
                          <a:cs typeface="Arial" pitchFamily="34" charset="0"/>
                        </a:rPr>
                        <a:t>375</a:t>
                      </a:r>
                    </a:p>
                  </a:txBody>
                  <a:tcPr marL="68573" marR="54000"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3763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defRPr/>
                      </a:pPr>
                      <a:r>
                        <a:rPr kumimoji="0" lang="tr-TR" sz="1200" b="1" i="0" u="none" strike="noStrike" kern="1200" cap="none" normalizeH="0" baseline="0" dirty="0">
                          <a:ln>
                            <a:noFill/>
                          </a:ln>
                          <a:solidFill>
                            <a:schemeClr val="tx1"/>
                          </a:solidFill>
                          <a:effectLst/>
                          <a:latin typeface="Bookman Old Style" pitchFamily="18" charset="0"/>
                          <a:ea typeface="+mn-ea"/>
                          <a:cs typeface="Arial" pitchFamily="34" charset="0"/>
                        </a:rPr>
                        <a:t>DOKTOR BAŞINA DÜŞEN KİŞİ (Diş hek. hariç)</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fontAlgn="ctr"/>
                      <a:r>
                        <a:rPr lang="tr-TR" sz="1200" b="1" i="0" u="none" strike="noStrike" dirty="0">
                          <a:solidFill>
                            <a:srgbClr val="000000"/>
                          </a:solidFill>
                          <a:latin typeface="Bookman Old Style" pitchFamily="18" charset="0"/>
                          <a:cs typeface="Arial" pitchFamily="34" charset="0"/>
                        </a:rPr>
                        <a:t>528</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a:r>
                        <a:rPr lang="tr-TR" sz="1200" b="1" dirty="0">
                          <a:solidFill>
                            <a:schemeClr val="tx1"/>
                          </a:solidFill>
                          <a:latin typeface="Bookman Old Style" pitchFamily="18" charset="0"/>
                          <a:cs typeface="Arial" pitchFamily="34" charset="0"/>
                        </a:rPr>
                        <a:t>586</a:t>
                      </a:r>
                    </a:p>
                  </a:txBody>
                  <a:tcPr marL="68573" marR="54000"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35496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200" b="1" i="0" u="none" strike="noStrike" kern="1200" cap="none" normalizeH="0" baseline="0" dirty="0">
                          <a:ln>
                            <a:noFill/>
                          </a:ln>
                          <a:solidFill>
                            <a:schemeClr val="tx1"/>
                          </a:solidFill>
                          <a:effectLst/>
                          <a:latin typeface="Bookman Old Style" pitchFamily="18" charset="0"/>
                          <a:ea typeface="+mn-ea"/>
                          <a:cs typeface="Arial" pitchFamily="34" charset="0"/>
                        </a:rPr>
                        <a:t>HEMŞİRE BAŞINA DÜŞEN KİŞİ </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fontAlgn="ctr"/>
                      <a:r>
                        <a:rPr lang="tr-TR" sz="1200" b="1" i="0" u="none" strike="noStrike" dirty="0">
                          <a:solidFill>
                            <a:srgbClr val="000000"/>
                          </a:solidFill>
                          <a:latin typeface="Bookman Old Style" pitchFamily="18" charset="0"/>
                          <a:cs typeface="Arial" pitchFamily="34" charset="0"/>
                        </a:rPr>
                        <a:t>656</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a:r>
                        <a:rPr lang="tr-TR" sz="1200" b="1" dirty="0">
                          <a:latin typeface="Bookman Old Style" pitchFamily="18" charset="0"/>
                          <a:cs typeface="Arial" pitchFamily="34" charset="0"/>
                        </a:rPr>
                        <a:t>569</a:t>
                      </a:r>
                    </a:p>
                  </a:txBody>
                  <a:tcPr marL="68573" marR="54000"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r h="35496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200" b="1" i="0" u="none" strike="noStrike" kern="1200" cap="none" normalizeH="0" baseline="0" dirty="0">
                          <a:ln>
                            <a:noFill/>
                          </a:ln>
                          <a:solidFill>
                            <a:schemeClr val="tx1"/>
                          </a:solidFill>
                          <a:effectLst/>
                          <a:latin typeface="Bookman Old Style" pitchFamily="18" charset="0"/>
                          <a:ea typeface="+mn-ea"/>
                          <a:cs typeface="Arial" pitchFamily="34" charset="0"/>
                        </a:rPr>
                        <a:t>EBE+HEMŞİRE BAŞINA DÜŞEN KİŞİ </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fontAlgn="ctr"/>
                      <a:r>
                        <a:rPr lang="tr-TR" sz="1200" b="1" i="0" u="none" strike="noStrike" dirty="0">
                          <a:latin typeface="Bookman Old Style" pitchFamily="18" charset="0"/>
                          <a:cs typeface="Arial" pitchFamily="34" charset="0"/>
                        </a:rPr>
                        <a:t>519</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a:r>
                        <a:rPr lang="tr-TR" sz="1200" b="1" dirty="0">
                          <a:solidFill>
                            <a:schemeClr val="tx1"/>
                          </a:solidFill>
                          <a:latin typeface="Bookman Old Style" pitchFamily="18" charset="0"/>
                          <a:cs typeface="Arial" pitchFamily="34" charset="0"/>
                        </a:rPr>
                        <a:t>408</a:t>
                      </a:r>
                    </a:p>
                  </a:txBody>
                  <a:tcPr marL="68573" marR="54000"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5"/>
                  </a:ext>
                </a:extLst>
              </a:tr>
            </a:tbl>
          </a:graphicData>
        </a:graphic>
      </p:graphicFrame>
      <p:graphicFrame>
        <p:nvGraphicFramePr>
          <p:cNvPr id="6" name="Group 3"/>
          <p:cNvGraphicFramePr>
            <a:graphicFrameLocks noGrp="1"/>
          </p:cNvGraphicFramePr>
          <p:nvPr>
            <p:extLst>
              <p:ext uri="{D42A27DB-BD31-4B8C-83A1-F6EECF244321}">
                <p14:modId xmlns:p14="http://schemas.microsoft.com/office/powerpoint/2010/main" val="3770201742"/>
              </p:ext>
            </p:extLst>
          </p:nvPr>
        </p:nvGraphicFramePr>
        <p:xfrm>
          <a:off x="296652" y="962027"/>
          <a:ext cx="6264696" cy="2155230"/>
        </p:xfrm>
        <a:graphic>
          <a:graphicData uri="http://schemas.openxmlformats.org/drawingml/2006/table">
            <a:tbl>
              <a:tblPr/>
              <a:tblGrid>
                <a:gridCol w="2788652">
                  <a:extLst>
                    <a:ext uri="{9D8B030D-6E8A-4147-A177-3AD203B41FA5}">
                      <a16:colId xmlns:a16="http://schemas.microsoft.com/office/drawing/2014/main" val="20000"/>
                    </a:ext>
                  </a:extLst>
                </a:gridCol>
                <a:gridCol w="1032834">
                  <a:extLst>
                    <a:ext uri="{9D8B030D-6E8A-4147-A177-3AD203B41FA5}">
                      <a16:colId xmlns:a16="http://schemas.microsoft.com/office/drawing/2014/main" val="20001"/>
                    </a:ext>
                  </a:extLst>
                </a:gridCol>
                <a:gridCol w="1084476">
                  <a:extLst>
                    <a:ext uri="{9D8B030D-6E8A-4147-A177-3AD203B41FA5}">
                      <a16:colId xmlns:a16="http://schemas.microsoft.com/office/drawing/2014/main" val="20002"/>
                    </a:ext>
                  </a:extLst>
                </a:gridCol>
                <a:gridCol w="1358734">
                  <a:extLst>
                    <a:ext uri="{9D8B030D-6E8A-4147-A177-3AD203B41FA5}">
                      <a16:colId xmlns:a16="http://schemas.microsoft.com/office/drawing/2014/main" val="20003"/>
                    </a:ext>
                  </a:extLst>
                </a:gridCol>
              </a:tblGrid>
              <a:tr h="425148">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a:ln>
                            <a:noFill/>
                          </a:ln>
                          <a:solidFill>
                            <a:srgbClr val="FF0000"/>
                          </a:solidFill>
                          <a:effectLst/>
                          <a:latin typeface="Bookman Old Style" pitchFamily="18" charset="0"/>
                          <a:cs typeface="Arial" pitchFamily="34" charset="0"/>
                        </a:rPr>
                        <a:t>SAĞLIK İLE İLGİLİ GENEL GÖSTERGELER</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00"/>
                  </a:ext>
                </a:extLst>
              </a:tr>
              <a:tr h="62137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1200" b="0" i="0" u="none" strike="noStrike" cap="none" normalizeH="0" baseline="0" dirty="0">
                        <a:ln>
                          <a:noFill/>
                        </a:ln>
                        <a:solidFill>
                          <a:srgbClr val="FF3300"/>
                        </a:solidFill>
                        <a:effectLst/>
                        <a:latin typeface="Bookman Old Style" pitchFamily="18" charset="0"/>
                        <a:cs typeface="Arial" pitchFamily="34" charset="0"/>
                      </a:endParaRP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000099"/>
                          </a:solidFill>
                          <a:effectLst/>
                          <a:latin typeface="Bookman Old Style" pitchFamily="18" charset="0"/>
                          <a:cs typeface="Arial" pitchFamily="34" charset="0"/>
                        </a:rPr>
                        <a:t>İSTANBUL</a:t>
                      </a:r>
                      <a:endParaRPr kumimoji="0" lang="tr-TR" sz="1200" b="0" i="0" u="none" strike="noStrike" cap="none" normalizeH="0" baseline="0" dirty="0">
                        <a:ln>
                          <a:noFill/>
                        </a:ln>
                        <a:solidFill>
                          <a:srgbClr val="000099"/>
                        </a:solidFill>
                        <a:effectLst/>
                        <a:latin typeface="Bookman Old Style" pitchFamily="18" charset="0"/>
                        <a:cs typeface="Arial" pitchFamily="34" charset="0"/>
                      </a:endParaRP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000099"/>
                          </a:solidFill>
                          <a:effectLst/>
                          <a:latin typeface="Bookman Old Style" pitchFamily="18" charset="0"/>
                          <a:cs typeface="Arial" pitchFamily="34" charset="0"/>
                        </a:rPr>
                        <a:t>TÜRKİYE</a:t>
                      </a:r>
                      <a:endParaRPr kumimoji="0" lang="tr-TR" sz="1200" b="0" i="0" u="none" strike="noStrike" cap="none" normalizeH="0" baseline="0" dirty="0">
                        <a:ln>
                          <a:noFill/>
                        </a:ln>
                        <a:solidFill>
                          <a:srgbClr val="000099"/>
                        </a:solidFill>
                        <a:effectLst/>
                        <a:latin typeface="Bookman Old Style" pitchFamily="18" charset="0"/>
                        <a:cs typeface="Arial" pitchFamily="34" charset="0"/>
                      </a:endParaRP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000099"/>
                          </a:solidFill>
                          <a:effectLst/>
                          <a:latin typeface="Bookman Old Style" pitchFamily="18" charset="0"/>
                          <a:cs typeface="Arial" pitchFamily="34" charset="0"/>
                        </a:rPr>
                        <a:t>İST. PAYI %</a:t>
                      </a:r>
                      <a:endParaRPr kumimoji="0" lang="tr-TR" sz="1200" b="0" i="0" u="none" strike="noStrike" cap="none" normalizeH="0" baseline="0" dirty="0">
                        <a:ln>
                          <a:noFill/>
                        </a:ln>
                        <a:solidFill>
                          <a:srgbClr val="000099"/>
                        </a:solidFill>
                        <a:effectLst/>
                        <a:latin typeface="Bookman Old Style" pitchFamily="18" charset="0"/>
                        <a:cs typeface="Arial" pitchFamily="34" charset="0"/>
                      </a:endParaRP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1"/>
                  </a:ext>
                </a:extLst>
              </a:tr>
              <a:tr h="359739">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200" b="1" i="0" u="none" strike="noStrike" kern="1200" cap="none" normalizeH="0" baseline="0" dirty="0">
                          <a:ln>
                            <a:noFill/>
                          </a:ln>
                          <a:solidFill>
                            <a:schemeClr val="tx1"/>
                          </a:solidFill>
                          <a:effectLst/>
                          <a:latin typeface="Bookman Old Style" pitchFamily="18" charset="0"/>
                          <a:ea typeface="+mn-ea"/>
                          <a:cs typeface="Arial" pitchFamily="34" charset="0"/>
                        </a:rPr>
                        <a:t>HASTANE SAYISI </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fontAlgn="ctr"/>
                      <a:r>
                        <a:rPr lang="tr-TR" sz="1200" b="1" i="0" u="none" strike="noStrike" dirty="0">
                          <a:latin typeface="Bookman Old Style" pitchFamily="18" charset="0"/>
                          <a:cs typeface="Arial" pitchFamily="34" charset="0"/>
                        </a:rPr>
                        <a:t>230</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fontAlgn="ctr"/>
                      <a:r>
                        <a:rPr lang="tr-TR" sz="1200" b="1" i="0" u="none" strike="noStrike" dirty="0">
                          <a:latin typeface="Bookman Old Style" pitchFamily="18" charset="0"/>
                          <a:cs typeface="Arial" pitchFamily="34" charset="0"/>
                        </a:rPr>
                        <a:t>1.514 </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fontAlgn="ctr"/>
                      <a:r>
                        <a:rPr lang="tr-TR" sz="1200" b="1" i="0" u="none" strike="noStrike" dirty="0">
                          <a:latin typeface="Bookman Old Style" pitchFamily="18" charset="0"/>
                          <a:cs typeface="Arial" pitchFamily="34" charset="0"/>
                        </a:rPr>
                        <a:t>15,2</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359739">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200" b="1" i="0" u="none" strike="noStrike" kern="1200" cap="none" normalizeH="0" baseline="0" dirty="0">
                          <a:ln>
                            <a:noFill/>
                          </a:ln>
                          <a:solidFill>
                            <a:schemeClr val="tx1"/>
                          </a:solidFill>
                          <a:effectLst/>
                          <a:latin typeface="Bookman Old Style" pitchFamily="18" charset="0"/>
                          <a:ea typeface="+mn-ea"/>
                          <a:cs typeface="Arial" pitchFamily="34" charset="0"/>
                        </a:rPr>
                        <a:t>YATAK SAYISI</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fontAlgn="ctr"/>
                      <a:r>
                        <a:rPr lang="tr-TR" sz="1200" b="1" i="0" u="none" strike="noStrike" dirty="0">
                          <a:latin typeface="Bookman Old Style" pitchFamily="18" charset="0"/>
                          <a:cs typeface="Arial" pitchFamily="34" charset="0"/>
                        </a:rPr>
                        <a:t>  33.256 </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fontAlgn="ctr"/>
                      <a:r>
                        <a:rPr lang="tr-TR" sz="1200" b="1" i="0" u="none" strike="noStrike" dirty="0">
                          <a:latin typeface="Bookman Old Style" pitchFamily="18" charset="0"/>
                          <a:cs typeface="Arial" pitchFamily="34" charset="0"/>
                        </a:rPr>
                        <a:t>201.802 </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fontAlgn="ctr"/>
                      <a:r>
                        <a:rPr lang="tr-TR" sz="1200" b="1" i="0" u="none" strike="noStrike" dirty="0">
                          <a:latin typeface="Bookman Old Style" pitchFamily="18" charset="0"/>
                          <a:cs typeface="Arial" pitchFamily="34" charset="0"/>
                        </a:rPr>
                        <a:t>16,4</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38923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200" b="1" i="0" u="none" strike="noStrike" kern="1200" cap="none" normalizeH="0" baseline="0" dirty="0">
                          <a:ln>
                            <a:noFill/>
                          </a:ln>
                          <a:solidFill>
                            <a:schemeClr val="tx1"/>
                          </a:solidFill>
                          <a:effectLst/>
                          <a:latin typeface="Bookman Old Style" pitchFamily="18" charset="0"/>
                          <a:ea typeface="+mn-ea"/>
                          <a:cs typeface="Arial" pitchFamily="34" charset="0"/>
                        </a:rPr>
                        <a:t>HEKİM SAYISI (Diş </a:t>
                      </a:r>
                      <a:r>
                        <a:rPr kumimoji="0" lang="tr-TR" sz="1200" b="1" i="0" u="none" strike="noStrike" kern="1200" cap="none" normalizeH="0" baseline="0" dirty="0" err="1">
                          <a:ln>
                            <a:noFill/>
                          </a:ln>
                          <a:solidFill>
                            <a:schemeClr val="tx1"/>
                          </a:solidFill>
                          <a:effectLst/>
                          <a:latin typeface="Bookman Old Style" pitchFamily="18" charset="0"/>
                          <a:ea typeface="+mn-ea"/>
                          <a:cs typeface="Arial" pitchFamily="34" charset="0"/>
                        </a:rPr>
                        <a:t>hek</a:t>
                      </a:r>
                      <a:r>
                        <a:rPr kumimoji="0" lang="tr-TR" sz="1200" b="1" i="0" u="none" strike="noStrike" kern="1200" cap="none" normalizeH="0" baseline="0" dirty="0">
                          <a:ln>
                            <a:noFill/>
                          </a:ln>
                          <a:solidFill>
                            <a:schemeClr val="tx1"/>
                          </a:solidFill>
                          <a:effectLst/>
                          <a:latin typeface="Bookman Old Style" pitchFamily="18" charset="0"/>
                          <a:ea typeface="+mn-ea"/>
                          <a:cs typeface="Arial" pitchFamily="34" charset="0"/>
                        </a:rPr>
                        <a:t>. dahil)</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fontAlgn="ctr"/>
                      <a:r>
                        <a:rPr lang="tr-TR" sz="1200" b="1" i="0" u="none" strike="noStrike" dirty="0">
                          <a:latin typeface="Bookman Old Style" pitchFamily="18" charset="0"/>
                          <a:cs typeface="Arial" pitchFamily="34" charset="0"/>
                        </a:rPr>
                        <a:t> 32.231</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fontAlgn="ctr"/>
                      <a:r>
                        <a:rPr lang="tr-TR" sz="1200" b="1" i="0" u="none" strike="noStrike" dirty="0">
                          <a:latin typeface="Bookman Old Style" pitchFamily="18" charset="0"/>
                          <a:cs typeface="Arial" pitchFamily="34" charset="0"/>
                        </a:rPr>
                        <a:t>150.243 </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fontAlgn="ctr"/>
                      <a:r>
                        <a:rPr lang="tr-TR" sz="1200" b="1" i="0" u="none" strike="noStrike" dirty="0">
                          <a:latin typeface="Bookman Old Style" pitchFamily="18" charset="0"/>
                          <a:cs typeface="Arial" pitchFamily="34" charset="0"/>
                        </a:rPr>
                        <a:t>21,4</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bl>
          </a:graphicData>
        </a:graphic>
      </p:graphicFrame>
      <p:graphicFrame>
        <p:nvGraphicFramePr>
          <p:cNvPr id="7" name="6 Tablo"/>
          <p:cNvGraphicFramePr>
            <a:graphicFrameLocks noGrp="1"/>
          </p:cNvGraphicFramePr>
          <p:nvPr>
            <p:extLst>
              <p:ext uri="{D42A27DB-BD31-4B8C-83A1-F6EECF244321}">
                <p14:modId xmlns:p14="http://schemas.microsoft.com/office/powerpoint/2010/main" val="3056984912"/>
              </p:ext>
            </p:extLst>
          </p:nvPr>
        </p:nvGraphicFramePr>
        <p:xfrm>
          <a:off x="296651" y="6438900"/>
          <a:ext cx="6264697" cy="2348946"/>
        </p:xfrm>
        <a:graphic>
          <a:graphicData uri="http://schemas.openxmlformats.org/drawingml/2006/table">
            <a:tbl>
              <a:tblPr/>
              <a:tblGrid>
                <a:gridCol w="3049188">
                  <a:extLst>
                    <a:ext uri="{9D8B030D-6E8A-4147-A177-3AD203B41FA5}">
                      <a16:colId xmlns:a16="http://schemas.microsoft.com/office/drawing/2014/main" val="20000"/>
                    </a:ext>
                  </a:extLst>
                </a:gridCol>
                <a:gridCol w="1104017">
                  <a:extLst>
                    <a:ext uri="{9D8B030D-6E8A-4147-A177-3AD203B41FA5}">
                      <a16:colId xmlns:a16="http://schemas.microsoft.com/office/drawing/2014/main" val="20001"/>
                    </a:ext>
                  </a:extLst>
                </a:gridCol>
                <a:gridCol w="946300">
                  <a:extLst>
                    <a:ext uri="{9D8B030D-6E8A-4147-A177-3AD203B41FA5}">
                      <a16:colId xmlns:a16="http://schemas.microsoft.com/office/drawing/2014/main" val="20002"/>
                    </a:ext>
                  </a:extLst>
                </a:gridCol>
                <a:gridCol w="1165192">
                  <a:extLst>
                    <a:ext uri="{9D8B030D-6E8A-4147-A177-3AD203B41FA5}">
                      <a16:colId xmlns:a16="http://schemas.microsoft.com/office/drawing/2014/main" val="20003"/>
                    </a:ext>
                  </a:extLst>
                </a:gridCol>
              </a:tblGrid>
              <a:tr h="423574">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a:ln>
                            <a:noFill/>
                          </a:ln>
                          <a:solidFill>
                            <a:srgbClr val="FF0000"/>
                          </a:solidFill>
                          <a:effectLst/>
                          <a:latin typeface="Bookman Old Style" pitchFamily="18" charset="0"/>
                          <a:cs typeface="Arial" pitchFamily="34" charset="0"/>
                        </a:rPr>
                        <a:t>112 ACİL HİZMETLERİ</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a:ln>
                          <a:noFill/>
                        </a:ln>
                        <a:solidFill>
                          <a:srgbClr val="000099"/>
                        </a:solidFill>
                        <a:effectLst/>
                        <a:latin typeface="Arial" pitchFamily="34" charset="0"/>
                      </a:endParaRPr>
                    </a:p>
                  </a:txBody>
                  <a:tcPr anchor="ctr" horzOverflow="overflow">
                    <a:lnL w="1270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12700" cap="flat" cmpd="sng" algn="ctr">
                      <a:solidFill>
                        <a:srgbClr val="0066CC"/>
                      </a:solidFill>
                      <a:prstDash val="solid"/>
                      <a:round/>
                      <a:headEnd type="none" w="med" len="med"/>
                      <a:tailEnd type="none" w="med" len="med"/>
                    </a:lnT>
                    <a:lnB w="12700" cap="flat" cmpd="sng" algn="ctr">
                      <a:solidFill>
                        <a:srgbClr val="0066CC"/>
                      </a:solidFill>
                      <a:prstDash val="solid"/>
                      <a:round/>
                      <a:headEnd type="none" w="med" len="med"/>
                      <a:tailEnd type="none" w="med" len="med"/>
                    </a:lnB>
                    <a:lnTlToBr>
                      <a:noFill/>
                    </a:lnTlToBr>
                    <a:lnBlToTr>
                      <a:noFill/>
                    </a:lnBlToTr>
                    <a:noFill/>
                  </a:tcPr>
                </a:tc>
                <a:tc hMerge="1">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a:ln>
                          <a:noFill/>
                        </a:ln>
                        <a:solidFill>
                          <a:srgbClr val="000099"/>
                        </a:solidFill>
                        <a:effectLst/>
                        <a:latin typeface="Arial" pitchFamily="34" charset="0"/>
                      </a:endParaRPr>
                    </a:p>
                  </a:txBody>
                  <a:tcPr horzOverflow="overflow">
                    <a:lnL w="1270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12700" cap="flat" cmpd="sng" algn="ctr">
                      <a:solidFill>
                        <a:srgbClr val="0066CC"/>
                      </a:solidFill>
                      <a:prstDash val="solid"/>
                      <a:round/>
                      <a:headEnd type="none" w="med" len="med"/>
                      <a:tailEnd type="none" w="med" len="med"/>
                    </a:lnT>
                    <a:lnB w="12700" cap="flat" cmpd="sng" algn="ctr">
                      <a:solidFill>
                        <a:srgbClr val="0066CC"/>
                      </a:solidFill>
                      <a:prstDash val="solid"/>
                      <a:round/>
                      <a:headEnd type="none" w="med" len="med"/>
                      <a:tailEnd type="none" w="med" len="med"/>
                    </a:lnB>
                    <a:lnTlToBr>
                      <a:noFill/>
                    </a:lnTlToBr>
                    <a:lnBlToTr>
                      <a:noFill/>
                    </a:lnBlToTr>
                    <a:noFill/>
                  </a:tcPr>
                </a:tc>
                <a:tc hMerge="1">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a:ln>
                          <a:noFill/>
                        </a:ln>
                        <a:solidFill>
                          <a:srgbClr val="000099"/>
                        </a:solidFill>
                        <a:effectLst/>
                        <a:latin typeface="Arial" pitchFamily="34" charset="0"/>
                      </a:endParaRPr>
                    </a:p>
                  </a:txBody>
                  <a:tcPr horzOverflow="overflow">
                    <a:lnL w="1270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12700" cap="flat" cmpd="sng" algn="ctr">
                      <a:solidFill>
                        <a:srgbClr val="0066CC"/>
                      </a:solidFill>
                      <a:prstDash val="solid"/>
                      <a:round/>
                      <a:headEnd type="none" w="med" len="med"/>
                      <a:tailEnd type="none" w="med" len="med"/>
                    </a:lnT>
                    <a:lnB w="12700" cap="flat" cmpd="sng" algn="ctr">
                      <a:solidFill>
                        <a:srgbClr val="0066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7275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200" b="1" i="0" u="none" strike="noStrike" cap="none" normalizeH="0" baseline="0" dirty="0">
                        <a:ln>
                          <a:noFill/>
                        </a:ln>
                        <a:solidFill>
                          <a:srgbClr val="000099"/>
                        </a:solidFill>
                        <a:effectLst/>
                        <a:latin typeface="Bookman Old Style" pitchFamily="18" charset="0"/>
                        <a:cs typeface="Arial" pitchFamily="34" charset="0"/>
                      </a:endParaRP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000099"/>
                          </a:solidFill>
                          <a:effectLst/>
                          <a:latin typeface="Bookman Old Style" pitchFamily="18" charset="0"/>
                          <a:cs typeface="Arial" pitchFamily="34" charset="0"/>
                        </a:rPr>
                        <a:t>AVRUPA</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000099"/>
                          </a:solidFill>
                          <a:effectLst/>
                          <a:latin typeface="Bookman Old Style" pitchFamily="18" charset="0"/>
                          <a:cs typeface="Arial" pitchFamily="34" charset="0"/>
                        </a:rPr>
                        <a:t>ANADOLU </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000099"/>
                          </a:solidFill>
                          <a:effectLst/>
                          <a:latin typeface="Bookman Old Style" pitchFamily="18" charset="0"/>
                          <a:cs typeface="Arial" pitchFamily="34" charset="0"/>
                        </a:rPr>
                        <a:t>TOPLAM</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1"/>
                  </a:ext>
                </a:extLst>
              </a:tr>
              <a:tr h="37275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112 İSTASYONU</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rtl="0" fontAlgn="ctr"/>
                      <a:r>
                        <a:rPr lang="tr-TR" sz="1200" b="0" i="0" u="none" strike="noStrike" dirty="0">
                          <a:solidFill>
                            <a:srgbClr val="000000"/>
                          </a:solidFill>
                          <a:latin typeface="Bookman Old Style" pitchFamily="18" charset="0"/>
                          <a:cs typeface="Arial" pitchFamily="34" charset="0"/>
                        </a:rPr>
                        <a:t>112</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rtl="0" fontAlgn="ctr"/>
                      <a:r>
                        <a:rPr lang="tr-TR" sz="1200" b="0" i="0" u="none" strike="noStrike" dirty="0">
                          <a:solidFill>
                            <a:srgbClr val="000000"/>
                          </a:solidFill>
                          <a:latin typeface="Bookman Old Style" pitchFamily="18" charset="0"/>
                          <a:cs typeface="Arial" pitchFamily="34" charset="0"/>
                        </a:rPr>
                        <a:t>59</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rtl="0" fontAlgn="ctr"/>
                      <a:r>
                        <a:rPr lang="tr-TR" sz="1200" b="1" i="0" u="none" strike="noStrike" dirty="0">
                          <a:solidFill>
                            <a:srgbClr val="000000"/>
                          </a:solidFill>
                          <a:latin typeface="Bookman Old Style" pitchFamily="18" charset="0"/>
                          <a:cs typeface="Arial" pitchFamily="34" charset="0"/>
                        </a:rPr>
                        <a:t>171</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37275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AMBULANS SAYISI</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rtl="0" fontAlgn="ctr"/>
                      <a:r>
                        <a:rPr lang="tr-TR" sz="1200" b="0" i="0" u="none" strike="noStrike" dirty="0">
                          <a:solidFill>
                            <a:srgbClr val="000000"/>
                          </a:solidFill>
                          <a:latin typeface="Bookman Old Style" pitchFamily="18" charset="0"/>
                          <a:cs typeface="Arial" pitchFamily="34" charset="0"/>
                        </a:rPr>
                        <a:t>177</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rtl="0" fontAlgn="ctr"/>
                      <a:r>
                        <a:rPr lang="tr-TR" sz="1200" b="0" i="0" u="none" strike="noStrike" dirty="0">
                          <a:solidFill>
                            <a:srgbClr val="000000"/>
                          </a:solidFill>
                          <a:latin typeface="Bookman Old Style" pitchFamily="18" charset="0"/>
                          <a:cs typeface="Arial" pitchFamily="34" charset="0"/>
                        </a:rPr>
                        <a:t>71</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rtl="0" fontAlgn="ctr"/>
                      <a:r>
                        <a:rPr lang="tr-TR" sz="1200" b="1" i="0" u="none" strike="noStrike" dirty="0">
                          <a:solidFill>
                            <a:srgbClr val="000000"/>
                          </a:solidFill>
                          <a:latin typeface="Bookman Old Style" pitchFamily="18" charset="0"/>
                          <a:cs typeface="Arial" pitchFamily="34" charset="0"/>
                        </a:rPr>
                        <a:t>248</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37275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TAŞINAN VAKA SAYISI</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rtl="0" fontAlgn="ctr"/>
                      <a:r>
                        <a:rPr lang="tr-TR" sz="1200" b="0" i="0" u="none" strike="noStrike" dirty="0">
                          <a:solidFill>
                            <a:srgbClr val="000000"/>
                          </a:solidFill>
                          <a:latin typeface="Bookman Old Style" pitchFamily="18" charset="0"/>
                          <a:cs typeface="Arial" pitchFamily="34" charset="0"/>
                        </a:rPr>
                        <a:t>283.948</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rtl="0" fontAlgn="ctr"/>
                      <a:r>
                        <a:rPr lang="tr-TR" sz="1200" b="0" i="0" u="none" strike="noStrike" dirty="0">
                          <a:solidFill>
                            <a:srgbClr val="000000"/>
                          </a:solidFill>
                          <a:latin typeface="Bookman Old Style" pitchFamily="18" charset="0"/>
                          <a:cs typeface="Arial" pitchFamily="34" charset="0"/>
                        </a:rPr>
                        <a:t>180.732</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rtl="0" fontAlgn="ctr"/>
                      <a:r>
                        <a:rPr lang="tr-TR" sz="1200" b="1" i="0" u="none" strike="noStrike" dirty="0">
                          <a:solidFill>
                            <a:srgbClr val="000000"/>
                          </a:solidFill>
                          <a:latin typeface="Bookman Old Style" pitchFamily="18" charset="0"/>
                          <a:cs typeface="Arial" pitchFamily="34" charset="0"/>
                        </a:rPr>
                        <a:t>464.680</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r h="37275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kern="1200" cap="none" normalizeH="0" baseline="0" dirty="0">
                          <a:ln>
                            <a:noFill/>
                          </a:ln>
                          <a:solidFill>
                            <a:schemeClr val="tx1"/>
                          </a:solidFill>
                          <a:effectLst/>
                          <a:latin typeface="Bookman Old Style" pitchFamily="18" charset="0"/>
                          <a:ea typeface="+mn-ea"/>
                          <a:cs typeface="Arial" pitchFamily="34" charset="0"/>
                        </a:rPr>
                        <a:t>İLK 10 DAKİKA ULAŞILAN HASTA ORANI </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200" b="0" i="0" u="none" strike="noStrike" kern="1200" cap="none" normalizeH="0" baseline="0" dirty="0">
                          <a:ln>
                            <a:noFill/>
                          </a:ln>
                          <a:solidFill>
                            <a:schemeClr val="tx1"/>
                          </a:solidFill>
                          <a:effectLst/>
                          <a:latin typeface="Bookman Old Style" pitchFamily="18" charset="0"/>
                          <a:ea typeface="+mn-ea"/>
                          <a:cs typeface="Arial" pitchFamily="34" charset="0"/>
                        </a:rPr>
                        <a:t>74,3</a:t>
                      </a:r>
                    </a:p>
                  </a:txBody>
                  <a:tcPr marL="7144" marR="54000"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200" b="0" i="0" u="none" strike="noStrike" kern="1200" cap="none" normalizeH="0" baseline="0" dirty="0">
                          <a:ln>
                            <a:noFill/>
                          </a:ln>
                          <a:solidFill>
                            <a:schemeClr val="tx1"/>
                          </a:solidFill>
                          <a:effectLst/>
                          <a:latin typeface="Bookman Old Style" pitchFamily="18" charset="0"/>
                          <a:ea typeface="+mn-ea"/>
                          <a:cs typeface="Arial" pitchFamily="34" charset="0"/>
                        </a:rPr>
                        <a:t>75,9</a:t>
                      </a:r>
                    </a:p>
                  </a:txBody>
                  <a:tcPr marL="7144" marR="54000"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200" b="1" i="0" u="none" strike="noStrike" kern="1200" cap="none" normalizeH="0" baseline="0" dirty="0">
                          <a:ln>
                            <a:noFill/>
                          </a:ln>
                          <a:solidFill>
                            <a:schemeClr val="tx1"/>
                          </a:solidFill>
                          <a:effectLst/>
                          <a:latin typeface="Bookman Old Style" pitchFamily="18" charset="0"/>
                          <a:ea typeface="+mn-ea"/>
                          <a:cs typeface="Arial" pitchFamily="34" charset="0"/>
                        </a:rPr>
                        <a:t>74,9</a:t>
                      </a:r>
                    </a:p>
                  </a:txBody>
                  <a:tcPr marL="7144" marR="54000"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5"/>
                  </a:ext>
                </a:extLst>
              </a:tr>
            </a:tbl>
          </a:graphicData>
        </a:graphic>
      </p:graphicFrame>
      <p:sp>
        <p:nvSpPr>
          <p:cNvPr id="2" name="Slayt Numarası Yer Tutucusu 1">
            <a:extLst>
              <a:ext uri="{FF2B5EF4-FFF2-40B4-BE49-F238E27FC236}">
                <a16:creationId xmlns:a16="http://schemas.microsoft.com/office/drawing/2014/main" id="{4381494C-B9DF-42DB-9E04-D20EED0F4DBA}"/>
              </a:ext>
            </a:extLst>
          </p:cNvPr>
          <p:cNvSpPr>
            <a:spLocks noGrp="1"/>
          </p:cNvSpPr>
          <p:nvPr>
            <p:ph type="sldNum" sz="quarter" idx="12"/>
          </p:nvPr>
        </p:nvSpPr>
        <p:spPr/>
        <p:txBody>
          <a:bodyPr/>
          <a:lstStyle/>
          <a:p>
            <a:pPr>
              <a:defRPr/>
            </a:pPr>
            <a:fld id="{7F979C48-A748-48C9-B264-A35E2CA3DA99}" type="slidenum">
              <a:rPr lang="tr-TR" smtClean="0"/>
              <a:pPr>
                <a:defRPr/>
              </a:pPr>
              <a:t>32</a:t>
            </a:fld>
            <a:endParaRPr lang="tr-TR"/>
          </a:p>
        </p:txBody>
      </p:sp>
    </p:spTree>
    <p:extLst>
      <p:ext uri="{BB962C8B-B14F-4D97-AF65-F5344CB8AC3E}">
        <p14:creationId xmlns:p14="http://schemas.microsoft.com/office/powerpoint/2010/main" val="1549885066"/>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Group 47"/>
          <p:cNvGraphicFramePr>
            <a:graphicFrameLocks/>
          </p:cNvGraphicFramePr>
          <p:nvPr>
            <p:extLst>
              <p:ext uri="{D42A27DB-BD31-4B8C-83A1-F6EECF244321}">
                <p14:modId xmlns:p14="http://schemas.microsoft.com/office/powerpoint/2010/main" val="3918804110"/>
              </p:ext>
            </p:extLst>
          </p:nvPr>
        </p:nvGraphicFramePr>
        <p:xfrm>
          <a:off x="242645" y="7315200"/>
          <a:ext cx="6372708" cy="2200826"/>
        </p:xfrm>
        <a:graphic>
          <a:graphicData uri="http://schemas.openxmlformats.org/drawingml/2006/table">
            <a:tbl>
              <a:tblPr/>
              <a:tblGrid>
                <a:gridCol w="1532531">
                  <a:extLst>
                    <a:ext uri="{9D8B030D-6E8A-4147-A177-3AD203B41FA5}">
                      <a16:colId xmlns:a16="http://schemas.microsoft.com/office/drawing/2014/main" val="20000"/>
                    </a:ext>
                  </a:extLst>
                </a:gridCol>
                <a:gridCol w="884702">
                  <a:extLst>
                    <a:ext uri="{9D8B030D-6E8A-4147-A177-3AD203B41FA5}">
                      <a16:colId xmlns:a16="http://schemas.microsoft.com/office/drawing/2014/main" val="20001"/>
                    </a:ext>
                  </a:extLst>
                </a:gridCol>
                <a:gridCol w="1088434">
                  <a:extLst>
                    <a:ext uri="{9D8B030D-6E8A-4147-A177-3AD203B41FA5}">
                      <a16:colId xmlns:a16="http://schemas.microsoft.com/office/drawing/2014/main" val="20002"/>
                    </a:ext>
                  </a:extLst>
                </a:gridCol>
                <a:gridCol w="956092">
                  <a:extLst>
                    <a:ext uri="{9D8B030D-6E8A-4147-A177-3AD203B41FA5}">
                      <a16:colId xmlns:a16="http://schemas.microsoft.com/office/drawing/2014/main" val="20003"/>
                    </a:ext>
                  </a:extLst>
                </a:gridCol>
                <a:gridCol w="956092">
                  <a:extLst>
                    <a:ext uri="{9D8B030D-6E8A-4147-A177-3AD203B41FA5}">
                      <a16:colId xmlns:a16="http://schemas.microsoft.com/office/drawing/2014/main" val="20004"/>
                    </a:ext>
                  </a:extLst>
                </a:gridCol>
                <a:gridCol w="954857">
                  <a:extLst>
                    <a:ext uri="{9D8B030D-6E8A-4147-A177-3AD203B41FA5}">
                      <a16:colId xmlns:a16="http://schemas.microsoft.com/office/drawing/2014/main" val="20005"/>
                    </a:ext>
                  </a:extLst>
                </a:gridCol>
              </a:tblGrid>
              <a:tr h="381000">
                <a:tc gridSpan="6">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800" b="1" i="0" u="none" strike="noStrike" cap="none" normalizeH="0" baseline="0" dirty="0">
                          <a:ln>
                            <a:noFill/>
                          </a:ln>
                          <a:solidFill>
                            <a:srgbClr val="FF0000"/>
                          </a:solidFill>
                          <a:effectLst/>
                          <a:latin typeface="Bookman Old Style" pitchFamily="18" charset="0"/>
                          <a:cs typeface="Arial" pitchFamily="34" charset="0"/>
                        </a:rPr>
                        <a:t>POLİKLİNİK  DAĞILIMI</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00"/>
                  </a:ext>
                </a:extLst>
              </a:tr>
              <a:tr h="48400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1200" b="0" i="0" u="none" strike="noStrike" cap="none" normalizeH="0" baseline="0" dirty="0">
                        <a:ln>
                          <a:noFill/>
                        </a:ln>
                        <a:solidFill>
                          <a:srgbClr val="FF0000"/>
                        </a:solidFill>
                        <a:effectLst/>
                        <a:latin typeface="Bookman Old Style" pitchFamily="18" charset="0"/>
                        <a:cs typeface="Arial" pitchFamily="34" charset="0"/>
                      </a:endParaRP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200" b="1" i="0" u="none" strike="noStrike" cap="none" normalizeH="0" baseline="0" dirty="0">
                          <a:ln>
                            <a:noFill/>
                          </a:ln>
                          <a:solidFill>
                            <a:srgbClr val="000099"/>
                          </a:solidFill>
                          <a:effectLst/>
                          <a:latin typeface="Bookman Old Style" pitchFamily="18" charset="0"/>
                          <a:cs typeface="Arial" pitchFamily="34" charset="0"/>
                        </a:rPr>
                        <a:t>DEVLET </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000099"/>
                          </a:solidFill>
                          <a:effectLst/>
                          <a:latin typeface="Bookman Old Style" pitchFamily="18" charset="0"/>
                          <a:cs typeface="Arial" pitchFamily="34" charset="0"/>
                        </a:rPr>
                        <a:t>ÜNİVERSİTE</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000099"/>
                          </a:solidFill>
                          <a:effectLst/>
                          <a:latin typeface="Bookman Old Style" pitchFamily="18" charset="0"/>
                          <a:cs typeface="Arial" pitchFamily="34" charset="0"/>
                        </a:rPr>
                        <a:t>ÖZEL </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000099"/>
                          </a:solidFill>
                          <a:effectLst/>
                          <a:latin typeface="Bookman Old Style" pitchFamily="18" charset="0"/>
                          <a:cs typeface="Arial" pitchFamily="34" charset="0"/>
                        </a:rPr>
                        <a:t>AİLE HEK.</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000099"/>
                          </a:solidFill>
                          <a:effectLst/>
                          <a:latin typeface="Bookman Old Style" pitchFamily="18" charset="0"/>
                          <a:cs typeface="Arial" pitchFamily="34" charset="0"/>
                        </a:rPr>
                        <a:t>TOPLAM</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1"/>
                  </a:ext>
                </a:extLst>
              </a:tr>
              <a:tr h="57342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kern="1200" cap="none" normalizeH="0" baseline="0" dirty="0">
                          <a:ln>
                            <a:noFill/>
                          </a:ln>
                          <a:solidFill>
                            <a:srgbClr val="000099"/>
                          </a:solidFill>
                          <a:effectLst/>
                          <a:latin typeface="Bookman Old Style" pitchFamily="18" charset="0"/>
                          <a:ea typeface="+mn-ea"/>
                          <a:cs typeface="Arial" pitchFamily="34" charset="0"/>
                        </a:rPr>
                        <a:t>NORMAL POLİKLİNİK</a:t>
                      </a:r>
                    </a:p>
                  </a:txBody>
                  <a:tcPr marL="54000" marR="27000"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tr-TR" sz="1200" b="0" i="0" u="none" strike="noStrike" dirty="0">
                          <a:solidFill>
                            <a:srgbClr val="000000"/>
                          </a:solidFill>
                          <a:latin typeface="Bookman Old Style" pitchFamily="18" charset="0"/>
                          <a:cs typeface="Arial" pitchFamily="34" charset="0"/>
                        </a:rPr>
                        <a:t>30.251.702</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tr-TR" sz="1200" b="0" i="0" u="none" strike="noStrike" dirty="0">
                          <a:solidFill>
                            <a:srgbClr val="000000"/>
                          </a:solidFill>
                          <a:latin typeface="Bookman Old Style" pitchFamily="18" charset="0"/>
                          <a:cs typeface="Arial" pitchFamily="34" charset="0"/>
                        </a:rPr>
                        <a:t>3.611.319</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tr-TR" sz="1200" b="0" i="0" u="none" strike="noStrike" dirty="0">
                          <a:solidFill>
                            <a:srgbClr val="000000"/>
                          </a:solidFill>
                          <a:latin typeface="Bookman Old Style" pitchFamily="18" charset="0"/>
                          <a:cs typeface="Arial" pitchFamily="34" charset="0"/>
                        </a:rPr>
                        <a:t>15.620.7769</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tr-TR" sz="1200" b="0" i="0" u="none" strike="noStrike" dirty="0">
                          <a:solidFill>
                            <a:srgbClr val="000000"/>
                          </a:solidFill>
                          <a:latin typeface="Bookman Old Style" pitchFamily="18" charset="0"/>
                          <a:cs typeface="Arial" pitchFamily="34" charset="0"/>
                        </a:rPr>
                        <a:t>38.975.836</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r" rtl="0" fontAlgn="b"/>
                      <a:r>
                        <a:rPr lang="tr-TR" sz="1200" b="0" i="0" u="none" strike="noStrike" dirty="0">
                          <a:solidFill>
                            <a:srgbClr val="000000"/>
                          </a:solidFill>
                          <a:latin typeface="Bookman Old Style" pitchFamily="18" charset="0"/>
                          <a:cs typeface="Arial" pitchFamily="34" charset="0"/>
                        </a:rPr>
                        <a:t>88.459.633</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38949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kern="1200" cap="none" normalizeH="0" baseline="0" dirty="0">
                          <a:ln>
                            <a:noFill/>
                          </a:ln>
                          <a:solidFill>
                            <a:srgbClr val="000099"/>
                          </a:solidFill>
                          <a:effectLst/>
                          <a:latin typeface="Bookman Old Style" pitchFamily="18" charset="0"/>
                          <a:ea typeface="+mn-ea"/>
                          <a:cs typeface="Arial" pitchFamily="34" charset="0"/>
                        </a:rPr>
                        <a:t>ACİL POLİKLİNİK</a:t>
                      </a:r>
                    </a:p>
                  </a:txBody>
                  <a:tcPr marL="54000" marR="27000"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tr-TR" sz="1200" b="0" i="0" u="none" strike="noStrike" dirty="0">
                          <a:solidFill>
                            <a:srgbClr val="000000"/>
                          </a:solidFill>
                          <a:latin typeface="Bookman Old Style" pitchFamily="18" charset="0"/>
                          <a:cs typeface="Arial" pitchFamily="34" charset="0"/>
                        </a:rPr>
                        <a:t>11.093.825</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tr-TR" sz="1200" b="0" i="0" u="none" strike="noStrike" dirty="0">
                          <a:solidFill>
                            <a:srgbClr val="000000"/>
                          </a:solidFill>
                          <a:latin typeface="Bookman Old Style" pitchFamily="18" charset="0"/>
                          <a:cs typeface="Arial" pitchFamily="34" charset="0"/>
                        </a:rPr>
                        <a:t>505.080</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tr-TR" sz="1200" b="0" i="0" u="none" strike="noStrike" dirty="0">
                          <a:solidFill>
                            <a:srgbClr val="000000"/>
                          </a:solidFill>
                          <a:latin typeface="Bookman Old Style" pitchFamily="18" charset="0"/>
                          <a:cs typeface="Arial" pitchFamily="34" charset="0"/>
                        </a:rPr>
                        <a:t>1.414.431</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tr-TR" sz="1200" b="0" i="0" u="none" strike="noStrike" dirty="0">
                          <a:solidFill>
                            <a:srgbClr val="000000"/>
                          </a:solidFill>
                          <a:latin typeface="Bookman Old Style" pitchFamily="18" charset="0"/>
                          <a:cs typeface="Arial" pitchFamily="34" charset="0"/>
                        </a:rPr>
                        <a:t>- </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r" rtl="0" fontAlgn="b"/>
                      <a:r>
                        <a:rPr lang="tr-TR" sz="1200" b="0" i="0" u="none" strike="noStrike" dirty="0">
                          <a:solidFill>
                            <a:srgbClr val="000000"/>
                          </a:solidFill>
                          <a:latin typeface="Bookman Old Style" pitchFamily="18" charset="0"/>
                          <a:cs typeface="Arial" pitchFamily="34" charset="0"/>
                        </a:rPr>
                        <a:t>13.013.336</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33111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kern="1200" cap="none" normalizeH="0" baseline="0" dirty="0">
                          <a:ln>
                            <a:noFill/>
                          </a:ln>
                          <a:solidFill>
                            <a:srgbClr val="000099"/>
                          </a:solidFill>
                          <a:effectLst/>
                          <a:latin typeface="Bookman Old Style" pitchFamily="18" charset="0"/>
                          <a:ea typeface="+mn-ea"/>
                          <a:cs typeface="Arial" pitchFamily="34" charset="0"/>
                        </a:rPr>
                        <a:t>TOPLAM</a:t>
                      </a:r>
                    </a:p>
                  </a:txBody>
                  <a:tcPr marL="54000"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algn="r" rtl="0" fontAlgn="ctr"/>
                      <a:r>
                        <a:rPr lang="tr-TR" sz="1200" b="1" i="0" u="none" strike="noStrike" dirty="0">
                          <a:solidFill>
                            <a:srgbClr val="000000"/>
                          </a:solidFill>
                          <a:latin typeface="Bookman Old Style" pitchFamily="18" charset="0"/>
                          <a:cs typeface="Arial" pitchFamily="34" charset="0"/>
                        </a:rPr>
                        <a:t>41.345.527</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algn="r" rtl="0" fontAlgn="ctr"/>
                      <a:r>
                        <a:rPr lang="tr-TR" sz="1200" b="1" i="0" u="none" strike="noStrike" dirty="0">
                          <a:solidFill>
                            <a:srgbClr val="000000"/>
                          </a:solidFill>
                          <a:latin typeface="Bookman Old Style" pitchFamily="18" charset="0"/>
                          <a:cs typeface="Arial" pitchFamily="34" charset="0"/>
                        </a:rPr>
                        <a:t>4.116.399</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algn="r" rtl="0" fontAlgn="ctr"/>
                      <a:r>
                        <a:rPr lang="tr-TR" sz="1200" b="1" i="0" u="none" strike="noStrike" dirty="0">
                          <a:solidFill>
                            <a:srgbClr val="000000"/>
                          </a:solidFill>
                          <a:latin typeface="Bookman Old Style" pitchFamily="18" charset="0"/>
                          <a:cs typeface="Arial" pitchFamily="34" charset="0"/>
                        </a:rPr>
                        <a:t>17.035.207</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algn="r" rtl="0" fontAlgn="ctr"/>
                      <a:r>
                        <a:rPr lang="tr-TR" sz="1200" b="1" i="0" u="none" strike="noStrike" dirty="0">
                          <a:solidFill>
                            <a:srgbClr val="000000"/>
                          </a:solidFill>
                          <a:latin typeface="Bookman Old Style" pitchFamily="18" charset="0"/>
                          <a:cs typeface="Arial" pitchFamily="34" charset="0"/>
                        </a:rPr>
                        <a:t>38.975.836</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algn="r" rtl="0" fontAlgn="b"/>
                      <a:r>
                        <a:rPr lang="tr-TR" sz="1200" b="1" i="0" u="none" strike="noStrike" dirty="0">
                          <a:solidFill>
                            <a:srgbClr val="000000"/>
                          </a:solidFill>
                          <a:latin typeface="Bookman Old Style" pitchFamily="18" charset="0"/>
                          <a:cs typeface="Arial" pitchFamily="34" charset="0"/>
                        </a:rPr>
                        <a:t>101.472.969</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4"/>
                  </a:ext>
                </a:extLst>
              </a:tr>
            </a:tbl>
          </a:graphicData>
        </a:graphic>
      </p:graphicFrame>
      <p:graphicFrame>
        <p:nvGraphicFramePr>
          <p:cNvPr id="9" name="Group 47"/>
          <p:cNvGraphicFramePr>
            <a:graphicFrameLocks/>
          </p:cNvGraphicFramePr>
          <p:nvPr>
            <p:extLst>
              <p:ext uri="{D42A27DB-BD31-4B8C-83A1-F6EECF244321}">
                <p14:modId xmlns:p14="http://schemas.microsoft.com/office/powerpoint/2010/main" val="3767243207"/>
              </p:ext>
            </p:extLst>
          </p:nvPr>
        </p:nvGraphicFramePr>
        <p:xfrm>
          <a:off x="242646" y="481801"/>
          <a:ext cx="6372709" cy="6376200"/>
        </p:xfrm>
        <a:graphic>
          <a:graphicData uri="http://schemas.openxmlformats.org/drawingml/2006/table">
            <a:tbl>
              <a:tblPr/>
              <a:tblGrid>
                <a:gridCol w="1022650">
                  <a:extLst>
                    <a:ext uri="{9D8B030D-6E8A-4147-A177-3AD203B41FA5}">
                      <a16:colId xmlns:a16="http://schemas.microsoft.com/office/drawing/2014/main" val="20000"/>
                    </a:ext>
                  </a:extLst>
                </a:gridCol>
                <a:gridCol w="578738">
                  <a:extLst>
                    <a:ext uri="{9D8B030D-6E8A-4147-A177-3AD203B41FA5}">
                      <a16:colId xmlns:a16="http://schemas.microsoft.com/office/drawing/2014/main" val="20001"/>
                    </a:ext>
                  </a:extLst>
                </a:gridCol>
                <a:gridCol w="990901">
                  <a:extLst>
                    <a:ext uri="{9D8B030D-6E8A-4147-A177-3AD203B41FA5}">
                      <a16:colId xmlns:a16="http://schemas.microsoft.com/office/drawing/2014/main" val="20002"/>
                    </a:ext>
                  </a:extLst>
                </a:gridCol>
                <a:gridCol w="972108">
                  <a:extLst>
                    <a:ext uri="{9D8B030D-6E8A-4147-A177-3AD203B41FA5}">
                      <a16:colId xmlns:a16="http://schemas.microsoft.com/office/drawing/2014/main" val="20003"/>
                    </a:ext>
                  </a:extLst>
                </a:gridCol>
                <a:gridCol w="918102">
                  <a:extLst>
                    <a:ext uri="{9D8B030D-6E8A-4147-A177-3AD203B41FA5}">
                      <a16:colId xmlns:a16="http://schemas.microsoft.com/office/drawing/2014/main" val="20004"/>
                    </a:ext>
                  </a:extLst>
                </a:gridCol>
                <a:gridCol w="918102">
                  <a:extLst>
                    <a:ext uri="{9D8B030D-6E8A-4147-A177-3AD203B41FA5}">
                      <a16:colId xmlns:a16="http://schemas.microsoft.com/office/drawing/2014/main" val="20005"/>
                    </a:ext>
                  </a:extLst>
                </a:gridCol>
                <a:gridCol w="972108">
                  <a:extLst>
                    <a:ext uri="{9D8B030D-6E8A-4147-A177-3AD203B41FA5}">
                      <a16:colId xmlns:a16="http://schemas.microsoft.com/office/drawing/2014/main" val="20006"/>
                    </a:ext>
                  </a:extLst>
                </a:gridCol>
              </a:tblGrid>
              <a:tr h="633991">
                <a:tc gridSpan="7">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800" b="1" i="0" u="none" strike="noStrike" kern="1200" cap="none" normalizeH="0" baseline="0" dirty="0">
                          <a:ln>
                            <a:noFill/>
                          </a:ln>
                          <a:solidFill>
                            <a:srgbClr val="FF0000"/>
                          </a:solidFill>
                          <a:effectLst/>
                          <a:latin typeface="Bookman Old Style" pitchFamily="18" charset="0"/>
                          <a:ea typeface="+mn-ea"/>
                          <a:cs typeface="Arial" pitchFamily="34" charset="0"/>
                        </a:rPr>
                        <a:t>DOKTORLARIN DAĞILIMI</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00"/>
                  </a:ext>
                </a:extLst>
              </a:tr>
              <a:tr h="735932">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1200" b="0" i="0" u="none" strike="noStrike" cap="none" normalizeH="0" baseline="0" dirty="0">
                        <a:ln>
                          <a:noFill/>
                        </a:ln>
                        <a:solidFill>
                          <a:srgbClr val="FF0000"/>
                        </a:solidFill>
                        <a:effectLst/>
                        <a:latin typeface="Bookman Old Style" pitchFamily="18" charset="0"/>
                        <a:cs typeface="Arial" pitchFamily="34" charset="0"/>
                      </a:endParaRP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1600" b="0" i="0" u="none" strike="noStrike" cap="none" normalizeH="0" baseline="0" dirty="0">
                        <a:ln>
                          <a:noFill/>
                        </a:ln>
                        <a:solidFill>
                          <a:srgbClr val="FF0000"/>
                        </a:solidFill>
                        <a:effectLst/>
                        <a:latin typeface="Arial" pitchFamily="34" charset="0"/>
                      </a:endParaRPr>
                    </a:p>
                  </a:txBody>
                  <a:tcPr anchor="ctr" horzOverflow="overflow">
                    <a:lnL w="1270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12700" cap="flat" cmpd="sng" algn="ctr">
                      <a:solidFill>
                        <a:srgbClr val="0066CC"/>
                      </a:solidFill>
                      <a:prstDash val="solid"/>
                      <a:round/>
                      <a:headEnd type="none" w="med" len="med"/>
                      <a:tailEnd type="none" w="med" len="med"/>
                    </a:lnT>
                    <a:lnB w="12700" cap="flat" cmpd="sng" algn="ctr">
                      <a:solidFill>
                        <a:srgbClr val="0066CC"/>
                      </a:solidFill>
                      <a:prstDash val="solid"/>
                      <a:round/>
                      <a:headEnd type="none" w="med" len="med"/>
                      <a:tailEnd type="none" w="med" len="med"/>
                    </a:lnB>
                    <a:lnTlToBr>
                      <a:noFill/>
                    </a:lnTlToBr>
                    <a:lnBlToTr>
                      <a:noFill/>
                    </a:lnBlToTr>
                    <a:solidFill>
                      <a:schemeClr val="bg2">
                        <a:alpha val="68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200" b="1" i="0" u="none" strike="noStrike" kern="1200" cap="none" normalizeH="0" baseline="0" dirty="0">
                          <a:ln>
                            <a:noFill/>
                          </a:ln>
                          <a:solidFill>
                            <a:srgbClr val="000099"/>
                          </a:solidFill>
                          <a:effectLst/>
                          <a:latin typeface="Bookman Old Style" pitchFamily="18" charset="0"/>
                          <a:ea typeface="+mn-ea"/>
                          <a:cs typeface="Arial" pitchFamily="34" charset="0"/>
                        </a:rPr>
                        <a:t>UZMAN HEKİM</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200" b="1" i="0" u="none" strike="noStrike" kern="1200" cap="none" normalizeH="0" baseline="0" dirty="0">
                          <a:ln>
                            <a:noFill/>
                          </a:ln>
                          <a:solidFill>
                            <a:srgbClr val="000099"/>
                          </a:solidFill>
                          <a:effectLst/>
                          <a:latin typeface="Bookman Old Style" pitchFamily="18" charset="0"/>
                          <a:ea typeface="+mn-ea"/>
                          <a:cs typeface="Arial" pitchFamily="34" charset="0"/>
                        </a:rPr>
                        <a:t>PRATİSYEN</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200" b="1" i="0" u="none" strike="noStrike" kern="1200" cap="none" normalizeH="0" baseline="0" dirty="0">
                          <a:ln>
                            <a:noFill/>
                          </a:ln>
                          <a:solidFill>
                            <a:srgbClr val="000099"/>
                          </a:solidFill>
                          <a:effectLst/>
                          <a:latin typeface="Bookman Old Style" pitchFamily="18" charset="0"/>
                          <a:ea typeface="+mn-ea"/>
                          <a:cs typeface="Arial" pitchFamily="34" charset="0"/>
                        </a:rPr>
                        <a:t>ASİSTAN</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200" b="1" i="0" u="none" strike="noStrike" kern="1200" cap="none" normalizeH="0" baseline="0" dirty="0">
                          <a:ln>
                            <a:noFill/>
                          </a:ln>
                          <a:solidFill>
                            <a:srgbClr val="000099"/>
                          </a:solidFill>
                          <a:effectLst/>
                          <a:latin typeface="Bookman Old Style" pitchFamily="18" charset="0"/>
                          <a:ea typeface="+mn-ea"/>
                          <a:cs typeface="Arial" pitchFamily="34" charset="0"/>
                        </a:rPr>
                        <a:t>DİŞ HEKİMİ</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200" b="1" i="0" u="none" strike="noStrike" kern="1200" cap="none" normalizeH="0" baseline="0" dirty="0">
                          <a:ln>
                            <a:noFill/>
                          </a:ln>
                          <a:solidFill>
                            <a:srgbClr val="000099"/>
                          </a:solidFill>
                          <a:effectLst/>
                          <a:latin typeface="Bookman Old Style" pitchFamily="18" charset="0"/>
                          <a:ea typeface="+mn-ea"/>
                          <a:cs typeface="Arial" pitchFamily="34" charset="0"/>
                        </a:rPr>
                        <a:t>TOPLAM</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1"/>
                  </a:ext>
                </a:extLst>
              </a:tr>
              <a:tr h="735932">
                <a:tc row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000099"/>
                          </a:solidFill>
                          <a:effectLst/>
                          <a:latin typeface="Bookman Old Style" pitchFamily="18" charset="0"/>
                          <a:cs typeface="Arial" pitchFamily="34" charset="0"/>
                        </a:rPr>
                        <a:t>SAĞLIK</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000099"/>
                          </a:solidFill>
                          <a:effectLst/>
                          <a:latin typeface="Bookman Old Style" pitchFamily="18" charset="0"/>
                          <a:cs typeface="Arial" pitchFamily="34" charset="0"/>
                        </a:rPr>
                        <a:t>BAKANLIĞI</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000099"/>
                          </a:solidFill>
                          <a:effectLst/>
                          <a:latin typeface="Bookman Old Style" pitchFamily="18" charset="0"/>
                          <a:cs typeface="Arial" pitchFamily="34" charset="0"/>
                        </a:rPr>
                        <a:t>HAST.</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rtl="0" fontAlgn="ctr"/>
                      <a:r>
                        <a:rPr lang="tr-TR" sz="1200" b="0" i="0" u="none" strike="noStrike" dirty="0">
                          <a:solidFill>
                            <a:srgbClr val="000000"/>
                          </a:solidFill>
                          <a:latin typeface="Bookman Old Style" pitchFamily="18" charset="0"/>
                          <a:cs typeface="Arial" pitchFamily="34" charset="0"/>
                        </a:rPr>
                        <a:t>6.012</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rtl="0" fontAlgn="ctr"/>
                      <a:r>
                        <a:rPr lang="tr-TR" sz="1200" b="0" i="0" u="none" strike="noStrike" dirty="0">
                          <a:solidFill>
                            <a:srgbClr val="000000"/>
                          </a:solidFill>
                          <a:latin typeface="Bookman Old Style" pitchFamily="18" charset="0"/>
                          <a:cs typeface="Arial" pitchFamily="34" charset="0"/>
                        </a:rPr>
                        <a:t>369</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rtl="0" fontAlgn="ctr"/>
                      <a:r>
                        <a:rPr lang="tr-TR" sz="1200" b="0" i="0" u="none" strike="noStrike" dirty="0">
                          <a:solidFill>
                            <a:srgbClr val="000000"/>
                          </a:solidFill>
                          <a:latin typeface="Bookman Old Style" pitchFamily="18" charset="0"/>
                          <a:cs typeface="Arial" pitchFamily="34" charset="0"/>
                        </a:rPr>
                        <a:t>3.894</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rtl="0" fontAlgn="ctr"/>
                      <a:r>
                        <a:rPr lang="tr-TR" sz="1200" b="0" i="0" u="none" strike="noStrike" dirty="0">
                          <a:solidFill>
                            <a:srgbClr val="000000"/>
                          </a:solidFill>
                          <a:latin typeface="Bookman Old Style" pitchFamily="18" charset="0"/>
                          <a:cs typeface="Arial" pitchFamily="34" charset="0"/>
                        </a:rPr>
                        <a:t>803</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rtl="0" fontAlgn="ctr"/>
                      <a:r>
                        <a:rPr lang="tr-TR" sz="1200" b="0" i="0" u="none" strike="noStrike" dirty="0">
                          <a:solidFill>
                            <a:srgbClr val="000000"/>
                          </a:solidFill>
                          <a:latin typeface="Bookman Old Style" pitchFamily="18" charset="0"/>
                          <a:cs typeface="Arial" pitchFamily="34" charset="0"/>
                        </a:rPr>
                        <a:t>11.410</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735932">
                <a:tc vMerge="1">
                  <a:txBody>
                    <a:bodyPr/>
                    <a:lstStyle/>
                    <a:p>
                      <a:endParaRPr lang="tr-T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000099"/>
                          </a:solidFill>
                          <a:effectLst/>
                          <a:latin typeface="Bookman Old Style" pitchFamily="18" charset="0"/>
                          <a:cs typeface="Arial" pitchFamily="34" charset="0"/>
                        </a:rPr>
                        <a:t>AİLE SAĞ.</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rtl="0" fontAlgn="ctr"/>
                      <a:r>
                        <a:rPr lang="tr-TR" sz="1200" b="0" i="0" u="none" strike="noStrike" dirty="0">
                          <a:solidFill>
                            <a:srgbClr val="000000"/>
                          </a:solidFill>
                          <a:latin typeface="Bookman Old Style" pitchFamily="18" charset="0"/>
                          <a:cs typeface="Arial" pitchFamily="34" charset="0"/>
                        </a:rPr>
                        <a:t>285</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rtl="0" fontAlgn="ctr"/>
                      <a:r>
                        <a:rPr lang="tr-TR" sz="1200" b="0" i="0" u="none" strike="noStrike" dirty="0">
                          <a:solidFill>
                            <a:srgbClr val="000000"/>
                          </a:solidFill>
                          <a:latin typeface="Bookman Old Style" pitchFamily="18" charset="0"/>
                          <a:cs typeface="Arial" pitchFamily="34" charset="0"/>
                        </a:rPr>
                        <a:t>3.236</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rtl="0" fontAlgn="ctr"/>
                      <a:r>
                        <a:rPr lang="tr-TR" sz="1200" b="0" i="0" u="none" strike="noStrike" dirty="0">
                          <a:solidFill>
                            <a:srgbClr val="000000"/>
                          </a:solidFill>
                          <a:latin typeface="Bookman Old Style" pitchFamily="18" charset="0"/>
                          <a:cs typeface="Arial" pitchFamily="34" charset="0"/>
                        </a:rPr>
                        <a:t>-</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rtl="0" fontAlgn="ctr"/>
                      <a:r>
                        <a:rPr lang="tr-TR" sz="1200" b="0" i="0" u="none" strike="noStrike" dirty="0">
                          <a:solidFill>
                            <a:srgbClr val="000000"/>
                          </a:solidFill>
                          <a:latin typeface="Bookman Old Style" pitchFamily="18" charset="0"/>
                          <a:cs typeface="Arial" pitchFamily="34" charset="0"/>
                        </a:rPr>
                        <a:t>12</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rtl="0" fontAlgn="ctr"/>
                      <a:r>
                        <a:rPr lang="tr-TR" sz="1200" b="0" i="0" u="none" strike="noStrike" dirty="0">
                          <a:solidFill>
                            <a:srgbClr val="000000"/>
                          </a:solidFill>
                          <a:latin typeface="Bookman Old Style" pitchFamily="18" charset="0"/>
                          <a:cs typeface="Arial" pitchFamily="34" charset="0"/>
                        </a:rPr>
                        <a:t>3.533</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735932">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a:ln>
                          <a:noFill/>
                        </a:ln>
                        <a:solidFill>
                          <a:srgbClr val="000099"/>
                        </a:solidFill>
                        <a:effectLst/>
                        <a:latin typeface="Arial" pitchFamily="34" charset="0"/>
                      </a:endParaRPr>
                    </a:p>
                  </a:txBody>
                  <a:tcPr anchor="ctr" horzOverflow="overflow">
                    <a:lnL w="1270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12700" cap="flat" cmpd="sng" algn="ctr">
                      <a:solidFill>
                        <a:srgbClr val="0066CC"/>
                      </a:solidFill>
                      <a:prstDash val="solid"/>
                      <a:round/>
                      <a:headEnd type="none" w="med" len="med"/>
                      <a:tailEnd type="none" w="med" len="med"/>
                    </a:lnT>
                    <a:lnB w="12700" cap="flat" cmpd="sng" algn="ctr">
                      <a:solidFill>
                        <a:srgbClr val="0066CC"/>
                      </a:solidFill>
                      <a:prstDash val="solid"/>
                      <a:round/>
                      <a:headEnd type="none" w="med" len="med"/>
                      <a:tailEnd type="none" w="med" len="med"/>
                    </a:lnB>
                    <a:lnTlToBr>
                      <a:noFill/>
                    </a:lnTlToBr>
                    <a:lnBlToTr>
                      <a:noFill/>
                    </a:lnBlToTr>
                    <a:noFill/>
                  </a:tcPr>
                </a:tc>
                <a:tc>
                  <a:txBody>
                    <a:bodyPr/>
                    <a:lstStyle/>
                    <a:p>
                      <a:r>
                        <a:rPr kumimoji="0" lang="tr-TR" sz="1200" b="1" i="0" u="none" strike="noStrike" kern="1200" cap="none" normalizeH="0" baseline="0" dirty="0">
                          <a:ln>
                            <a:noFill/>
                          </a:ln>
                          <a:solidFill>
                            <a:srgbClr val="000099"/>
                          </a:solidFill>
                          <a:effectLst/>
                          <a:latin typeface="Bookman Old Style" pitchFamily="18" charset="0"/>
                          <a:ea typeface="+mn-ea"/>
                          <a:cs typeface="Arial" pitchFamily="34" charset="0"/>
                        </a:rPr>
                        <a:t>HALK SAĞ.</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rtl="0" fontAlgn="ctr"/>
                      <a:r>
                        <a:rPr lang="tr-TR" sz="1200" b="0" i="0" u="none" strike="noStrike" dirty="0">
                          <a:solidFill>
                            <a:srgbClr val="000000"/>
                          </a:solidFill>
                          <a:latin typeface="Bookman Old Style" pitchFamily="18" charset="0"/>
                          <a:cs typeface="Arial" pitchFamily="34" charset="0"/>
                        </a:rPr>
                        <a:t>44</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rtl="0" fontAlgn="ctr"/>
                      <a:r>
                        <a:rPr lang="tr-TR" sz="1200" b="0" i="0" u="none" strike="noStrike" dirty="0">
                          <a:solidFill>
                            <a:srgbClr val="000000"/>
                          </a:solidFill>
                          <a:latin typeface="Bookman Old Style" pitchFamily="18" charset="0"/>
                          <a:cs typeface="Arial" pitchFamily="34" charset="0"/>
                        </a:rPr>
                        <a:t>282</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rtl="0" fontAlgn="ctr"/>
                      <a:r>
                        <a:rPr lang="tr-TR" sz="1200" b="0" i="0" u="none" strike="noStrike" dirty="0">
                          <a:solidFill>
                            <a:srgbClr val="000000"/>
                          </a:solidFill>
                          <a:latin typeface="Bookman Old Style" pitchFamily="18" charset="0"/>
                          <a:cs typeface="Arial" pitchFamily="34" charset="0"/>
                        </a:rPr>
                        <a:t>-</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rtl="0" fontAlgn="ctr"/>
                      <a:r>
                        <a:rPr lang="tr-TR" sz="1200" b="0" i="0" u="none" strike="noStrike" dirty="0">
                          <a:solidFill>
                            <a:srgbClr val="000000"/>
                          </a:solidFill>
                          <a:latin typeface="Bookman Old Style" pitchFamily="18" charset="0"/>
                          <a:cs typeface="Arial" pitchFamily="34" charset="0"/>
                        </a:rPr>
                        <a:t>2</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rtl="0" fontAlgn="ctr"/>
                      <a:r>
                        <a:rPr lang="tr-TR" sz="1200" b="0" i="0" u="none" strike="noStrike" dirty="0">
                          <a:solidFill>
                            <a:srgbClr val="000000"/>
                          </a:solidFill>
                          <a:latin typeface="Bookman Old Style" pitchFamily="18" charset="0"/>
                          <a:cs typeface="Arial" pitchFamily="34" charset="0"/>
                        </a:rPr>
                        <a:t>328</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r h="1041412">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400" b="1" i="0" u="none" strike="noStrike" cap="none" normalizeH="0" baseline="0" dirty="0">
                        <a:ln>
                          <a:noFill/>
                        </a:ln>
                        <a:solidFill>
                          <a:srgbClr val="000099"/>
                        </a:solidFill>
                        <a:effectLst/>
                        <a:latin typeface="Arial" pitchFamily="34" charset="0"/>
                        <a:cs typeface="Arial" pitchFamily="34" charset="0"/>
                      </a:endParaRPr>
                    </a:p>
                  </a:txBody>
                  <a:tcPr anchor="ctr" horzOverflow="overflow">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a:noFill/>
                    </a:lnTlToBr>
                    <a:lnBlToTr>
                      <a:noFill/>
                    </a:lnBlToTr>
                    <a:solidFill>
                      <a:schemeClr val="bg1"/>
                    </a:solidFill>
                  </a:tcPr>
                </a:tc>
                <a:tc>
                  <a:txBody>
                    <a:bodyPr/>
                    <a:lstStyle/>
                    <a:p>
                      <a:r>
                        <a:rPr kumimoji="0" lang="tr-TR" sz="1200" b="1" i="0" u="none" strike="noStrike" kern="1200" cap="none" normalizeH="0" baseline="0" dirty="0">
                          <a:ln>
                            <a:noFill/>
                          </a:ln>
                          <a:solidFill>
                            <a:srgbClr val="000099"/>
                          </a:solidFill>
                          <a:effectLst/>
                          <a:latin typeface="Bookman Old Style" pitchFamily="18" charset="0"/>
                          <a:ea typeface="+mn-ea"/>
                          <a:cs typeface="Arial" pitchFamily="34" charset="0"/>
                        </a:rPr>
                        <a:t>Sağlık MÜD.</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rtl="0" fontAlgn="ctr"/>
                      <a:r>
                        <a:rPr lang="tr-TR" sz="1200" b="0" i="0" u="none" strike="noStrike" dirty="0">
                          <a:solidFill>
                            <a:srgbClr val="000000"/>
                          </a:solidFill>
                          <a:latin typeface="Bookman Old Style" pitchFamily="18" charset="0"/>
                          <a:cs typeface="Arial" pitchFamily="34" charset="0"/>
                        </a:rPr>
                        <a:t>12</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rtl="0" fontAlgn="ctr"/>
                      <a:r>
                        <a:rPr lang="tr-TR" sz="1200" b="0" i="0" u="none" strike="noStrike" dirty="0">
                          <a:solidFill>
                            <a:srgbClr val="000000"/>
                          </a:solidFill>
                          <a:latin typeface="Bookman Old Style" pitchFamily="18" charset="0"/>
                          <a:cs typeface="Arial" pitchFamily="34" charset="0"/>
                        </a:rPr>
                        <a:t>252</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rtl="0" fontAlgn="ctr"/>
                      <a:r>
                        <a:rPr lang="tr-TR" sz="1200" b="0" i="0" u="none" strike="noStrike" dirty="0">
                          <a:solidFill>
                            <a:srgbClr val="000000"/>
                          </a:solidFill>
                          <a:latin typeface="Bookman Old Style" pitchFamily="18" charset="0"/>
                          <a:cs typeface="Arial" pitchFamily="34" charset="0"/>
                        </a:rPr>
                        <a:t>-</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rtl="0" fontAlgn="ctr"/>
                      <a:r>
                        <a:rPr lang="tr-TR" sz="1200" b="0" i="0" u="none" strike="noStrike" dirty="0">
                          <a:solidFill>
                            <a:srgbClr val="000000"/>
                          </a:solidFill>
                          <a:latin typeface="Bookman Old Style" pitchFamily="18" charset="0"/>
                          <a:cs typeface="Arial" pitchFamily="34" charset="0"/>
                        </a:rPr>
                        <a:t>24</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rtl="0" fontAlgn="ctr"/>
                      <a:r>
                        <a:rPr lang="tr-TR" sz="1200" b="0" i="0" u="none" strike="noStrike" dirty="0">
                          <a:solidFill>
                            <a:srgbClr val="000000"/>
                          </a:solidFill>
                          <a:latin typeface="Bookman Old Style" pitchFamily="18" charset="0"/>
                          <a:cs typeface="Arial" pitchFamily="34" charset="0"/>
                        </a:rPr>
                        <a:t>288</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5"/>
                  </a:ext>
                </a:extLst>
              </a:tr>
              <a:tr h="617047">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000099"/>
                          </a:solidFill>
                          <a:effectLst/>
                          <a:latin typeface="Bookman Old Style" pitchFamily="18" charset="0"/>
                          <a:cs typeface="Arial" pitchFamily="34" charset="0"/>
                        </a:rPr>
                        <a:t>ÖZEL</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a:ln>
                          <a:noFill/>
                        </a:ln>
                        <a:solidFill>
                          <a:srgbClr val="000099"/>
                        </a:solidFill>
                        <a:effectLst/>
                        <a:latin typeface="Arial" pitchFamily="34" charset="0"/>
                      </a:endParaRPr>
                    </a:p>
                  </a:txBody>
                  <a:tcPr anchor="ctr" horzOverflow="overflow">
                    <a:lnL w="1270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12700" cap="flat" cmpd="sng" algn="ctr">
                      <a:solidFill>
                        <a:srgbClr val="0066CC"/>
                      </a:solidFill>
                      <a:prstDash val="solid"/>
                      <a:round/>
                      <a:headEnd type="none" w="med" len="med"/>
                      <a:tailEnd type="none" w="med" len="med"/>
                    </a:lnT>
                    <a:lnB w="12700" cap="flat" cmpd="sng" algn="ctr">
                      <a:solidFill>
                        <a:srgbClr val="0066CC"/>
                      </a:solidFill>
                      <a:prstDash val="solid"/>
                      <a:round/>
                      <a:headEnd type="none" w="med" len="med"/>
                      <a:tailEnd type="none" w="med" len="med"/>
                    </a:lnB>
                    <a:lnTlToBr>
                      <a:noFill/>
                    </a:lnTlToBr>
                    <a:lnBlToTr>
                      <a:noFill/>
                    </a:lnBlToTr>
                    <a:noFill/>
                  </a:tcPr>
                </a:tc>
                <a:tc>
                  <a:txBody>
                    <a:bodyPr/>
                    <a:lstStyle/>
                    <a:p>
                      <a:pPr algn="ctr" rtl="0" fontAlgn="ctr"/>
                      <a:r>
                        <a:rPr lang="tr-TR" sz="1200" b="0" i="0" u="none" strike="noStrike" dirty="0">
                          <a:solidFill>
                            <a:srgbClr val="000000"/>
                          </a:solidFill>
                          <a:latin typeface="Bookman Old Style" pitchFamily="18" charset="0"/>
                          <a:cs typeface="Arial" pitchFamily="34" charset="0"/>
                        </a:rPr>
                        <a:t>7.247</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rtl="0" fontAlgn="ctr"/>
                      <a:r>
                        <a:rPr lang="tr-TR" sz="1200" b="0" i="0" u="none" strike="noStrike" dirty="0">
                          <a:solidFill>
                            <a:srgbClr val="000000"/>
                          </a:solidFill>
                          <a:latin typeface="Bookman Old Style" pitchFamily="18" charset="0"/>
                          <a:cs typeface="Arial" pitchFamily="34" charset="0"/>
                        </a:rPr>
                        <a:t>828</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rtl="0" fontAlgn="ctr"/>
                      <a:r>
                        <a:rPr lang="tr-TR" sz="1200" b="0" i="0" u="none" strike="noStrike" dirty="0">
                          <a:solidFill>
                            <a:srgbClr val="000000"/>
                          </a:solidFill>
                          <a:latin typeface="Bookman Old Style" pitchFamily="18" charset="0"/>
                          <a:cs typeface="Arial" pitchFamily="34" charset="0"/>
                        </a:rPr>
                        <a:t>-</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rtl="0" fontAlgn="ctr"/>
                      <a:r>
                        <a:rPr lang="tr-TR" sz="1200" b="0" i="0" u="none" strike="noStrike" dirty="0">
                          <a:solidFill>
                            <a:srgbClr val="000000"/>
                          </a:solidFill>
                          <a:latin typeface="Bookman Old Style" pitchFamily="18" charset="0"/>
                          <a:cs typeface="Arial" pitchFamily="34" charset="0"/>
                        </a:rPr>
                        <a:t>4.865</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rtl="0" fontAlgn="ctr"/>
                      <a:r>
                        <a:rPr lang="tr-TR" sz="1200" b="0" i="0" u="none" strike="noStrike" dirty="0">
                          <a:solidFill>
                            <a:srgbClr val="000000"/>
                          </a:solidFill>
                          <a:latin typeface="Bookman Old Style" pitchFamily="18" charset="0"/>
                          <a:cs typeface="Arial" pitchFamily="34" charset="0"/>
                        </a:rPr>
                        <a:t>12.940</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6"/>
                  </a:ext>
                </a:extLst>
              </a:tr>
              <a:tr h="524570">
                <a:tc gridSpan="2">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000099"/>
                          </a:solidFill>
                          <a:effectLst/>
                          <a:latin typeface="Bookman Old Style" pitchFamily="18" charset="0"/>
                          <a:cs typeface="Arial" pitchFamily="34" charset="0"/>
                        </a:rPr>
                        <a:t>ÜNİVERSİTE</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hMerge="1">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a:ln>
                          <a:noFill/>
                        </a:ln>
                        <a:solidFill>
                          <a:srgbClr val="000099"/>
                        </a:solidFill>
                        <a:effectLst/>
                        <a:latin typeface="Arial" pitchFamily="34" charset="0"/>
                      </a:endParaRPr>
                    </a:p>
                  </a:txBody>
                  <a:tcPr anchor="ctr" horzOverflow="overflow">
                    <a:lnL w="1270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12700" cap="flat" cmpd="sng" algn="ctr">
                      <a:solidFill>
                        <a:srgbClr val="0066CC"/>
                      </a:solidFill>
                      <a:prstDash val="solid"/>
                      <a:round/>
                      <a:headEnd type="none" w="med" len="med"/>
                      <a:tailEnd type="none" w="med" len="med"/>
                    </a:lnT>
                    <a:lnB w="12700" cap="flat" cmpd="sng" algn="ctr">
                      <a:solidFill>
                        <a:srgbClr val="0066CC"/>
                      </a:solidFill>
                      <a:prstDash val="solid"/>
                      <a:round/>
                      <a:headEnd type="none" w="med" len="med"/>
                      <a:tailEnd type="none" w="med" len="med"/>
                    </a:lnB>
                    <a:lnTlToBr>
                      <a:noFill/>
                    </a:lnTlToBr>
                    <a:lnBlToTr>
                      <a:noFill/>
                    </a:lnBlToTr>
                    <a:noFill/>
                  </a:tcPr>
                </a:tc>
                <a:tc>
                  <a:txBody>
                    <a:bodyPr/>
                    <a:lstStyle/>
                    <a:p>
                      <a:pPr algn="ctr" rtl="0" fontAlgn="ctr"/>
                      <a:r>
                        <a:rPr lang="tr-TR" sz="1200" b="0" i="0" u="none" strike="noStrike" dirty="0">
                          <a:solidFill>
                            <a:srgbClr val="000000"/>
                          </a:solidFill>
                          <a:latin typeface="Bookman Old Style" pitchFamily="18" charset="0"/>
                          <a:cs typeface="Arial" pitchFamily="34" charset="0"/>
                        </a:rPr>
                        <a:t>2.384</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rtl="0" fontAlgn="ctr"/>
                      <a:r>
                        <a:rPr lang="tr-TR" sz="1200" b="0" i="0" u="none" strike="noStrike" dirty="0">
                          <a:solidFill>
                            <a:srgbClr val="000000"/>
                          </a:solidFill>
                          <a:latin typeface="Bookman Old Style" pitchFamily="18" charset="0"/>
                          <a:cs typeface="Arial" pitchFamily="34" charset="0"/>
                        </a:rPr>
                        <a:t>34</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rtl="0" fontAlgn="ctr"/>
                      <a:r>
                        <a:rPr lang="tr-TR" sz="1200" b="0" i="0" u="none" strike="noStrike" dirty="0">
                          <a:solidFill>
                            <a:srgbClr val="000000"/>
                          </a:solidFill>
                          <a:latin typeface="Bookman Old Style" pitchFamily="18" charset="0"/>
                          <a:cs typeface="Arial" pitchFamily="34" charset="0"/>
                        </a:rPr>
                        <a:t>1.388</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rtl="0" fontAlgn="ctr"/>
                      <a:r>
                        <a:rPr lang="tr-TR" sz="1200" b="0" i="0" u="none" strike="noStrike" dirty="0">
                          <a:solidFill>
                            <a:srgbClr val="000000"/>
                          </a:solidFill>
                          <a:latin typeface="Bookman Old Style" pitchFamily="18" charset="0"/>
                          <a:cs typeface="Arial" pitchFamily="34" charset="0"/>
                        </a:rPr>
                        <a:t>258</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rtl="0" fontAlgn="ctr"/>
                      <a:r>
                        <a:rPr lang="tr-TR" sz="1200" b="0" i="0" u="none" strike="noStrike" dirty="0">
                          <a:solidFill>
                            <a:srgbClr val="000000"/>
                          </a:solidFill>
                          <a:latin typeface="Bookman Old Style" pitchFamily="18" charset="0"/>
                          <a:cs typeface="Arial" pitchFamily="34" charset="0"/>
                        </a:rPr>
                        <a:t>4.064</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7"/>
                  </a:ext>
                </a:extLst>
              </a:tr>
              <a:tr h="615452">
                <a:tc gridSpan="2">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000099"/>
                          </a:solidFill>
                          <a:effectLst/>
                          <a:latin typeface="Bookman Old Style" pitchFamily="18" charset="0"/>
                          <a:cs typeface="Arial" pitchFamily="34" charset="0"/>
                        </a:rPr>
                        <a:t>TOPLAM</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a:ln>
                          <a:noFill/>
                        </a:ln>
                        <a:solidFill>
                          <a:srgbClr val="000099"/>
                        </a:solidFill>
                        <a:effectLst/>
                        <a:latin typeface="Arial" pitchFamily="34" charset="0"/>
                      </a:endParaRPr>
                    </a:p>
                  </a:txBody>
                  <a:tcPr anchor="ctr" horzOverflow="overflow">
                    <a:lnL w="1270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12700" cap="flat" cmpd="sng" algn="ctr">
                      <a:solidFill>
                        <a:srgbClr val="0066CC"/>
                      </a:solidFill>
                      <a:prstDash val="solid"/>
                      <a:round/>
                      <a:headEnd type="none" w="med" len="med"/>
                      <a:tailEnd type="none" w="med" len="med"/>
                    </a:lnT>
                    <a:lnB w="12700" cap="flat" cmpd="sng" algn="ctr">
                      <a:solidFill>
                        <a:srgbClr val="0066CC"/>
                      </a:solidFill>
                      <a:prstDash val="solid"/>
                      <a:round/>
                      <a:headEnd type="none" w="med" len="med"/>
                      <a:tailEnd type="none" w="med" len="med"/>
                    </a:lnB>
                    <a:lnTlToBr>
                      <a:noFill/>
                    </a:lnTlToBr>
                    <a:lnBlToTr>
                      <a:noFill/>
                    </a:lnBlToTr>
                    <a:noFill/>
                  </a:tcPr>
                </a:tc>
                <a:tc>
                  <a:txBody>
                    <a:bodyPr/>
                    <a:lstStyle/>
                    <a:p>
                      <a:pPr algn="ctr" rtl="0" fontAlgn="ctr"/>
                      <a:r>
                        <a:rPr lang="tr-TR" sz="1200" b="1" i="0" u="none" strike="noStrike" dirty="0">
                          <a:solidFill>
                            <a:srgbClr val="000000"/>
                          </a:solidFill>
                          <a:latin typeface="Bookman Old Style" pitchFamily="18" charset="0"/>
                          <a:cs typeface="Arial" pitchFamily="34" charset="0"/>
                        </a:rPr>
                        <a:t>15.984</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algn="ctr" rtl="0" fontAlgn="ctr"/>
                      <a:r>
                        <a:rPr lang="tr-TR" sz="1200" b="1" i="0" u="none" strike="noStrike" dirty="0">
                          <a:solidFill>
                            <a:srgbClr val="000000"/>
                          </a:solidFill>
                          <a:latin typeface="Bookman Old Style" pitchFamily="18" charset="0"/>
                          <a:cs typeface="Arial" pitchFamily="34" charset="0"/>
                        </a:rPr>
                        <a:t>5.001</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algn="ctr" rtl="0" fontAlgn="ctr"/>
                      <a:r>
                        <a:rPr lang="tr-TR" sz="1200" b="1" i="0" u="none" strike="noStrike" dirty="0">
                          <a:solidFill>
                            <a:srgbClr val="000000"/>
                          </a:solidFill>
                          <a:latin typeface="Bookman Old Style" pitchFamily="18" charset="0"/>
                          <a:cs typeface="Arial" pitchFamily="34" charset="0"/>
                        </a:rPr>
                        <a:t>5.282</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algn="ctr" rtl="0" fontAlgn="ctr"/>
                      <a:r>
                        <a:rPr lang="tr-TR" sz="1200" b="1" i="0" u="none" strike="noStrike" dirty="0">
                          <a:solidFill>
                            <a:srgbClr val="000000"/>
                          </a:solidFill>
                          <a:latin typeface="Bookman Old Style" pitchFamily="18" charset="0"/>
                          <a:cs typeface="Arial" pitchFamily="34" charset="0"/>
                        </a:rPr>
                        <a:t>5.964</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algn="ctr" rtl="0" fontAlgn="ctr"/>
                      <a:r>
                        <a:rPr lang="tr-TR" sz="1200" b="1" i="0" u="none" strike="noStrike" dirty="0">
                          <a:solidFill>
                            <a:srgbClr val="000000"/>
                          </a:solidFill>
                          <a:latin typeface="Bookman Old Style" pitchFamily="18" charset="0"/>
                          <a:cs typeface="Arial" pitchFamily="34" charset="0"/>
                        </a:rPr>
                        <a:t>32.231</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8"/>
                  </a:ext>
                </a:extLst>
              </a:tr>
            </a:tbl>
          </a:graphicData>
        </a:graphic>
      </p:graphicFrame>
      <p:sp>
        <p:nvSpPr>
          <p:cNvPr id="2" name="Slayt Numarası Yer Tutucusu 1">
            <a:extLst>
              <a:ext uri="{FF2B5EF4-FFF2-40B4-BE49-F238E27FC236}">
                <a16:creationId xmlns:a16="http://schemas.microsoft.com/office/drawing/2014/main" id="{35150522-A597-4DC3-83E8-EA7AB47B2C88}"/>
              </a:ext>
            </a:extLst>
          </p:cNvPr>
          <p:cNvSpPr>
            <a:spLocks noGrp="1"/>
          </p:cNvSpPr>
          <p:nvPr>
            <p:ph type="sldNum" sz="quarter" idx="12"/>
          </p:nvPr>
        </p:nvSpPr>
        <p:spPr/>
        <p:txBody>
          <a:bodyPr/>
          <a:lstStyle/>
          <a:p>
            <a:pPr>
              <a:defRPr/>
            </a:pPr>
            <a:fld id="{7F979C48-A748-48C9-B264-A35E2CA3DA99}" type="slidenum">
              <a:rPr lang="tr-TR" smtClean="0"/>
              <a:pPr>
                <a:defRPr/>
              </a:pPr>
              <a:t>33</a:t>
            </a:fld>
            <a:endParaRPr lang="tr-TR"/>
          </a:p>
        </p:txBody>
      </p:sp>
    </p:spTree>
    <p:extLst>
      <p:ext uri="{BB962C8B-B14F-4D97-AF65-F5344CB8AC3E}">
        <p14:creationId xmlns:p14="http://schemas.microsoft.com/office/powerpoint/2010/main" val="1613933270"/>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1 Başlık"/>
          <p:cNvSpPr>
            <a:spLocks noGrp="1"/>
          </p:cNvSpPr>
          <p:nvPr>
            <p:ph type="title" idx="4294967295"/>
          </p:nvPr>
        </p:nvSpPr>
        <p:spPr>
          <a:xfrm>
            <a:off x="215263" y="662782"/>
            <a:ext cx="6508103" cy="583406"/>
          </a:xfrm>
        </p:spPr>
        <p:txBody>
          <a:bodyPr>
            <a:noAutofit/>
          </a:bodyPr>
          <a:lstStyle/>
          <a:p>
            <a:pPr algn="ctr" eaLnBrk="1" hangingPunct="1"/>
            <a:r>
              <a:rPr lang="tr-TR" sz="1800" b="1" dirty="0">
                <a:solidFill>
                  <a:srgbClr val="FF3300"/>
                </a:solidFill>
                <a:latin typeface="Bookman Old Style" pitchFamily="18" charset="0"/>
                <a:cs typeface="Arial" pitchFamily="34" charset="0"/>
              </a:rPr>
              <a:t>YILLARA GÖRE HASTANE SAYILARI</a:t>
            </a:r>
            <a:endParaRPr lang="tr-TR" sz="1800" dirty="0">
              <a:solidFill>
                <a:srgbClr val="FF3300"/>
              </a:solidFill>
              <a:latin typeface="Bookman Old Style" pitchFamily="18" charset="0"/>
              <a:cs typeface="Arial" pitchFamily="34" charset="0"/>
            </a:endParaRPr>
          </a:p>
        </p:txBody>
      </p:sp>
      <p:graphicFrame>
        <p:nvGraphicFramePr>
          <p:cNvPr id="7" name="5 Tablo"/>
          <p:cNvGraphicFramePr>
            <a:graphicFrameLocks noGrp="1"/>
          </p:cNvGraphicFramePr>
          <p:nvPr>
            <p:extLst>
              <p:ext uri="{D42A27DB-BD31-4B8C-83A1-F6EECF244321}">
                <p14:modId xmlns:p14="http://schemas.microsoft.com/office/powerpoint/2010/main" val="3833708510"/>
              </p:ext>
            </p:extLst>
          </p:nvPr>
        </p:nvGraphicFramePr>
        <p:xfrm>
          <a:off x="107631" y="1107114"/>
          <a:ext cx="6642737" cy="8136100"/>
        </p:xfrm>
        <a:graphic>
          <a:graphicData uri="http://schemas.openxmlformats.org/drawingml/2006/table">
            <a:tbl>
              <a:tblPr/>
              <a:tblGrid>
                <a:gridCol w="1404156">
                  <a:extLst>
                    <a:ext uri="{9D8B030D-6E8A-4147-A177-3AD203B41FA5}">
                      <a16:colId xmlns:a16="http://schemas.microsoft.com/office/drawing/2014/main" val="20000"/>
                    </a:ext>
                  </a:extLst>
                </a:gridCol>
                <a:gridCol w="501230">
                  <a:extLst>
                    <a:ext uri="{9D8B030D-6E8A-4147-A177-3AD203B41FA5}">
                      <a16:colId xmlns:a16="http://schemas.microsoft.com/office/drawing/2014/main" val="20001"/>
                    </a:ext>
                  </a:extLst>
                </a:gridCol>
                <a:gridCol w="490071">
                  <a:extLst>
                    <a:ext uri="{9D8B030D-6E8A-4147-A177-3AD203B41FA5}">
                      <a16:colId xmlns:a16="http://schemas.microsoft.com/office/drawing/2014/main" val="20002"/>
                    </a:ext>
                  </a:extLst>
                </a:gridCol>
                <a:gridCol w="540656">
                  <a:extLst>
                    <a:ext uri="{9D8B030D-6E8A-4147-A177-3AD203B41FA5}">
                      <a16:colId xmlns:a16="http://schemas.microsoft.com/office/drawing/2014/main" val="20003"/>
                    </a:ext>
                  </a:extLst>
                </a:gridCol>
                <a:gridCol w="562972">
                  <a:extLst>
                    <a:ext uri="{9D8B030D-6E8A-4147-A177-3AD203B41FA5}">
                      <a16:colId xmlns:a16="http://schemas.microsoft.com/office/drawing/2014/main" val="20004"/>
                    </a:ext>
                  </a:extLst>
                </a:gridCol>
                <a:gridCol w="475489">
                  <a:extLst>
                    <a:ext uri="{9D8B030D-6E8A-4147-A177-3AD203B41FA5}">
                      <a16:colId xmlns:a16="http://schemas.microsoft.com/office/drawing/2014/main" val="20005"/>
                    </a:ext>
                  </a:extLst>
                </a:gridCol>
                <a:gridCol w="555237">
                  <a:extLst>
                    <a:ext uri="{9D8B030D-6E8A-4147-A177-3AD203B41FA5}">
                      <a16:colId xmlns:a16="http://schemas.microsoft.com/office/drawing/2014/main" val="20006"/>
                    </a:ext>
                  </a:extLst>
                </a:gridCol>
                <a:gridCol w="487988">
                  <a:extLst>
                    <a:ext uri="{9D8B030D-6E8A-4147-A177-3AD203B41FA5}">
                      <a16:colId xmlns:a16="http://schemas.microsoft.com/office/drawing/2014/main" val="20007"/>
                    </a:ext>
                  </a:extLst>
                </a:gridCol>
                <a:gridCol w="487988">
                  <a:extLst>
                    <a:ext uri="{9D8B030D-6E8A-4147-A177-3AD203B41FA5}">
                      <a16:colId xmlns:a16="http://schemas.microsoft.com/office/drawing/2014/main" val="20008"/>
                    </a:ext>
                  </a:extLst>
                </a:gridCol>
                <a:gridCol w="486797">
                  <a:extLst>
                    <a:ext uri="{9D8B030D-6E8A-4147-A177-3AD203B41FA5}">
                      <a16:colId xmlns:a16="http://schemas.microsoft.com/office/drawing/2014/main" val="20009"/>
                    </a:ext>
                  </a:extLst>
                </a:gridCol>
                <a:gridCol w="650153">
                  <a:extLst>
                    <a:ext uri="{9D8B030D-6E8A-4147-A177-3AD203B41FA5}">
                      <a16:colId xmlns:a16="http://schemas.microsoft.com/office/drawing/2014/main" val="20010"/>
                    </a:ext>
                  </a:extLst>
                </a:gridCol>
              </a:tblGrid>
              <a:tr h="813610">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000099"/>
                          </a:solidFill>
                          <a:effectLst/>
                          <a:latin typeface="Bookman Old Style" pitchFamily="18" charset="0"/>
                          <a:cs typeface="Arial" pitchFamily="34" charset="0"/>
                        </a:rPr>
                        <a:t>BAĞLI OLDUĞU KURUM</a:t>
                      </a:r>
                    </a:p>
                  </a:txBody>
                  <a:tcPr marL="31750" marR="317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gridSpan="10">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000099"/>
                          </a:solidFill>
                          <a:effectLst/>
                          <a:latin typeface="Bookman Old Style" pitchFamily="18" charset="0"/>
                          <a:cs typeface="Arial" pitchFamily="34" charset="0"/>
                        </a:rPr>
                        <a:t>YILLAR</a:t>
                      </a:r>
                    </a:p>
                  </a:txBody>
                  <a:tcPr marL="31750" marR="317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a:ln>
                          <a:noFill/>
                        </a:ln>
                        <a:solidFill>
                          <a:srgbClr val="000099"/>
                        </a:solidFill>
                        <a:effectLst/>
                        <a:latin typeface="Bookman Old Style" pitchFamily="18" charset="0"/>
                        <a:cs typeface="Arial" pitchFamily="34" charset="0"/>
                      </a:endParaRPr>
                    </a:p>
                  </a:txBody>
                  <a:tcPr marL="42333" marR="42333"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0"/>
                  </a:ext>
                </a:extLst>
              </a:tr>
              <a:tr h="813610">
                <a:tc vMerge="1">
                  <a:txBody>
                    <a:bodyPr/>
                    <a:lstStyle/>
                    <a:p>
                      <a:endParaRPr lang="tr-T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000099"/>
                          </a:solidFill>
                          <a:effectLst/>
                          <a:latin typeface="Bookman Old Style" pitchFamily="18" charset="0"/>
                          <a:cs typeface="Arial" pitchFamily="34" charset="0"/>
                        </a:rPr>
                        <a:t>2004</a:t>
                      </a:r>
                    </a:p>
                  </a:txBody>
                  <a:tcPr marL="31750" marR="317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000099"/>
                          </a:solidFill>
                          <a:effectLst/>
                          <a:latin typeface="Bookman Old Style" pitchFamily="18" charset="0"/>
                          <a:cs typeface="Arial" pitchFamily="34" charset="0"/>
                        </a:rPr>
                        <a:t>2005</a:t>
                      </a:r>
                    </a:p>
                  </a:txBody>
                  <a:tcPr marL="31750" marR="317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000099"/>
                          </a:solidFill>
                          <a:effectLst/>
                          <a:latin typeface="Bookman Old Style" pitchFamily="18" charset="0"/>
                          <a:cs typeface="Arial" pitchFamily="34" charset="0"/>
                        </a:rPr>
                        <a:t>2006</a:t>
                      </a:r>
                    </a:p>
                  </a:txBody>
                  <a:tcPr marL="31750" marR="317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000099"/>
                          </a:solidFill>
                          <a:effectLst/>
                          <a:latin typeface="Bookman Old Style" pitchFamily="18" charset="0"/>
                          <a:cs typeface="Arial" pitchFamily="34" charset="0"/>
                        </a:rPr>
                        <a:t>2007</a:t>
                      </a:r>
                    </a:p>
                  </a:txBody>
                  <a:tcPr marL="31750" marR="317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000099"/>
                          </a:solidFill>
                          <a:effectLst/>
                          <a:latin typeface="Bookman Old Style" pitchFamily="18" charset="0"/>
                          <a:cs typeface="Arial" pitchFamily="34" charset="0"/>
                        </a:rPr>
                        <a:t>2008</a:t>
                      </a:r>
                    </a:p>
                  </a:txBody>
                  <a:tcPr marL="31750" marR="317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000099"/>
                          </a:solidFill>
                          <a:effectLst/>
                          <a:latin typeface="Bookman Old Style" pitchFamily="18" charset="0"/>
                          <a:cs typeface="Arial" pitchFamily="34" charset="0"/>
                        </a:rPr>
                        <a:t>2009</a:t>
                      </a:r>
                    </a:p>
                  </a:txBody>
                  <a:tcPr marL="31750" marR="317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000099"/>
                          </a:solidFill>
                          <a:effectLst/>
                          <a:latin typeface="Bookman Old Style" pitchFamily="18" charset="0"/>
                          <a:cs typeface="Arial" pitchFamily="34" charset="0"/>
                        </a:rPr>
                        <a:t>2010</a:t>
                      </a:r>
                    </a:p>
                  </a:txBody>
                  <a:tcPr marL="31750" marR="317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000099"/>
                          </a:solidFill>
                          <a:effectLst/>
                          <a:latin typeface="Bookman Old Style" pitchFamily="18" charset="0"/>
                          <a:cs typeface="Arial" pitchFamily="34" charset="0"/>
                        </a:rPr>
                        <a:t>2011</a:t>
                      </a:r>
                    </a:p>
                  </a:txBody>
                  <a:tcPr marL="31750" marR="317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000099"/>
                          </a:solidFill>
                          <a:effectLst/>
                          <a:latin typeface="Bookman Old Style" pitchFamily="18" charset="0"/>
                          <a:cs typeface="Arial" pitchFamily="34" charset="0"/>
                        </a:rPr>
                        <a:t>2012</a:t>
                      </a:r>
                    </a:p>
                  </a:txBody>
                  <a:tcPr marL="31750" marR="317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000099"/>
                          </a:solidFill>
                          <a:effectLst/>
                          <a:latin typeface="Bookman Old Style" pitchFamily="18" charset="0"/>
                          <a:cs typeface="Arial" pitchFamily="34" charset="0"/>
                        </a:rPr>
                        <a:t>2013</a:t>
                      </a:r>
                    </a:p>
                  </a:txBody>
                  <a:tcPr marL="31750" marR="317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1"/>
                  </a:ext>
                </a:extLst>
              </a:tr>
              <a:tr h="81361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SAĞLIK BAKANLIĞI</a:t>
                      </a:r>
                    </a:p>
                  </a:txBody>
                  <a:tcPr marL="31750" marR="317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200" b="0" i="0" u="none" strike="noStrike" cap="none" normalizeH="0" baseline="0">
                          <a:ln>
                            <a:noFill/>
                          </a:ln>
                          <a:solidFill>
                            <a:srgbClr val="000000"/>
                          </a:solidFill>
                          <a:effectLst/>
                          <a:latin typeface="Bookman Old Style" pitchFamily="18" charset="0"/>
                          <a:cs typeface="Arial" pitchFamily="34" charset="0"/>
                        </a:rPr>
                        <a:t>33</a:t>
                      </a:r>
                    </a:p>
                  </a:txBody>
                  <a:tcPr marL="7144" marR="7144" marT="7144"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rgbClr val="000000"/>
                          </a:solidFill>
                          <a:effectLst/>
                          <a:latin typeface="Bookman Old Style" pitchFamily="18" charset="0"/>
                          <a:cs typeface="Arial" pitchFamily="34" charset="0"/>
                        </a:rPr>
                        <a:t>51</a:t>
                      </a:r>
                    </a:p>
                  </a:txBody>
                  <a:tcPr marL="7144" marR="7144" marT="7144"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rgbClr val="000000"/>
                          </a:solidFill>
                          <a:effectLst/>
                          <a:latin typeface="Bookman Old Style" pitchFamily="18" charset="0"/>
                          <a:cs typeface="Arial" pitchFamily="34" charset="0"/>
                        </a:rPr>
                        <a:t>52</a:t>
                      </a:r>
                    </a:p>
                  </a:txBody>
                  <a:tcPr marL="7144" marR="7144" marT="7144"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52</a:t>
                      </a:r>
                    </a:p>
                  </a:txBody>
                  <a:tcPr marL="31750" marR="317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52</a:t>
                      </a:r>
                    </a:p>
                  </a:txBody>
                  <a:tcPr marL="31750" marR="317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53</a:t>
                      </a:r>
                    </a:p>
                  </a:txBody>
                  <a:tcPr marL="31750" marR="317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52</a:t>
                      </a:r>
                    </a:p>
                  </a:txBody>
                  <a:tcPr marL="31750" marR="317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a:ln>
                            <a:noFill/>
                          </a:ln>
                          <a:solidFill>
                            <a:schemeClr val="tx1"/>
                          </a:solidFill>
                          <a:effectLst/>
                          <a:latin typeface="Bookman Old Style" pitchFamily="18" charset="0"/>
                          <a:cs typeface="Arial" pitchFamily="34" charset="0"/>
                        </a:rPr>
                        <a:t>55</a:t>
                      </a:r>
                    </a:p>
                  </a:txBody>
                  <a:tcPr marL="31750" marR="317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55</a:t>
                      </a:r>
                    </a:p>
                  </a:txBody>
                  <a:tcPr marL="31750" marR="317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55</a:t>
                      </a:r>
                    </a:p>
                  </a:txBody>
                  <a:tcPr marL="31750" marR="317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81361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SSK GENEL MÜD.</a:t>
                      </a:r>
                    </a:p>
                  </a:txBody>
                  <a:tcPr marL="31750" marR="317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200" b="0" i="0" u="none" strike="noStrike" cap="none" normalizeH="0" baseline="0">
                          <a:ln>
                            <a:noFill/>
                          </a:ln>
                          <a:solidFill>
                            <a:srgbClr val="000000"/>
                          </a:solidFill>
                          <a:effectLst/>
                          <a:latin typeface="Bookman Old Style" pitchFamily="18" charset="0"/>
                          <a:cs typeface="Arial" pitchFamily="34" charset="0"/>
                        </a:rPr>
                        <a:t>13</a:t>
                      </a:r>
                    </a:p>
                  </a:txBody>
                  <a:tcPr marL="7144" marR="7144" marT="7144"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rgbClr val="000000"/>
                          </a:solidFill>
                          <a:effectLst/>
                          <a:latin typeface="Bookman Old Style" pitchFamily="18" charset="0"/>
                          <a:cs typeface="Arial" pitchFamily="34" charset="0"/>
                        </a:rPr>
                        <a:t>-</a:t>
                      </a:r>
                    </a:p>
                  </a:txBody>
                  <a:tcPr marL="7144" marR="7144" marT="7144"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rgbClr val="000000"/>
                          </a:solidFill>
                          <a:effectLst/>
                          <a:latin typeface="Bookman Old Style" pitchFamily="18" charset="0"/>
                          <a:cs typeface="Arial" pitchFamily="34" charset="0"/>
                        </a:rPr>
                        <a:t>-</a:t>
                      </a:r>
                    </a:p>
                  </a:txBody>
                  <a:tcPr marL="7144" marR="7144" marT="7144"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extLst>
                  <a:ext uri="{0D108BD9-81ED-4DB2-BD59-A6C34878D82A}">
                    <a16:rowId xmlns:a16="http://schemas.microsoft.com/office/drawing/2014/main" val="10003"/>
                  </a:ext>
                </a:extLst>
              </a:tr>
              <a:tr h="81361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ÜNİVERSİTELER</a:t>
                      </a:r>
                    </a:p>
                  </a:txBody>
                  <a:tcPr marL="31750" marR="317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200" b="0" i="0" u="none" strike="noStrike" cap="none" normalizeH="0" baseline="0">
                          <a:ln>
                            <a:noFill/>
                          </a:ln>
                          <a:solidFill>
                            <a:srgbClr val="000000"/>
                          </a:solidFill>
                          <a:effectLst/>
                          <a:latin typeface="Bookman Old Style" pitchFamily="18" charset="0"/>
                          <a:cs typeface="Arial" pitchFamily="34" charset="0"/>
                        </a:rPr>
                        <a:t>5</a:t>
                      </a:r>
                    </a:p>
                  </a:txBody>
                  <a:tcPr marL="7144" marR="7144" marT="7144"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200" b="0" i="0" u="none" strike="noStrike" cap="none" normalizeH="0" baseline="0">
                          <a:ln>
                            <a:noFill/>
                          </a:ln>
                          <a:solidFill>
                            <a:srgbClr val="000000"/>
                          </a:solidFill>
                          <a:effectLst/>
                          <a:latin typeface="Bookman Old Style" pitchFamily="18" charset="0"/>
                          <a:cs typeface="Arial" pitchFamily="34" charset="0"/>
                        </a:rPr>
                        <a:t>5</a:t>
                      </a:r>
                    </a:p>
                  </a:txBody>
                  <a:tcPr marL="7144" marR="7144" marT="7144"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200" b="0" i="0" u="none" strike="noStrike" cap="none" normalizeH="0" baseline="0">
                          <a:ln>
                            <a:noFill/>
                          </a:ln>
                          <a:solidFill>
                            <a:srgbClr val="000000"/>
                          </a:solidFill>
                          <a:effectLst/>
                          <a:latin typeface="Bookman Old Style" pitchFamily="18" charset="0"/>
                          <a:cs typeface="Arial" pitchFamily="34" charset="0"/>
                        </a:rPr>
                        <a:t>5</a:t>
                      </a:r>
                    </a:p>
                  </a:txBody>
                  <a:tcPr marL="7144" marR="7144" marT="7144"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rgbClr val="000000"/>
                          </a:solidFill>
                          <a:effectLst/>
                          <a:latin typeface="Bookman Old Style" pitchFamily="18" charset="0"/>
                          <a:cs typeface="Arial" pitchFamily="34" charset="0"/>
                        </a:rPr>
                        <a:t>5</a:t>
                      </a:r>
                    </a:p>
                  </a:txBody>
                  <a:tcPr marL="7144" marR="7144" marT="7144"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rgbClr val="000000"/>
                          </a:solidFill>
                          <a:effectLst/>
                          <a:latin typeface="Bookman Old Style" pitchFamily="18" charset="0"/>
                          <a:cs typeface="Arial" pitchFamily="34" charset="0"/>
                        </a:rPr>
                        <a:t>9</a:t>
                      </a:r>
                    </a:p>
                  </a:txBody>
                  <a:tcPr marL="7144" marR="7144" marT="7144"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rgbClr val="000000"/>
                          </a:solidFill>
                          <a:effectLst/>
                          <a:latin typeface="Bookman Old Style" pitchFamily="18" charset="0"/>
                          <a:cs typeface="Arial" pitchFamily="34" charset="0"/>
                        </a:rPr>
                        <a:t>9</a:t>
                      </a:r>
                    </a:p>
                  </a:txBody>
                  <a:tcPr marL="7144" marR="7144" marT="7144"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rgbClr val="000000"/>
                          </a:solidFill>
                          <a:effectLst/>
                          <a:latin typeface="Bookman Old Style" pitchFamily="18" charset="0"/>
                          <a:cs typeface="Arial" pitchFamily="34" charset="0"/>
                        </a:rPr>
                        <a:t>9</a:t>
                      </a:r>
                    </a:p>
                  </a:txBody>
                  <a:tcPr marL="7144" marR="7144" marT="7144"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rgbClr val="000000"/>
                          </a:solidFill>
                          <a:effectLst/>
                          <a:latin typeface="Bookman Old Style" pitchFamily="18" charset="0"/>
                          <a:cs typeface="Arial" pitchFamily="34" charset="0"/>
                        </a:rPr>
                        <a:t>9</a:t>
                      </a:r>
                    </a:p>
                  </a:txBody>
                  <a:tcPr marL="7144" marR="7144" marT="7144"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200" b="0" i="0" u="none" strike="noStrike" cap="none" normalizeH="0" baseline="0">
                          <a:ln>
                            <a:noFill/>
                          </a:ln>
                          <a:solidFill>
                            <a:srgbClr val="000000"/>
                          </a:solidFill>
                          <a:effectLst/>
                          <a:latin typeface="Bookman Old Style" pitchFamily="18" charset="0"/>
                          <a:cs typeface="Arial" pitchFamily="34" charset="0"/>
                        </a:rPr>
                        <a:t>10</a:t>
                      </a:r>
                    </a:p>
                  </a:txBody>
                  <a:tcPr marL="7144" marR="7144" marT="7144"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rgbClr val="000000"/>
                          </a:solidFill>
                          <a:effectLst/>
                          <a:latin typeface="Bookman Old Style" pitchFamily="18" charset="0"/>
                          <a:cs typeface="Arial" pitchFamily="34" charset="0"/>
                        </a:rPr>
                        <a:t>12</a:t>
                      </a:r>
                    </a:p>
                  </a:txBody>
                  <a:tcPr marL="7144" marR="7144" marT="7144"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r h="81361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DİĞER KAMU KUR.</a:t>
                      </a:r>
                    </a:p>
                  </a:txBody>
                  <a:tcPr marL="31750" marR="317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rgbClr val="000000"/>
                          </a:solidFill>
                          <a:effectLst/>
                          <a:latin typeface="Bookman Old Style" pitchFamily="18" charset="0"/>
                          <a:cs typeface="Arial" pitchFamily="34" charset="0"/>
                        </a:rPr>
                        <a:t>5</a:t>
                      </a:r>
                    </a:p>
                  </a:txBody>
                  <a:tcPr marL="7144" marR="7144" marT="7144"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200" b="0" i="0" u="none" strike="noStrike" cap="none" normalizeH="0" baseline="0">
                          <a:ln>
                            <a:noFill/>
                          </a:ln>
                          <a:solidFill>
                            <a:srgbClr val="000000"/>
                          </a:solidFill>
                          <a:effectLst/>
                          <a:latin typeface="Bookman Old Style" pitchFamily="18" charset="0"/>
                          <a:cs typeface="Arial" pitchFamily="34" charset="0"/>
                        </a:rPr>
                        <a:t>1</a:t>
                      </a:r>
                    </a:p>
                  </a:txBody>
                  <a:tcPr marL="7144" marR="7144" marT="7144"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200" b="0" i="0" u="none" strike="noStrike" cap="none" normalizeH="0" baseline="0">
                          <a:ln>
                            <a:noFill/>
                          </a:ln>
                          <a:solidFill>
                            <a:srgbClr val="000000"/>
                          </a:solidFill>
                          <a:effectLst/>
                          <a:latin typeface="Bookman Old Style" pitchFamily="18" charset="0"/>
                          <a:cs typeface="Arial" pitchFamily="34" charset="0"/>
                        </a:rPr>
                        <a:t>1</a:t>
                      </a:r>
                    </a:p>
                  </a:txBody>
                  <a:tcPr marL="7144" marR="7144" marT="7144"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200" b="0" i="0" u="none" strike="noStrike" cap="none" normalizeH="0" baseline="0">
                          <a:ln>
                            <a:noFill/>
                          </a:ln>
                          <a:solidFill>
                            <a:srgbClr val="000000"/>
                          </a:solidFill>
                          <a:effectLst/>
                          <a:latin typeface="Bookman Old Style" pitchFamily="18" charset="0"/>
                          <a:cs typeface="Arial" pitchFamily="34" charset="0"/>
                        </a:rPr>
                        <a:t>1</a:t>
                      </a:r>
                    </a:p>
                  </a:txBody>
                  <a:tcPr marL="7144" marR="7144" marT="7144"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rgbClr val="000000"/>
                          </a:solidFill>
                          <a:effectLst/>
                          <a:latin typeface="Bookman Old Style" pitchFamily="18" charset="0"/>
                          <a:cs typeface="Arial" pitchFamily="34" charset="0"/>
                        </a:rPr>
                        <a:t>1</a:t>
                      </a:r>
                    </a:p>
                  </a:txBody>
                  <a:tcPr marL="7144" marR="7144" marT="7144"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rgbClr val="000000"/>
                          </a:solidFill>
                          <a:effectLst/>
                          <a:latin typeface="Bookman Old Style" pitchFamily="18" charset="0"/>
                          <a:cs typeface="Arial" pitchFamily="34" charset="0"/>
                        </a:rPr>
                        <a:t>1</a:t>
                      </a:r>
                    </a:p>
                  </a:txBody>
                  <a:tcPr marL="7144" marR="7144" marT="7144"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rgbClr val="000000"/>
                          </a:solidFill>
                          <a:effectLst/>
                          <a:latin typeface="Bookman Old Style" pitchFamily="18" charset="0"/>
                          <a:cs typeface="Arial" pitchFamily="34" charset="0"/>
                        </a:rPr>
                        <a:t>1</a:t>
                      </a:r>
                    </a:p>
                  </a:txBody>
                  <a:tcPr marL="7144" marR="7144" marT="7144"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rgbClr val="000000"/>
                          </a:solidFill>
                          <a:effectLst/>
                          <a:latin typeface="Bookman Old Style" pitchFamily="18" charset="0"/>
                          <a:cs typeface="Arial" pitchFamily="34" charset="0"/>
                        </a:rPr>
                        <a:t>1</a:t>
                      </a:r>
                    </a:p>
                  </a:txBody>
                  <a:tcPr marL="7144" marR="7144" marT="7144"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rgbClr val="000000"/>
                          </a:solidFill>
                          <a:effectLst/>
                          <a:latin typeface="Bookman Old Style" pitchFamily="18" charset="0"/>
                          <a:cs typeface="Arial" pitchFamily="34" charset="0"/>
                        </a:rPr>
                        <a:t>1</a:t>
                      </a:r>
                    </a:p>
                  </a:txBody>
                  <a:tcPr marL="7144" marR="7144" marT="7144"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rgbClr val="000000"/>
                          </a:solidFill>
                          <a:effectLst/>
                          <a:latin typeface="Bookman Old Style" pitchFamily="18" charset="0"/>
                          <a:cs typeface="Arial" pitchFamily="34" charset="0"/>
                        </a:rPr>
                        <a:t>1</a:t>
                      </a:r>
                    </a:p>
                  </a:txBody>
                  <a:tcPr marL="7144" marR="7144" marT="7144"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5"/>
                  </a:ext>
                </a:extLst>
              </a:tr>
              <a:tr h="81361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VAKIF  HASTANESİ</a:t>
                      </a:r>
                    </a:p>
                  </a:txBody>
                  <a:tcPr marL="31750" marR="317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rgbClr val="000000"/>
                          </a:solidFill>
                          <a:effectLst/>
                          <a:latin typeface="Bookman Old Style" pitchFamily="18" charset="0"/>
                          <a:cs typeface="Arial" pitchFamily="34" charset="0"/>
                        </a:rPr>
                        <a:t>-</a:t>
                      </a:r>
                    </a:p>
                  </a:txBody>
                  <a:tcPr marL="7144" marR="7144" marT="7144"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rgbClr val="000000"/>
                          </a:solidFill>
                          <a:effectLst/>
                          <a:latin typeface="Bookman Old Style" pitchFamily="18" charset="0"/>
                          <a:cs typeface="Arial" pitchFamily="34" charset="0"/>
                        </a:rPr>
                        <a:t>-</a:t>
                      </a:r>
                    </a:p>
                  </a:txBody>
                  <a:tcPr marL="7144" marR="7144" marT="7144"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200" b="0" i="0" u="none" strike="noStrike" cap="none" normalizeH="0" baseline="0">
                          <a:ln>
                            <a:noFill/>
                          </a:ln>
                          <a:solidFill>
                            <a:srgbClr val="000000"/>
                          </a:solidFill>
                          <a:effectLst/>
                          <a:latin typeface="Bookman Old Style" pitchFamily="18" charset="0"/>
                          <a:cs typeface="Arial" pitchFamily="34" charset="0"/>
                        </a:rPr>
                        <a:t>-</a:t>
                      </a:r>
                    </a:p>
                  </a:txBody>
                  <a:tcPr marL="7144" marR="7144" marT="7144"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200" b="0" i="0" u="none" strike="noStrike" cap="none" normalizeH="0" baseline="0">
                          <a:ln>
                            <a:noFill/>
                          </a:ln>
                          <a:solidFill>
                            <a:srgbClr val="000000"/>
                          </a:solidFill>
                          <a:effectLst/>
                          <a:latin typeface="Bookman Old Style" pitchFamily="18" charset="0"/>
                          <a:cs typeface="Arial" pitchFamily="34" charset="0"/>
                        </a:rPr>
                        <a:t>-</a:t>
                      </a:r>
                    </a:p>
                  </a:txBody>
                  <a:tcPr marL="7144" marR="7144" marT="7144"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200" b="0" i="0" u="none" strike="noStrike" cap="none" normalizeH="0" baseline="0">
                          <a:ln>
                            <a:noFill/>
                          </a:ln>
                          <a:solidFill>
                            <a:srgbClr val="000000"/>
                          </a:solidFill>
                          <a:effectLst/>
                          <a:latin typeface="Bookman Old Style" pitchFamily="18" charset="0"/>
                          <a:cs typeface="Arial" pitchFamily="34" charset="0"/>
                        </a:rPr>
                        <a:t>1</a:t>
                      </a:r>
                    </a:p>
                  </a:txBody>
                  <a:tcPr marL="7144" marR="7144" marT="7144"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rgbClr val="000000"/>
                          </a:solidFill>
                          <a:effectLst/>
                          <a:latin typeface="Bookman Old Style" pitchFamily="18" charset="0"/>
                          <a:cs typeface="Arial" pitchFamily="34" charset="0"/>
                        </a:rPr>
                        <a:t>1</a:t>
                      </a:r>
                    </a:p>
                  </a:txBody>
                  <a:tcPr marL="7144" marR="7144" marT="7144"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rgbClr val="000000"/>
                          </a:solidFill>
                          <a:effectLst/>
                          <a:latin typeface="Bookman Old Style" pitchFamily="18" charset="0"/>
                          <a:cs typeface="Arial" pitchFamily="34" charset="0"/>
                        </a:rPr>
                        <a:t>-</a:t>
                      </a:r>
                    </a:p>
                  </a:txBody>
                  <a:tcPr marL="7144" marR="7144" marT="7144"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200" b="0" i="0" u="none" strike="noStrike" cap="none" normalizeH="0" baseline="0">
                          <a:ln>
                            <a:noFill/>
                          </a:ln>
                          <a:solidFill>
                            <a:srgbClr val="000000"/>
                          </a:solidFill>
                          <a:effectLst/>
                          <a:latin typeface="Bookman Old Style" pitchFamily="18" charset="0"/>
                          <a:cs typeface="Arial" pitchFamily="34" charset="0"/>
                        </a:rPr>
                        <a:t>-</a:t>
                      </a:r>
                    </a:p>
                  </a:txBody>
                  <a:tcPr marL="7144" marR="7144" marT="7144"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rgbClr val="000000"/>
                          </a:solidFill>
                          <a:effectLst/>
                          <a:latin typeface="Bookman Old Style" pitchFamily="18" charset="0"/>
                          <a:cs typeface="Arial" pitchFamily="34" charset="0"/>
                        </a:rPr>
                        <a:t>-</a:t>
                      </a:r>
                    </a:p>
                  </a:txBody>
                  <a:tcPr marL="7144" marR="7144" marT="7144"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rgbClr val="000000"/>
                          </a:solidFill>
                          <a:effectLst/>
                          <a:latin typeface="Bookman Old Style" pitchFamily="18" charset="0"/>
                          <a:cs typeface="Arial" pitchFamily="34" charset="0"/>
                        </a:rPr>
                        <a:t>-</a:t>
                      </a:r>
                    </a:p>
                  </a:txBody>
                  <a:tcPr marL="7144" marR="7144" marT="7144"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6"/>
                  </a:ext>
                </a:extLst>
              </a:tr>
              <a:tr h="81361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ÖZEL HASTANELER</a:t>
                      </a:r>
                    </a:p>
                  </a:txBody>
                  <a:tcPr marL="31750" marR="317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rgbClr val="000000"/>
                          </a:solidFill>
                          <a:effectLst/>
                          <a:latin typeface="Bookman Old Style" pitchFamily="18" charset="0"/>
                          <a:cs typeface="Arial" pitchFamily="34" charset="0"/>
                        </a:rPr>
                        <a:t>136</a:t>
                      </a:r>
                    </a:p>
                  </a:txBody>
                  <a:tcPr marL="7144" marR="7144" marT="7144"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rgbClr val="000000"/>
                          </a:solidFill>
                          <a:effectLst/>
                          <a:latin typeface="Bookman Old Style" pitchFamily="18" charset="0"/>
                          <a:cs typeface="Arial" pitchFamily="34" charset="0"/>
                        </a:rPr>
                        <a:t>137</a:t>
                      </a:r>
                    </a:p>
                  </a:txBody>
                  <a:tcPr marL="7144" marR="7144" marT="7144"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rgbClr val="000000"/>
                          </a:solidFill>
                          <a:effectLst/>
                          <a:latin typeface="Bookman Old Style" pitchFamily="18" charset="0"/>
                          <a:cs typeface="Arial" pitchFamily="34" charset="0"/>
                        </a:rPr>
                        <a:t>136</a:t>
                      </a:r>
                    </a:p>
                  </a:txBody>
                  <a:tcPr marL="7144" marR="7144" marT="7144"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200" b="0" i="0" u="none" strike="noStrike" cap="none" normalizeH="0" baseline="0">
                          <a:ln>
                            <a:noFill/>
                          </a:ln>
                          <a:solidFill>
                            <a:srgbClr val="000000"/>
                          </a:solidFill>
                          <a:effectLst/>
                          <a:latin typeface="Bookman Old Style" pitchFamily="18" charset="0"/>
                          <a:cs typeface="Arial" pitchFamily="34" charset="0"/>
                        </a:rPr>
                        <a:t>141</a:t>
                      </a:r>
                    </a:p>
                  </a:txBody>
                  <a:tcPr marL="7144" marR="7144" marT="7144"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200" b="0" i="0" u="none" strike="noStrike" cap="none" normalizeH="0" baseline="0">
                          <a:ln>
                            <a:noFill/>
                          </a:ln>
                          <a:solidFill>
                            <a:srgbClr val="000000"/>
                          </a:solidFill>
                          <a:effectLst/>
                          <a:latin typeface="Bookman Old Style" pitchFamily="18" charset="0"/>
                          <a:cs typeface="Arial" pitchFamily="34" charset="0"/>
                        </a:rPr>
                        <a:t>142</a:t>
                      </a:r>
                    </a:p>
                  </a:txBody>
                  <a:tcPr marL="7144" marR="7144" marT="7144"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200" b="0" i="0" u="none" strike="noStrike" cap="none" normalizeH="0" baseline="0">
                          <a:ln>
                            <a:noFill/>
                          </a:ln>
                          <a:solidFill>
                            <a:srgbClr val="000000"/>
                          </a:solidFill>
                          <a:effectLst/>
                          <a:latin typeface="Bookman Old Style" pitchFamily="18" charset="0"/>
                          <a:cs typeface="Arial" pitchFamily="34" charset="0"/>
                        </a:rPr>
                        <a:t>151</a:t>
                      </a:r>
                    </a:p>
                  </a:txBody>
                  <a:tcPr marL="7144" marR="7144" marT="7144"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rgbClr val="000000"/>
                          </a:solidFill>
                          <a:effectLst/>
                          <a:latin typeface="Bookman Old Style" pitchFamily="18" charset="0"/>
                          <a:cs typeface="Arial" pitchFamily="34" charset="0"/>
                        </a:rPr>
                        <a:t>154</a:t>
                      </a:r>
                    </a:p>
                  </a:txBody>
                  <a:tcPr marL="7144" marR="7144" marT="7144"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rgbClr val="000000"/>
                          </a:solidFill>
                          <a:effectLst/>
                          <a:latin typeface="Bookman Old Style" pitchFamily="18" charset="0"/>
                          <a:cs typeface="Arial" pitchFamily="34" charset="0"/>
                        </a:rPr>
                        <a:t>151</a:t>
                      </a:r>
                    </a:p>
                  </a:txBody>
                  <a:tcPr marL="7144" marR="7144" marT="7144"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rgbClr val="000000"/>
                          </a:solidFill>
                          <a:effectLst/>
                          <a:latin typeface="Bookman Old Style" pitchFamily="18" charset="0"/>
                          <a:cs typeface="Arial" pitchFamily="34" charset="0"/>
                        </a:rPr>
                        <a:t>153</a:t>
                      </a:r>
                    </a:p>
                  </a:txBody>
                  <a:tcPr marL="7144" marR="7144" marT="7144"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rgbClr val="000000"/>
                          </a:solidFill>
                          <a:effectLst/>
                          <a:latin typeface="Bookman Old Style" pitchFamily="18" charset="0"/>
                          <a:cs typeface="Arial" pitchFamily="34" charset="0"/>
                        </a:rPr>
                        <a:t>159</a:t>
                      </a:r>
                    </a:p>
                  </a:txBody>
                  <a:tcPr marL="7144" marR="7144" marT="7144"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7"/>
                  </a:ext>
                </a:extLst>
              </a:tr>
              <a:tr h="81361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ASKERİ HASTANELER</a:t>
                      </a:r>
                    </a:p>
                  </a:txBody>
                  <a:tcPr marL="31750" marR="317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rgbClr val="000000"/>
                          </a:solidFill>
                          <a:effectLst/>
                          <a:latin typeface="Bookman Old Style" pitchFamily="18" charset="0"/>
                          <a:cs typeface="Arial" pitchFamily="34" charset="0"/>
                        </a:rPr>
                        <a:t>-</a:t>
                      </a:r>
                    </a:p>
                  </a:txBody>
                  <a:tcPr marL="7144" marR="7144" marT="7144"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rgbClr val="000000"/>
                          </a:solidFill>
                          <a:effectLst/>
                          <a:latin typeface="Bookman Old Style" pitchFamily="18" charset="0"/>
                          <a:cs typeface="Arial" pitchFamily="34" charset="0"/>
                        </a:rPr>
                        <a:t>-</a:t>
                      </a:r>
                    </a:p>
                  </a:txBody>
                  <a:tcPr marL="7144" marR="7144" marT="7144"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rgbClr val="000000"/>
                          </a:solidFill>
                          <a:effectLst/>
                          <a:latin typeface="Bookman Old Style" pitchFamily="18" charset="0"/>
                          <a:cs typeface="Arial" pitchFamily="34" charset="0"/>
                        </a:rPr>
                        <a:t>-</a:t>
                      </a:r>
                    </a:p>
                  </a:txBody>
                  <a:tcPr marL="7144" marR="7144" marT="7144"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rgbClr val="000000"/>
                          </a:solidFill>
                          <a:effectLst/>
                          <a:latin typeface="Bookman Old Style" pitchFamily="18" charset="0"/>
                          <a:cs typeface="Arial" pitchFamily="34" charset="0"/>
                        </a:rPr>
                        <a:t>-</a:t>
                      </a:r>
                    </a:p>
                  </a:txBody>
                  <a:tcPr marL="7144" marR="7144" marT="7144"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rgbClr val="000000"/>
                          </a:solidFill>
                          <a:effectLst/>
                          <a:latin typeface="Bookman Old Style" pitchFamily="18" charset="0"/>
                          <a:cs typeface="Arial" pitchFamily="34" charset="0"/>
                        </a:rPr>
                        <a:t>-</a:t>
                      </a:r>
                    </a:p>
                  </a:txBody>
                  <a:tcPr marL="7144" marR="7144" marT="7144"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rgbClr val="000000"/>
                          </a:solidFill>
                          <a:effectLst/>
                          <a:latin typeface="Bookman Old Style" pitchFamily="18" charset="0"/>
                          <a:cs typeface="Arial" pitchFamily="34" charset="0"/>
                        </a:rPr>
                        <a:t>-</a:t>
                      </a:r>
                    </a:p>
                  </a:txBody>
                  <a:tcPr marL="7144" marR="7144" marT="7144"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rgbClr val="000000"/>
                          </a:solidFill>
                          <a:effectLst/>
                          <a:latin typeface="Bookman Old Style" pitchFamily="18" charset="0"/>
                          <a:cs typeface="Arial" pitchFamily="34" charset="0"/>
                        </a:rPr>
                        <a:t>-</a:t>
                      </a:r>
                    </a:p>
                  </a:txBody>
                  <a:tcPr marL="7144" marR="7144" marT="7144"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rgbClr val="000000"/>
                          </a:solidFill>
                          <a:effectLst/>
                          <a:latin typeface="Bookman Old Style" pitchFamily="18" charset="0"/>
                          <a:cs typeface="Arial" pitchFamily="34" charset="0"/>
                        </a:rPr>
                        <a:t>-</a:t>
                      </a:r>
                    </a:p>
                  </a:txBody>
                  <a:tcPr marL="7144" marR="7144" marT="7144"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rgbClr val="000000"/>
                          </a:solidFill>
                          <a:effectLst/>
                          <a:latin typeface="Bookman Old Style" pitchFamily="18" charset="0"/>
                          <a:cs typeface="Arial" pitchFamily="34" charset="0"/>
                        </a:rPr>
                        <a:t>-</a:t>
                      </a:r>
                    </a:p>
                  </a:txBody>
                  <a:tcPr marL="7144" marR="7144" marT="7144"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rgbClr val="000000"/>
                          </a:solidFill>
                          <a:effectLst/>
                          <a:latin typeface="Bookman Old Style" pitchFamily="18" charset="0"/>
                          <a:cs typeface="Arial" pitchFamily="34" charset="0"/>
                        </a:rPr>
                        <a:t>3</a:t>
                      </a:r>
                    </a:p>
                  </a:txBody>
                  <a:tcPr marL="7144" marR="7144" marT="7144"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8"/>
                  </a:ext>
                </a:extLst>
              </a:tr>
              <a:tr h="81361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TOPLAM</a:t>
                      </a:r>
                    </a:p>
                  </a:txBody>
                  <a:tcPr marL="31750" marR="317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000000"/>
                          </a:solidFill>
                          <a:effectLst/>
                          <a:latin typeface="Bookman Old Style" pitchFamily="18" charset="0"/>
                          <a:cs typeface="Arial" pitchFamily="34" charset="0"/>
                        </a:rPr>
                        <a:t>192</a:t>
                      </a:r>
                    </a:p>
                  </a:txBody>
                  <a:tcPr marL="7144" marR="7144" marT="7144"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000000"/>
                          </a:solidFill>
                          <a:effectLst/>
                          <a:latin typeface="Bookman Old Style" pitchFamily="18" charset="0"/>
                          <a:cs typeface="Arial" pitchFamily="34" charset="0"/>
                        </a:rPr>
                        <a:t>194</a:t>
                      </a:r>
                    </a:p>
                  </a:txBody>
                  <a:tcPr marL="7144" marR="7144" marT="7144"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000000"/>
                          </a:solidFill>
                          <a:effectLst/>
                          <a:latin typeface="Bookman Old Style" pitchFamily="18" charset="0"/>
                          <a:cs typeface="Arial" pitchFamily="34" charset="0"/>
                        </a:rPr>
                        <a:t>194</a:t>
                      </a:r>
                    </a:p>
                  </a:txBody>
                  <a:tcPr marL="7144" marR="7144" marT="7144"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000000"/>
                          </a:solidFill>
                          <a:effectLst/>
                          <a:latin typeface="Bookman Old Style" pitchFamily="18" charset="0"/>
                          <a:cs typeface="Arial" pitchFamily="34" charset="0"/>
                        </a:rPr>
                        <a:t>199</a:t>
                      </a:r>
                    </a:p>
                  </a:txBody>
                  <a:tcPr marL="7144" marR="7144" marT="7144"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000000"/>
                          </a:solidFill>
                          <a:effectLst/>
                          <a:latin typeface="Bookman Old Style" pitchFamily="18" charset="0"/>
                          <a:cs typeface="Arial" pitchFamily="34" charset="0"/>
                        </a:rPr>
                        <a:t>205</a:t>
                      </a:r>
                    </a:p>
                  </a:txBody>
                  <a:tcPr marL="7144" marR="7144" marT="7144"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000000"/>
                          </a:solidFill>
                          <a:effectLst/>
                          <a:latin typeface="Bookman Old Style" pitchFamily="18" charset="0"/>
                          <a:cs typeface="Arial" pitchFamily="34" charset="0"/>
                        </a:rPr>
                        <a:t>215</a:t>
                      </a:r>
                    </a:p>
                  </a:txBody>
                  <a:tcPr marL="7144" marR="7144" marT="7144"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000000"/>
                          </a:solidFill>
                          <a:effectLst/>
                          <a:latin typeface="Bookman Old Style" pitchFamily="18" charset="0"/>
                          <a:cs typeface="Arial" pitchFamily="34" charset="0"/>
                        </a:rPr>
                        <a:t>216</a:t>
                      </a:r>
                    </a:p>
                  </a:txBody>
                  <a:tcPr marL="7144" marR="7144" marT="7144"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000000"/>
                          </a:solidFill>
                          <a:effectLst/>
                          <a:latin typeface="Bookman Old Style" pitchFamily="18" charset="0"/>
                          <a:cs typeface="Arial" pitchFamily="34" charset="0"/>
                        </a:rPr>
                        <a:t>216</a:t>
                      </a:r>
                    </a:p>
                  </a:txBody>
                  <a:tcPr marL="7144" marR="7144" marT="7144"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000000"/>
                          </a:solidFill>
                          <a:effectLst/>
                          <a:latin typeface="Bookman Old Style" pitchFamily="18" charset="0"/>
                          <a:cs typeface="Arial" pitchFamily="34" charset="0"/>
                        </a:rPr>
                        <a:t>219</a:t>
                      </a:r>
                    </a:p>
                  </a:txBody>
                  <a:tcPr marL="7144" marR="7144" marT="7144"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000000"/>
                          </a:solidFill>
                          <a:effectLst/>
                          <a:latin typeface="Bookman Old Style" pitchFamily="18" charset="0"/>
                          <a:cs typeface="Arial" pitchFamily="34" charset="0"/>
                        </a:rPr>
                        <a:t>230</a:t>
                      </a:r>
                    </a:p>
                  </a:txBody>
                  <a:tcPr marL="7144" marR="7144" marT="7144"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9"/>
                  </a:ext>
                </a:extLst>
              </a:tr>
            </a:tbl>
          </a:graphicData>
        </a:graphic>
      </p:graphicFrame>
      <p:sp>
        <p:nvSpPr>
          <p:cNvPr id="3" name="Slayt Numarası Yer Tutucusu 2">
            <a:extLst>
              <a:ext uri="{FF2B5EF4-FFF2-40B4-BE49-F238E27FC236}">
                <a16:creationId xmlns:a16="http://schemas.microsoft.com/office/drawing/2014/main" id="{9F830527-7657-4B25-AEA3-1C5CD46C7A70}"/>
              </a:ext>
            </a:extLst>
          </p:cNvPr>
          <p:cNvSpPr>
            <a:spLocks noGrp="1"/>
          </p:cNvSpPr>
          <p:nvPr>
            <p:ph type="sldNum" sz="quarter" idx="12"/>
          </p:nvPr>
        </p:nvSpPr>
        <p:spPr/>
        <p:txBody>
          <a:bodyPr/>
          <a:lstStyle/>
          <a:p>
            <a:pPr>
              <a:defRPr/>
            </a:pPr>
            <a:fld id="{B933E86D-47FE-4A98-B91B-91FFE54D33EE}" type="slidenum">
              <a:rPr lang="tr-TR" smtClean="0"/>
              <a:pPr>
                <a:defRPr/>
              </a:pPr>
              <a:t>34</a:t>
            </a:fld>
            <a:endParaRPr lang="tr-TR"/>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1 Başlık"/>
          <p:cNvSpPr>
            <a:spLocks noGrp="1"/>
          </p:cNvSpPr>
          <p:nvPr>
            <p:ph type="title" idx="4294967295"/>
          </p:nvPr>
        </p:nvSpPr>
        <p:spPr>
          <a:xfrm>
            <a:off x="350658" y="2381250"/>
            <a:ext cx="6210690" cy="303498"/>
          </a:xfrm>
        </p:spPr>
        <p:txBody>
          <a:bodyPr>
            <a:noAutofit/>
          </a:bodyPr>
          <a:lstStyle/>
          <a:p>
            <a:pPr eaLnBrk="1" hangingPunct="1"/>
            <a:endParaRPr lang="tr-TR" sz="1600" b="1" dirty="0">
              <a:solidFill>
                <a:srgbClr val="FF3300"/>
              </a:solidFill>
              <a:latin typeface="Arial" pitchFamily="34" charset="0"/>
              <a:cs typeface="Arial" pitchFamily="34" charset="0"/>
            </a:endParaRPr>
          </a:p>
        </p:txBody>
      </p:sp>
      <p:graphicFrame>
        <p:nvGraphicFramePr>
          <p:cNvPr id="5" name="4 Tablo"/>
          <p:cNvGraphicFramePr>
            <a:graphicFrameLocks noGrp="1"/>
          </p:cNvGraphicFramePr>
          <p:nvPr>
            <p:extLst>
              <p:ext uri="{D42A27DB-BD31-4B8C-83A1-F6EECF244321}">
                <p14:modId xmlns:p14="http://schemas.microsoft.com/office/powerpoint/2010/main" val="1742962026"/>
              </p:ext>
            </p:extLst>
          </p:nvPr>
        </p:nvGraphicFramePr>
        <p:xfrm>
          <a:off x="134634" y="1284603"/>
          <a:ext cx="6588733" cy="4366897"/>
        </p:xfrm>
        <a:graphic>
          <a:graphicData uri="http://schemas.openxmlformats.org/drawingml/2006/table">
            <a:tbl>
              <a:tblPr/>
              <a:tblGrid>
                <a:gridCol w="1899873">
                  <a:extLst>
                    <a:ext uri="{9D8B030D-6E8A-4147-A177-3AD203B41FA5}">
                      <a16:colId xmlns:a16="http://schemas.microsoft.com/office/drawing/2014/main" val="20000"/>
                    </a:ext>
                  </a:extLst>
                </a:gridCol>
                <a:gridCol w="525326">
                  <a:extLst>
                    <a:ext uri="{9D8B030D-6E8A-4147-A177-3AD203B41FA5}">
                      <a16:colId xmlns:a16="http://schemas.microsoft.com/office/drawing/2014/main" val="20001"/>
                    </a:ext>
                  </a:extLst>
                </a:gridCol>
                <a:gridCol w="527772">
                  <a:extLst>
                    <a:ext uri="{9D8B030D-6E8A-4147-A177-3AD203B41FA5}">
                      <a16:colId xmlns:a16="http://schemas.microsoft.com/office/drawing/2014/main" val="20002"/>
                    </a:ext>
                  </a:extLst>
                </a:gridCol>
                <a:gridCol w="586412">
                  <a:extLst>
                    <a:ext uri="{9D8B030D-6E8A-4147-A177-3AD203B41FA5}">
                      <a16:colId xmlns:a16="http://schemas.microsoft.com/office/drawing/2014/main" val="20003"/>
                    </a:ext>
                  </a:extLst>
                </a:gridCol>
                <a:gridCol w="527772">
                  <a:extLst>
                    <a:ext uri="{9D8B030D-6E8A-4147-A177-3AD203B41FA5}">
                      <a16:colId xmlns:a16="http://schemas.microsoft.com/office/drawing/2014/main" val="20004"/>
                    </a:ext>
                  </a:extLst>
                </a:gridCol>
                <a:gridCol w="487673">
                  <a:extLst>
                    <a:ext uri="{9D8B030D-6E8A-4147-A177-3AD203B41FA5}">
                      <a16:colId xmlns:a16="http://schemas.microsoft.com/office/drawing/2014/main" val="20005"/>
                    </a:ext>
                  </a:extLst>
                </a:gridCol>
                <a:gridCol w="527648">
                  <a:extLst>
                    <a:ext uri="{9D8B030D-6E8A-4147-A177-3AD203B41FA5}">
                      <a16:colId xmlns:a16="http://schemas.microsoft.com/office/drawing/2014/main" val="20006"/>
                    </a:ext>
                  </a:extLst>
                </a:gridCol>
                <a:gridCol w="484154">
                  <a:extLst>
                    <a:ext uri="{9D8B030D-6E8A-4147-A177-3AD203B41FA5}">
                      <a16:colId xmlns:a16="http://schemas.microsoft.com/office/drawing/2014/main" val="20007"/>
                    </a:ext>
                  </a:extLst>
                </a:gridCol>
                <a:gridCol w="591744">
                  <a:extLst>
                    <a:ext uri="{9D8B030D-6E8A-4147-A177-3AD203B41FA5}">
                      <a16:colId xmlns:a16="http://schemas.microsoft.com/office/drawing/2014/main" val="20008"/>
                    </a:ext>
                  </a:extLst>
                </a:gridCol>
                <a:gridCol w="430359">
                  <a:extLst>
                    <a:ext uri="{9D8B030D-6E8A-4147-A177-3AD203B41FA5}">
                      <a16:colId xmlns:a16="http://schemas.microsoft.com/office/drawing/2014/main" val="20009"/>
                    </a:ext>
                  </a:extLst>
                </a:gridCol>
              </a:tblGrid>
              <a:tr h="388765">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000099"/>
                          </a:solidFill>
                          <a:effectLst/>
                          <a:latin typeface="Bookman Old Style" pitchFamily="18" charset="0"/>
                          <a:cs typeface="Arial" pitchFamily="34" charset="0"/>
                        </a:rPr>
                        <a:t>BAĞLI OLDUĞU KURUM</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gridSpan="9">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000099"/>
                          </a:solidFill>
                          <a:effectLst/>
                          <a:latin typeface="Bookman Old Style" pitchFamily="18" charset="0"/>
                          <a:cs typeface="Arial" pitchFamily="34" charset="0"/>
                        </a:rPr>
                        <a:t>YILLAR</a:t>
                      </a:r>
                      <a:endParaRPr kumimoji="0" lang="tr-TR" sz="1200" b="0" i="0" u="none" strike="noStrike" cap="none" normalizeH="0" baseline="0" dirty="0">
                        <a:ln>
                          <a:noFill/>
                        </a:ln>
                        <a:solidFill>
                          <a:srgbClr val="000099"/>
                        </a:solidFill>
                        <a:effectLst/>
                        <a:latin typeface="Bookman Old Style" pitchFamily="18" charset="0"/>
                        <a:cs typeface="Arial" pitchFamily="34" charset="0"/>
                      </a:endParaRP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400" b="0" i="0" u="none" strike="noStrike" cap="none" normalizeH="0" baseline="0" dirty="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lnTlToBr>
                      <a:noFill/>
                    </a:lnTlToBr>
                    <a:lnBlToTr>
                      <a:noFill/>
                    </a:lnBlToTr>
                    <a:solidFill>
                      <a:schemeClr val="bg2"/>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700" b="0" i="0" u="none" strike="noStrike" cap="none" normalizeH="0" baseline="0" dirty="0">
                        <a:ln>
                          <a:noFill/>
                        </a:ln>
                        <a:solidFill>
                          <a:srgbClr val="000099"/>
                        </a:solidFill>
                        <a:effectLst/>
                        <a:latin typeface="Bookman Old Style" pitchFamily="18" charset="0"/>
                        <a:cs typeface="Arial" pitchFamily="34" charset="0"/>
                      </a:endParaRPr>
                    </a:p>
                  </a:txBody>
                  <a:tcPr marL="44450" marR="44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0"/>
                  </a:ext>
                </a:extLst>
              </a:tr>
              <a:tr h="543265">
                <a:tc vMerge="1">
                  <a:txBody>
                    <a:bodyPr/>
                    <a:lstStyle/>
                    <a:p>
                      <a:endParaRPr lang="tr-T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000099"/>
                          </a:solidFill>
                          <a:effectLst/>
                          <a:latin typeface="Bookman Old Style" pitchFamily="18" charset="0"/>
                          <a:cs typeface="Arial" pitchFamily="34" charset="0"/>
                        </a:rPr>
                        <a:t>2005</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000099"/>
                          </a:solidFill>
                          <a:effectLst/>
                          <a:latin typeface="Bookman Old Style" pitchFamily="18" charset="0"/>
                          <a:cs typeface="Arial" pitchFamily="34" charset="0"/>
                        </a:rPr>
                        <a:t>2006</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000099"/>
                          </a:solidFill>
                          <a:effectLst/>
                          <a:latin typeface="Bookman Old Style" pitchFamily="18" charset="0"/>
                          <a:cs typeface="Arial" pitchFamily="34" charset="0"/>
                        </a:rPr>
                        <a:t>2007</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000099"/>
                          </a:solidFill>
                          <a:effectLst/>
                          <a:latin typeface="Bookman Old Style" pitchFamily="18" charset="0"/>
                          <a:cs typeface="Arial" pitchFamily="34" charset="0"/>
                        </a:rPr>
                        <a:t>2008</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000099"/>
                          </a:solidFill>
                          <a:effectLst/>
                          <a:latin typeface="Bookman Old Style" pitchFamily="18" charset="0"/>
                          <a:cs typeface="Arial" pitchFamily="34" charset="0"/>
                        </a:rPr>
                        <a:t>2009</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000099"/>
                          </a:solidFill>
                          <a:effectLst/>
                          <a:latin typeface="Bookman Old Style" pitchFamily="18" charset="0"/>
                          <a:cs typeface="Arial" pitchFamily="34" charset="0"/>
                        </a:rPr>
                        <a:t>2010</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000099"/>
                          </a:solidFill>
                          <a:effectLst/>
                          <a:latin typeface="Bookman Old Style" pitchFamily="18" charset="0"/>
                          <a:cs typeface="Arial" pitchFamily="34" charset="0"/>
                        </a:rPr>
                        <a:t>2011</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sz="1200" b="1" i="0" u="none" strike="noStrike" kern="1200" cap="none" normalizeH="0" baseline="0" dirty="0">
                          <a:ln>
                            <a:noFill/>
                          </a:ln>
                          <a:solidFill>
                            <a:srgbClr val="000099"/>
                          </a:solidFill>
                          <a:effectLst/>
                          <a:latin typeface="Bookman Old Style" pitchFamily="18" charset="0"/>
                          <a:ea typeface="+mn-ea"/>
                          <a:cs typeface="Arial" pitchFamily="34" charset="0"/>
                        </a:rPr>
                        <a:t>2012 </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sz="1200" b="1" i="0" u="none" strike="noStrike" kern="1200" cap="none" normalizeH="0" baseline="0" dirty="0">
                          <a:ln>
                            <a:noFill/>
                          </a:ln>
                          <a:solidFill>
                            <a:srgbClr val="000099"/>
                          </a:solidFill>
                          <a:effectLst/>
                          <a:latin typeface="Bookman Old Style" pitchFamily="18" charset="0"/>
                          <a:ea typeface="+mn-ea"/>
                          <a:cs typeface="Arial" pitchFamily="34" charset="0"/>
                        </a:rPr>
                        <a:t>2013</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1"/>
                  </a:ext>
                </a:extLst>
              </a:tr>
              <a:tr h="54277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kern="1200" cap="none" normalizeH="0" baseline="0" dirty="0">
                          <a:ln>
                            <a:noFill/>
                          </a:ln>
                          <a:solidFill>
                            <a:srgbClr val="000099"/>
                          </a:solidFill>
                          <a:effectLst/>
                          <a:latin typeface="Bookman Old Style" pitchFamily="18" charset="0"/>
                          <a:ea typeface="+mn-ea"/>
                          <a:cs typeface="Arial" pitchFamily="34" charset="0"/>
                        </a:rPr>
                        <a:t>SAĞLIK BAKANLIĞI</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19.882</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20.070</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13.812</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15.578</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15.060</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15.321</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15.480</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kern="1200" cap="none" normalizeH="0" baseline="0" dirty="0">
                          <a:ln>
                            <a:noFill/>
                          </a:ln>
                          <a:solidFill>
                            <a:schemeClr val="tx1"/>
                          </a:solidFill>
                          <a:effectLst/>
                          <a:latin typeface="Bookman Old Style" pitchFamily="18" charset="0"/>
                          <a:ea typeface="+mn-ea"/>
                          <a:cs typeface="Arial" pitchFamily="34" charset="0"/>
                        </a:rPr>
                        <a:t>15.557</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rtl="0" fontAlgn="ctr"/>
                      <a:r>
                        <a:rPr lang="tr-TR" sz="1200" b="0" i="0" u="none" strike="noStrike" dirty="0">
                          <a:solidFill>
                            <a:srgbClr val="000000"/>
                          </a:solidFill>
                          <a:latin typeface="Bookman Old Style" pitchFamily="18" charset="0"/>
                        </a:rPr>
                        <a:t>15.437</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38712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kern="1200" cap="none" normalizeH="0" baseline="0" dirty="0">
                          <a:ln>
                            <a:noFill/>
                          </a:ln>
                          <a:solidFill>
                            <a:srgbClr val="000099"/>
                          </a:solidFill>
                          <a:effectLst/>
                          <a:latin typeface="Bookman Old Style" pitchFamily="18" charset="0"/>
                          <a:ea typeface="+mn-ea"/>
                          <a:cs typeface="Arial" pitchFamily="34" charset="0"/>
                        </a:rPr>
                        <a:t>ÜNİVERSİTELER</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5.620</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5.620</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3.780</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4.197</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4.732</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4.960</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4.270</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kern="1200" cap="none" normalizeH="0" baseline="0" dirty="0">
                          <a:ln>
                            <a:noFill/>
                          </a:ln>
                          <a:solidFill>
                            <a:schemeClr val="tx1"/>
                          </a:solidFill>
                          <a:effectLst/>
                          <a:latin typeface="Bookman Old Style" pitchFamily="18" charset="0"/>
                          <a:ea typeface="+mn-ea"/>
                          <a:cs typeface="Arial" pitchFamily="34" charset="0"/>
                        </a:rPr>
                        <a:t>4.211</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rtl="0" fontAlgn="ctr"/>
                      <a:r>
                        <a:rPr lang="tr-TR" sz="1200" b="0" i="0" u="none" strike="noStrike" dirty="0">
                          <a:solidFill>
                            <a:srgbClr val="000000"/>
                          </a:solidFill>
                          <a:latin typeface="Bookman Old Style" pitchFamily="18" charset="0"/>
                        </a:rPr>
                        <a:t>4.281</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36185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kern="1200" cap="none" normalizeH="0" baseline="0" dirty="0">
                          <a:ln>
                            <a:noFill/>
                          </a:ln>
                          <a:solidFill>
                            <a:srgbClr val="000099"/>
                          </a:solidFill>
                          <a:effectLst/>
                          <a:latin typeface="Bookman Old Style" pitchFamily="18" charset="0"/>
                          <a:ea typeface="+mn-ea"/>
                          <a:cs typeface="Arial" pitchFamily="34" charset="0"/>
                        </a:rPr>
                        <a:t>DİĞER KAMU KUR.</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a:ln>
                            <a:noFill/>
                          </a:ln>
                          <a:solidFill>
                            <a:schemeClr val="tx1"/>
                          </a:solidFill>
                          <a:effectLst/>
                          <a:latin typeface="Bookman Old Style" pitchFamily="18" charset="0"/>
                          <a:cs typeface="Arial" pitchFamily="34" charset="0"/>
                        </a:rPr>
                        <a:t>555</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555</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555</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555</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555</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555</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100</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kern="1200" cap="none" normalizeH="0" baseline="0" dirty="0">
                          <a:ln>
                            <a:noFill/>
                          </a:ln>
                          <a:solidFill>
                            <a:schemeClr val="tx1"/>
                          </a:solidFill>
                          <a:effectLst/>
                          <a:latin typeface="Bookman Old Style" pitchFamily="18" charset="0"/>
                          <a:ea typeface="+mn-ea"/>
                          <a:cs typeface="Arial" pitchFamily="34" charset="0"/>
                        </a:rPr>
                        <a:t>100</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rtl="0" fontAlgn="ctr"/>
                      <a:r>
                        <a:rPr lang="tr-TR" sz="1200" b="0" i="0" u="none" strike="noStrike" dirty="0">
                          <a:solidFill>
                            <a:srgbClr val="000000"/>
                          </a:solidFill>
                          <a:latin typeface="Bookman Old Style" pitchFamily="18" charset="0"/>
                        </a:rPr>
                        <a:t>100</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r h="44448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kern="1200" cap="none" normalizeH="0" baseline="0" dirty="0">
                          <a:ln>
                            <a:noFill/>
                          </a:ln>
                          <a:solidFill>
                            <a:srgbClr val="000099"/>
                          </a:solidFill>
                          <a:effectLst/>
                          <a:latin typeface="Bookman Old Style" pitchFamily="18" charset="0"/>
                          <a:ea typeface="+mn-ea"/>
                          <a:cs typeface="Arial" pitchFamily="34" charset="0"/>
                        </a:rPr>
                        <a:t>VAKIF HASTANESİ</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200" b="0" i="0" u="none" strike="noStrike" cap="none" normalizeH="0" baseline="0" dirty="0">
                        <a:ln>
                          <a:noFill/>
                        </a:ln>
                        <a:solidFill>
                          <a:schemeClr val="tx1"/>
                        </a:solidFill>
                        <a:effectLst/>
                        <a:latin typeface="Bookman Old Style" pitchFamily="18" charset="0"/>
                        <a:cs typeface="Arial" pitchFamily="34" charset="0"/>
                      </a:endParaRP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200" b="0" i="0" u="none" strike="noStrike" cap="none" normalizeH="0" baseline="0" dirty="0">
                        <a:ln>
                          <a:noFill/>
                        </a:ln>
                        <a:solidFill>
                          <a:schemeClr val="tx1"/>
                        </a:solidFill>
                        <a:effectLst/>
                        <a:latin typeface="Bookman Old Style" pitchFamily="18" charset="0"/>
                        <a:cs typeface="Arial" pitchFamily="34" charset="0"/>
                      </a:endParaRP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759</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651</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910</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kern="1200" cap="none" normalizeH="0" baseline="0" dirty="0">
                          <a:ln>
                            <a:noFill/>
                          </a:ln>
                          <a:solidFill>
                            <a:schemeClr val="tx1"/>
                          </a:solidFill>
                          <a:effectLst/>
                          <a:latin typeface="Bookman Old Style" pitchFamily="18" charset="0"/>
                          <a:ea typeface="+mn-ea"/>
                          <a:cs typeface="Arial" pitchFamily="34" charset="0"/>
                        </a:rPr>
                        <a:t>-</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rtl="0" fontAlgn="ctr"/>
                      <a:r>
                        <a:rPr lang="tr-TR" sz="1200" b="0" i="0" u="none" strike="noStrike" dirty="0">
                          <a:solidFill>
                            <a:srgbClr val="000000"/>
                          </a:solidFill>
                          <a:latin typeface="Bookman Old Style" pitchFamily="18" charset="0"/>
                        </a:rPr>
                        <a:t>-</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5"/>
                  </a:ext>
                </a:extLst>
              </a:tr>
              <a:tr h="47007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kern="1200" cap="none" normalizeH="0" baseline="0" dirty="0">
                          <a:ln>
                            <a:noFill/>
                          </a:ln>
                          <a:solidFill>
                            <a:srgbClr val="000099"/>
                          </a:solidFill>
                          <a:effectLst/>
                          <a:latin typeface="Bookman Old Style" pitchFamily="18" charset="0"/>
                          <a:ea typeface="+mn-ea"/>
                          <a:cs typeface="Arial" pitchFamily="34" charset="0"/>
                        </a:rPr>
                        <a:t>ÖZEL HASTANELER</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8.538</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8.709</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8.136</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9.786</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9.786</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10.220</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10.529</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kern="1200" cap="none" normalizeH="0" baseline="0" dirty="0">
                          <a:ln>
                            <a:noFill/>
                          </a:ln>
                          <a:solidFill>
                            <a:schemeClr val="tx1"/>
                          </a:solidFill>
                          <a:effectLst/>
                          <a:latin typeface="Bookman Old Style" pitchFamily="18" charset="0"/>
                          <a:ea typeface="+mn-ea"/>
                          <a:cs typeface="Arial" pitchFamily="34" charset="0"/>
                        </a:rPr>
                        <a:t>11.142</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rtl="0" fontAlgn="ctr"/>
                      <a:r>
                        <a:rPr lang="tr-TR" sz="1200" b="0" i="0" u="none" strike="noStrike" dirty="0">
                          <a:solidFill>
                            <a:srgbClr val="000000"/>
                          </a:solidFill>
                          <a:latin typeface="Bookman Old Style" pitchFamily="18" charset="0"/>
                        </a:rPr>
                        <a:t>12.202</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6"/>
                  </a:ext>
                </a:extLst>
              </a:tr>
              <a:tr h="64203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kern="1200" cap="none" normalizeH="0" baseline="0" dirty="0">
                          <a:ln>
                            <a:noFill/>
                          </a:ln>
                          <a:solidFill>
                            <a:srgbClr val="000099"/>
                          </a:solidFill>
                          <a:effectLst/>
                          <a:latin typeface="Bookman Old Style" pitchFamily="18" charset="0"/>
                          <a:ea typeface="+mn-ea"/>
                          <a:cs typeface="Arial" pitchFamily="34" charset="0"/>
                        </a:rPr>
                        <a:t>ASKERİ HASTANELER</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kern="1200" cap="none" normalizeH="0" baseline="0" dirty="0">
                          <a:ln>
                            <a:noFill/>
                          </a:ln>
                          <a:solidFill>
                            <a:schemeClr val="tx1"/>
                          </a:solidFill>
                          <a:effectLst/>
                          <a:latin typeface="Bookman Old Style" pitchFamily="18" charset="0"/>
                          <a:ea typeface="+mn-ea"/>
                          <a:cs typeface="Arial" pitchFamily="34" charset="0"/>
                        </a:rPr>
                        <a:t>-</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rtl="0" fontAlgn="ctr"/>
                      <a:r>
                        <a:rPr lang="tr-TR" sz="1200" b="0" i="0" u="none" strike="noStrike" dirty="0">
                          <a:solidFill>
                            <a:srgbClr val="000000"/>
                          </a:solidFill>
                          <a:latin typeface="Bookman Old Style" pitchFamily="18" charset="0"/>
                        </a:rPr>
                        <a:t>1.236</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7"/>
                  </a:ext>
                </a:extLst>
              </a:tr>
              <a:tr h="58651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kern="1200" cap="none" normalizeH="0" baseline="0" dirty="0">
                          <a:ln>
                            <a:noFill/>
                          </a:ln>
                          <a:solidFill>
                            <a:srgbClr val="000099"/>
                          </a:solidFill>
                          <a:effectLst/>
                          <a:latin typeface="Bookman Old Style" pitchFamily="18" charset="0"/>
                          <a:ea typeface="+mn-ea"/>
                          <a:cs typeface="Arial" pitchFamily="34" charset="0"/>
                        </a:rPr>
                        <a:t>TOPLAM</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34.595</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34.954</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27.042</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30.767</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31.043</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31.056</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30.379</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kern="1200" cap="none" normalizeH="0" baseline="0" dirty="0">
                          <a:ln>
                            <a:noFill/>
                          </a:ln>
                          <a:solidFill>
                            <a:schemeClr val="tx1"/>
                          </a:solidFill>
                          <a:effectLst/>
                          <a:latin typeface="Bookman Old Style" pitchFamily="18" charset="0"/>
                          <a:ea typeface="+mn-ea"/>
                          <a:cs typeface="Arial" pitchFamily="34" charset="0"/>
                        </a:rPr>
                        <a:t>31.010</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algn="ctr" rtl="0" fontAlgn="ctr"/>
                      <a:r>
                        <a:rPr lang="tr-TR" sz="1200" b="1" i="0" u="none" strike="noStrike" dirty="0">
                          <a:solidFill>
                            <a:srgbClr val="000000"/>
                          </a:solidFill>
                          <a:latin typeface="Bookman Old Style" pitchFamily="18" charset="0"/>
                        </a:rPr>
                        <a:t>33.256</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8"/>
                  </a:ext>
                </a:extLst>
              </a:tr>
            </a:tbl>
          </a:graphicData>
        </a:graphic>
      </p:graphicFrame>
      <p:sp>
        <p:nvSpPr>
          <p:cNvPr id="9" name="1 Başlık"/>
          <p:cNvSpPr txBox="1">
            <a:spLocks/>
          </p:cNvSpPr>
          <p:nvPr/>
        </p:nvSpPr>
        <p:spPr>
          <a:xfrm>
            <a:off x="404664" y="5975536"/>
            <a:ext cx="6048672" cy="378042"/>
          </a:xfrm>
          <a:prstGeom prst="rect">
            <a:avLst/>
          </a:prstGeom>
        </p:spPr>
        <p:txBody>
          <a:bodyPr vert="horz" lIns="68580" tIns="34290" rIns="68580" bIns="3429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1800" b="1" dirty="0">
                <a:solidFill>
                  <a:srgbClr val="FF3300"/>
                </a:solidFill>
                <a:latin typeface="Arial" panose="020B0604020202020204" pitchFamily="34" charset="0"/>
                <a:cs typeface="Arial" panose="020B0604020202020204" pitchFamily="34" charset="0"/>
              </a:rPr>
              <a:t>YOĞUN BAKIM YATAK SAYILARI</a:t>
            </a:r>
          </a:p>
        </p:txBody>
      </p:sp>
      <p:graphicFrame>
        <p:nvGraphicFramePr>
          <p:cNvPr id="7" name="6 Tablo"/>
          <p:cNvGraphicFramePr>
            <a:graphicFrameLocks noGrp="1"/>
          </p:cNvGraphicFramePr>
          <p:nvPr>
            <p:extLst>
              <p:ext uri="{D42A27DB-BD31-4B8C-83A1-F6EECF244321}">
                <p14:modId xmlns:p14="http://schemas.microsoft.com/office/powerpoint/2010/main" val="2056643456"/>
              </p:ext>
            </p:extLst>
          </p:nvPr>
        </p:nvGraphicFramePr>
        <p:xfrm>
          <a:off x="134633" y="6502400"/>
          <a:ext cx="6588731" cy="2667000"/>
        </p:xfrm>
        <a:graphic>
          <a:graphicData uri="http://schemas.openxmlformats.org/drawingml/2006/table">
            <a:tbl>
              <a:tblPr/>
              <a:tblGrid>
                <a:gridCol w="1458162">
                  <a:extLst>
                    <a:ext uri="{9D8B030D-6E8A-4147-A177-3AD203B41FA5}">
                      <a16:colId xmlns:a16="http://schemas.microsoft.com/office/drawing/2014/main" val="20000"/>
                    </a:ext>
                  </a:extLst>
                </a:gridCol>
                <a:gridCol w="1522869">
                  <a:extLst>
                    <a:ext uri="{9D8B030D-6E8A-4147-A177-3AD203B41FA5}">
                      <a16:colId xmlns:a16="http://schemas.microsoft.com/office/drawing/2014/main" val="20001"/>
                    </a:ext>
                  </a:extLst>
                </a:gridCol>
                <a:gridCol w="1523348">
                  <a:extLst>
                    <a:ext uri="{9D8B030D-6E8A-4147-A177-3AD203B41FA5}">
                      <a16:colId xmlns:a16="http://schemas.microsoft.com/office/drawing/2014/main" val="20002"/>
                    </a:ext>
                  </a:extLst>
                </a:gridCol>
                <a:gridCol w="2084352">
                  <a:extLst>
                    <a:ext uri="{9D8B030D-6E8A-4147-A177-3AD203B41FA5}">
                      <a16:colId xmlns:a16="http://schemas.microsoft.com/office/drawing/2014/main" val="20003"/>
                    </a:ext>
                  </a:extLst>
                </a:gridCol>
              </a:tblGrid>
              <a:tr h="896478">
                <a:tc>
                  <a:txBody>
                    <a:bodyPr/>
                    <a:lstStyle/>
                    <a:p>
                      <a:pPr algn="l" fontAlgn="b"/>
                      <a:r>
                        <a:rPr lang="tr-TR" sz="1200" b="0" i="0" u="none" strike="noStrike" dirty="0">
                          <a:latin typeface="Bookman Old Style" pitchFamily="18" charset="0"/>
                        </a:rPr>
                        <a:t> </a:t>
                      </a:r>
                    </a:p>
                  </a:txBody>
                  <a:tcPr marL="6113" marR="6113" marT="6113" marB="0" anchor="b">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kern="1200" cap="none" normalizeH="0" baseline="0" dirty="0">
                          <a:ln>
                            <a:noFill/>
                          </a:ln>
                          <a:solidFill>
                            <a:srgbClr val="000099"/>
                          </a:solidFill>
                          <a:effectLst/>
                          <a:latin typeface="Bookman Old Style" pitchFamily="18" charset="0"/>
                          <a:ea typeface="+mn-ea"/>
                          <a:cs typeface="Arial" pitchFamily="34" charset="0"/>
                        </a:rPr>
                        <a:t>Erişkin Yoğun Bakım Yatak Sayısı</a:t>
                      </a:r>
                    </a:p>
                  </a:txBody>
                  <a:tcPr marL="6113" marR="6113" marT="6113"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marL="0" algn="ctr" defTabSz="914400" rtl="0" eaLnBrk="1" fontAlgn="ctr" latinLnBrk="0" hangingPunct="1"/>
                      <a:r>
                        <a:rPr kumimoji="0" lang="tr-TR" sz="1200" b="1" i="0" u="none" strike="noStrike" kern="1200" cap="none" normalizeH="0" baseline="0" dirty="0" err="1">
                          <a:ln>
                            <a:noFill/>
                          </a:ln>
                          <a:solidFill>
                            <a:srgbClr val="000099"/>
                          </a:solidFill>
                          <a:effectLst/>
                          <a:latin typeface="Bookman Old Style" pitchFamily="18" charset="0"/>
                          <a:ea typeface="+mn-ea"/>
                          <a:cs typeface="Arial" pitchFamily="34" charset="0"/>
                        </a:rPr>
                        <a:t>Yenidoğan</a:t>
                      </a:r>
                      <a:r>
                        <a:rPr kumimoji="0" lang="tr-TR" sz="1200" b="1" i="0" u="none" strike="noStrike" kern="1200" cap="none" normalizeH="0" baseline="0" dirty="0">
                          <a:ln>
                            <a:noFill/>
                          </a:ln>
                          <a:solidFill>
                            <a:srgbClr val="000099"/>
                          </a:solidFill>
                          <a:effectLst/>
                          <a:latin typeface="Bookman Old Style" pitchFamily="18" charset="0"/>
                          <a:ea typeface="+mn-ea"/>
                          <a:cs typeface="Arial" pitchFamily="34" charset="0"/>
                        </a:rPr>
                        <a:t> Yoğun Bakım Yatak Sayısı</a:t>
                      </a:r>
                    </a:p>
                  </a:txBody>
                  <a:tcPr marL="6113" marR="6113" marT="6113"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marL="0" algn="ctr" defTabSz="914400" rtl="0" eaLnBrk="1" fontAlgn="ctr" latinLnBrk="0" hangingPunct="1"/>
                      <a:r>
                        <a:rPr kumimoji="0" lang="tr-TR" sz="1200" b="1" i="0" u="none" strike="noStrike" kern="1200" cap="none" normalizeH="0" baseline="0" dirty="0">
                          <a:ln>
                            <a:noFill/>
                          </a:ln>
                          <a:solidFill>
                            <a:srgbClr val="000099"/>
                          </a:solidFill>
                          <a:effectLst/>
                          <a:latin typeface="Bookman Old Style" pitchFamily="18" charset="0"/>
                          <a:ea typeface="+mn-ea"/>
                          <a:cs typeface="Arial" pitchFamily="34" charset="0"/>
                        </a:rPr>
                        <a:t>Çocuk Yoğun Bakım Yatak  Sayısı</a:t>
                      </a:r>
                    </a:p>
                  </a:txBody>
                  <a:tcPr marL="6113" marR="6113" marT="6113"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0"/>
                  </a:ext>
                </a:extLst>
              </a:tr>
              <a:tr h="53708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kern="1200" cap="none" normalizeH="0" baseline="0" dirty="0">
                          <a:ln>
                            <a:noFill/>
                          </a:ln>
                          <a:solidFill>
                            <a:srgbClr val="000099"/>
                          </a:solidFill>
                          <a:effectLst/>
                          <a:latin typeface="Bookman Old Style" pitchFamily="18" charset="0"/>
                          <a:ea typeface="+mn-ea"/>
                          <a:cs typeface="Arial" pitchFamily="34" charset="0"/>
                        </a:rPr>
                        <a:t>Sağlık Bakanlığı</a:t>
                      </a:r>
                    </a:p>
                  </a:txBody>
                  <a:tcPr marL="6113" marR="6113" marT="6113"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ctr"/>
                      <a:r>
                        <a:rPr kumimoji="0" lang="tr-TR" sz="1200" b="0" i="0" u="none" strike="noStrike" kern="1200" cap="none" normalizeH="0" baseline="0" dirty="0">
                          <a:ln>
                            <a:noFill/>
                          </a:ln>
                          <a:solidFill>
                            <a:schemeClr val="tx1"/>
                          </a:solidFill>
                          <a:effectLst/>
                          <a:latin typeface="Bookman Old Style" pitchFamily="18" charset="0"/>
                          <a:ea typeface="+mn-ea"/>
                          <a:cs typeface="Arial" pitchFamily="34" charset="0"/>
                        </a:rPr>
                        <a:t>889</a:t>
                      </a:r>
                    </a:p>
                  </a:txBody>
                  <a:tcPr marL="6113" marR="6113" marT="6113"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tc>
                  <a:txBody>
                    <a:bodyPr/>
                    <a:lstStyle/>
                    <a:p>
                      <a:pPr algn="ctr" fontAlgn="ctr"/>
                      <a:r>
                        <a:rPr kumimoji="0" lang="tr-TR" sz="1200" b="0" i="0" u="none" strike="noStrike" kern="1200" cap="none" normalizeH="0" baseline="0" dirty="0">
                          <a:ln>
                            <a:noFill/>
                          </a:ln>
                          <a:solidFill>
                            <a:schemeClr val="tx1"/>
                          </a:solidFill>
                          <a:effectLst/>
                          <a:latin typeface="Bookman Old Style" pitchFamily="18" charset="0"/>
                          <a:ea typeface="+mn-ea"/>
                          <a:cs typeface="Arial" pitchFamily="34" charset="0"/>
                        </a:rPr>
                        <a:t>417</a:t>
                      </a:r>
                    </a:p>
                  </a:txBody>
                  <a:tcPr marL="6113" marR="6113" marT="6113"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tc>
                  <a:txBody>
                    <a:bodyPr/>
                    <a:lstStyle/>
                    <a:p>
                      <a:pPr algn="ctr" fontAlgn="ctr"/>
                      <a:r>
                        <a:rPr kumimoji="0" lang="tr-TR" sz="1200" b="0" i="0" u="none" strike="noStrike" kern="1200" cap="none" normalizeH="0" baseline="0" dirty="0">
                          <a:ln>
                            <a:noFill/>
                          </a:ln>
                          <a:solidFill>
                            <a:schemeClr val="tx1"/>
                          </a:solidFill>
                          <a:effectLst/>
                          <a:latin typeface="Bookman Old Style" pitchFamily="18" charset="0"/>
                          <a:ea typeface="+mn-ea"/>
                          <a:cs typeface="Arial" pitchFamily="34" charset="0"/>
                        </a:rPr>
                        <a:t>88</a:t>
                      </a:r>
                    </a:p>
                  </a:txBody>
                  <a:tcPr marL="6113" marR="6113" marT="6113"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10001"/>
                  </a:ext>
                </a:extLst>
              </a:tr>
              <a:tr h="304910">
                <a:tc>
                  <a:txBody>
                    <a:bodyPr/>
                    <a:lstStyle/>
                    <a:p>
                      <a:pPr algn="l" fontAlgn="ctr"/>
                      <a:r>
                        <a:rPr kumimoji="0" lang="tr-TR" sz="1200" b="1" i="0" u="none" strike="noStrike" kern="1200" cap="none" normalizeH="0" baseline="0" dirty="0">
                          <a:ln>
                            <a:noFill/>
                          </a:ln>
                          <a:solidFill>
                            <a:srgbClr val="000099"/>
                          </a:solidFill>
                          <a:effectLst/>
                          <a:latin typeface="Bookman Old Style" pitchFamily="18" charset="0"/>
                          <a:ea typeface="+mn-ea"/>
                          <a:cs typeface="Arial" pitchFamily="34" charset="0"/>
                        </a:rPr>
                        <a:t>Özel</a:t>
                      </a:r>
                    </a:p>
                  </a:txBody>
                  <a:tcPr marL="6113" marR="6113" marT="6113"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ctr"/>
                      <a:r>
                        <a:rPr kumimoji="0" lang="tr-TR" sz="1200" b="0" i="0" u="none" strike="noStrike" kern="1200" cap="none" normalizeH="0" baseline="0" dirty="0">
                          <a:ln>
                            <a:noFill/>
                          </a:ln>
                          <a:solidFill>
                            <a:schemeClr val="tx1"/>
                          </a:solidFill>
                          <a:effectLst/>
                          <a:latin typeface="Bookman Old Style" pitchFamily="18" charset="0"/>
                          <a:ea typeface="+mn-ea"/>
                          <a:cs typeface="Arial" pitchFamily="34" charset="0"/>
                        </a:rPr>
                        <a:t>1.883</a:t>
                      </a:r>
                    </a:p>
                  </a:txBody>
                  <a:tcPr marL="6113" marR="6113" marT="6113"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tc>
                  <a:txBody>
                    <a:bodyPr/>
                    <a:lstStyle/>
                    <a:p>
                      <a:pPr algn="ctr" fontAlgn="ctr"/>
                      <a:r>
                        <a:rPr kumimoji="0" lang="tr-TR" sz="1200" b="0" i="0" u="none" strike="noStrike" kern="1200" cap="none" normalizeH="0" baseline="0" dirty="0">
                          <a:ln>
                            <a:noFill/>
                          </a:ln>
                          <a:solidFill>
                            <a:schemeClr val="tx1"/>
                          </a:solidFill>
                          <a:effectLst/>
                          <a:latin typeface="Bookman Old Style" pitchFamily="18" charset="0"/>
                          <a:ea typeface="+mn-ea"/>
                          <a:cs typeface="Arial" pitchFamily="34" charset="0"/>
                        </a:rPr>
                        <a:t>1.243</a:t>
                      </a:r>
                    </a:p>
                  </a:txBody>
                  <a:tcPr marL="6113" marR="6113" marT="6113"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tc>
                  <a:txBody>
                    <a:bodyPr/>
                    <a:lstStyle/>
                    <a:p>
                      <a:pPr algn="ctr" fontAlgn="ctr"/>
                      <a:r>
                        <a:rPr kumimoji="0" lang="tr-TR" sz="1200" b="0" i="0" u="none" strike="noStrike" kern="1200" cap="none" normalizeH="0" baseline="0" dirty="0">
                          <a:ln>
                            <a:noFill/>
                          </a:ln>
                          <a:solidFill>
                            <a:schemeClr val="tx1"/>
                          </a:solidFill>
                          <a:effectLst/>
                          <a:latin typeface="Bookman Old Style" pitchFamily="18" charset="0"/>
                          <a:ea typeface="+mn-ea"/>
                          <a:cs typeface="Arial" pitchFamily="34" charset="0"/>
                        </a:rPr>
                        <a:t>10</a:t>
                      </a:r>
                    </a:p>
                  </a:txBody>
                  <a:tcPr marL="6113" marR="6113" marT="6113"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10002"/>
                  </a:ext>
                </a:extLst>
              </a:tr>
              <a:tr h="304910">
                <a:tc>
                  <a:txBody>
                    <a:bodyPr/>
                    <a:lstStyle/>
                    <a:p>
                      <a:pPr marL="0" algn="l" defTabSz="914400" rtl="0" eaLnBrk="1" fontAlgn="ctr" latinLnBrk="0" hangingPunct="1"/>
                      <a:r>
                        <a:rPr kumimoji="0" lang="tr-TR" sz="1200" b="1" i="0" u="none" strike="noStrike" kern="1200" cap="none" normalizeH="0" baseline="0" dirty="0">
                          <a:ln>
                            <a:noFill/>
                          </a:ln>
                          <a:solidFill>
                            <a:srgbClr val="000099"/>
                          </a:solidFill>
                          <a:effectLst/>
                          <a:latin typeface="Bookman Old Style" pitchFamily="18" charset="0"/>
                          <a:ea typeface="+mn-ea"/>
                          <a:cs typeface="Arial" pitchFamily="34" charset="0"/>
                        </a:rPr>
                        <a:t>Üniversite</a:t>
                      </a:r>
                    </a:p>
                  </a:txBody>
                  <a:tcPr marL="6113" marR="6113" marT="6113"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ctr"/>
                      <a:r>
                        <a:rPr kumimoji="0" lang="tr-TR" sz="1200" b="0" i="0" u="none" strike="noStrike" kern="1200" cap="none" normalizeH="0" baseline="0" dirty="0">
                          <a:ln>
                            <a:noFill/>
                          </a:ln>
                          <a:solidFill>
                            <a:schemeClr val="tx1"/>
                          </a:solidFill>
                          <a:effectLst/>
                          <a:latin typeface="Bookman Old Style" pitchFamily="18" charset="0"/>
                          <a:ea typeface="+mn-ea"/>
                          <a:cs typeface="Arial" pitchFamily="34" charset="0"/>
                        </a:rPr>
                        <a:t>279</a:t>
                      </a:r>
                    </a:p>
                  </a:txBody>
                  <a:tcPr marL="6113" marR="6113" marT="6113"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tc>
                  <a:txBody>
                    <a:bodyPr/>
                    <a:lstStyle/>
                    <a:p>
                      <a:pPr algn="ctr" fontAlgn="ctr"/>
                      <a:r>
                        <a:rPr kumimoji="0" lang="tr-TR" sz="1200" b="0" i="0" u="none" strike="noStrike" kern="1200" cap="none" normalizeH="0" baseline="0" dirty="0">
                          <a:ln>
                            <a:noFill/>
                          </a:ln>
                          <a:solidFill>
                            <a:schemeClr val="tx1"/>
                          </a:solidFill>
                          <a:effectLst/>
                          <a:latin typeface="Bookman Old Style" pitchFamily="18" charset="0"/>
                          <a:ea typeface="+mn-ea"/>
                          <a:cs typeface="Arial" pitchFamily="34" charset="0"/>
                        </a:rPr>
                        <a:t>119</a:t>
                      </a:r>
                    </a:p>
                  </a:txBody>
                  <a:tcPr marL="6113" marR="6113" marT="6113"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tc>
                  <a:txBody>
                    <a:bodyPr/>
                    <a:lstStyle/>
                    <a:p>
                      <a:pPr algn="ctr" fontAlgn="ctr"/>
                      <a:r>
                        <a:rPr kumimoji="0" lang="tr-TR" sz="1200" b="0" i="0" u="none" strike="noStrike" kern="1200" cap="none" normalizeH="0" baseline="0" dirty="0">
                          <a:ln>
                            <a:noFill/>
                          </a:ln>
                          <a:solidFill>
                            <a:schemeClr val="tx1"/>
                          </a:solidFill>
                          <a:effectLst/>
                          <a:latin typeface="Bookman Old Style" pitchFamily="18" charset="0"/>
                          <a:ea typeface="+mn-ea"/>
                          <a:cs typeface="Arial" pitchFamily="34" charset="0"/>
                        </a:rPr>
                        <a:t>33</a:t>
                      </a:r>
                    </a:p>
                  </a:txBody>
                  <a:tcPr marL="6113" marR="6113" marT="6113"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10003"/>
                  </a:ext>
                </a:extLst>
              </a:tr>
              <a:tr h="623620">
                <a:tc>
                  <a:txBody>
                    <a:bodyPr/>
                    <a:lstStyle/>
                    <a:p>
                      <a:pPr marL="0" algn="l" defTabSz="914400" rtl="0" eaLnBrk="1" fontAlgn="ctr" latinLnBrk="0" hangingPunct="1"/>
                      <a:r>
                        <a:rPr kumimoji="0" lang="tr-TR" sz="1200" b="1" i="0" u="none" strike="noStrike" kern="1200" cap="none" normalizeH="0" baseline="0" dirty="0">
                          <a:ln>
                            <a:noFill/>
                          </a:ln>
                          <a:solidFill>
                            <a:srgbClr val="000099"/>
                          </a:solidFill>
                          <a:effectLst/>
                          <a:latin typeface="Bookman Old Style" pitchFamily="18" charset="0"/>
                          <a:ea typeface="+mn-ea"/>
                          <a:cs typeface="Arial" pitchFamily="34" charset="0"/>
                        </a:rPr>
                        <a:t>Toplam</a:t>
                      </a:r>
                    </a:p>
                  </a:txBody>
                  <a:tcPr marL="6113" marR="6113" marT="6113"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ctr"/>
                      <a:r>
                        <a:rPr kumimoji="0" lang="tr-TR" sz="1200" b="1" i="0" u="none" strike="noStrike" kern="1200" cap="none" normalizeH="0" baseline="0" dirty="0">
                          <a:ln>
                            <a:noFill/>
                          </a:ln>
                          <a:solidFill>
                            <a:schemeClr val="tx1"/>
                          </a:solidFill>
                          <a:effectLst/>
                          <a:latin typeface="Bookman Old Style" pitchFamily="18" charset="0"/>
                          <a:ea typeface="+mn-ea"/>
                          <a:cs typeface="Arial" pitchFamily="34" charset="0"/>
                        </a:rPr>
                        <a:t>3.051</a:t>
                      </a:r>
                    </a:p>
                  </a:txBody>
                  <a:tcPr marL="6113" marR="6113" marT="6113"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ctr"/>
                      <a:r>
                        <a:rPr kumimoji="0" lang="tr-TR" sz="1200" b="1" i="0" u="none" strike="noStrike" kern="1200" cap="none" normalizeH="0" baseline="0" dirty="0">
                          <a:ln>
                            <a:noFill/>
                          </a:ln>
                          <a:solidFill>
                            <a:schemeClr val="tx1"/>
                          </a:solidFill>
                          <a:effectLst/>
                          <a:latin typeface="Bookman Old Style" pitchFamily="18" charset="0"/>
                          <a:ea typeface="+mn-ea"/>
                          <a:cs typeface="Arial" pitchFamily="34" charset="0"/>
                        </a:rPr>
                        <a:t>1.779</a:t>
                      </a:r>
                    </a:p>
                  </a:txBody>
                  <a:tcPr marL="6113" marR="6113" marT="6113"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ctr"/>
                      <a:r>
                        <a:rPr kumimoji="0" lang="tr-TR" sz="1200" b="1" i="0" u="none" strike="noStrike" kern="1200" cap="none" normalizeH="0" baseline="0" dirty="0">
                          <a:ln>
                            <a:noFill/>
                          </a:ln>
                          <a:solidFill>
                            <a:schemeClr val="tx1"/>
                          </a:solidFill>
                          <a:effectLst/>
                          <a:latin typeface="Bookman Old Style" pitchFamily="18" charset="0"/>
                          <a:ea typeface="+mn-ea"/>
                          <a:cs typeface="Arial" pitchFamily="34" charset="0"/>
                        </a:rPr>
                        <a:t>131</a:t>
                      </a:r>
                    </a:p>
                  </a:txBody>
                  <a:tcPr marL="6113" marR="6113" marT="6113"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4"/>
                  </a:ext>
                </a:extLst>
              </a:tr>
            </a:tbl>
          </a:graphicData>
        </a:graphic>
      </p:graphicFrame>
      <p:sp>
        <p:nvSpPr>
          <p:cNvPr id="3" name="Dikdörtgen 2">
            <a:extLst>
              <a:ext uri="{FF2B5EF4-FFF2-40B4-BE49-F238E27FC236}">
                <a16:creationId xmlns:a16="http://schemas.microsoft.com/office/drawing/2014/main" id="{D904019E-F6D6-47B5-B18B-B0328E2A113B}"/>
              </a:ext>
            </a:extLst>
          </p:cNvPr>
          <p:cNvSpPr/>
          <p:nvPr/>
        </p:nvSpPr>
        <p:spPr>
          <a:xfrm>
            <a:off x="512676" y="591235"/>
            <a:ext cx="5659524" cy="369332"/>
          </a:xfrm>
          <a:prstGeom prst="rect">
            <a:avLst/>
          </a:prstGeom>
        </p:spPr>
        <p:txBody>
          <a:bodyPr wrap="square">
            <a:spAutoFit/>
          </a:bodyPr>
          <a:lstStyle/>
          <a:p>
            <a:pPr algn="ctr"/>
            <a:r>
              <a:rPr lang="tr-TR" b="1" dirty="0">
                <a:solidFill>
                  <a:srgbClr val="FF3300"/>
                </a:solidFill>
                <a:latin typeface="Arial" pitchFamily="34" charset="0"/>
                <a:cs typeface="Arial" pitchFamily="34" charset="0"/>
              </a:rPr>
              <a:t>YILLARA  GÖRE  YATAK SAYILARI</a:t>
            </a:r>
          </a:p>
        </p:txBody>
      </p:sp>
      <p:sp>
        <p:nvSpPr>
          <p:cNvPr id="4" name="Slayt Numarası Yer Tutucusu 3">
            <a:extLst>
              <a:ext uri="{FF2B5EF4-FFF2-40B4-BE49-F238E27FC236}">
                <a16:creationId xmlns:a16="http://schemas.microsoft.com/office/drawing/2014/main" id="{CC23B884-DE0C-4C7D-9B62-EC16031B2D4D}"/>
              </a:ext>
            </a:extLst>
          </p:cNvPr>
          <p:cNvSpPr>
            <a:spLocks noGrp="1"/>
          </p:cNvSpPr>
          <p:nvPr>
            <p:ph type="sldNum" sz="quarter" idx="12"/>
          </p:nvPr>
        </p:nvSpPr>
        <p:spPr/>
        <p:txBody>
          <a:bodyPr/>
          <a:lstStyle/>
          <a:p>
            <a:pPr>
              <a:defRPr/>
            </a:pPr>
            <a:fld id="{B933E86D-47FE-4A98-B91B-91FFE54D33EE}" type="slidenum">
              <a:rPr lang="tr-TR" smtClean="0"/>
              <a:pPr>
                <a:defRPr/>
              </a:pPr>
              <a:t>35</a:t>
            </a:fld>
            <a:endParaRPr lang="tr-TR"/>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p:cNvSpPr>
            <a:spLocks noGrp="1" noChangeArrowheads="1"/>
          </p:cNvSpPr>
          <p:nvPr>
            <p:ph type="title" idx="4294967295"/>
          </p:nvPr>
        </p:nvSpPr>
        <p:spPr>
          <a:xfrm>
            <a:off x="0" y="425054"/>
            <a:ext cx="6858000" cy="486965"/>
          </a:xfrm>
        </p:spPr>
        <p:txBody>
          <a:bodyPr/>
          <a:lstStyle/>
          <a:p>
            <a:pPr algn="ctr" eaLnBrk="1" hangingPunct="1"/>
            <a:r>
              <a:rPr lang="tr-TR" sz="1800" b="1" dirty="0">
                <a:solidFill>
                  <a:srgbClr val="FF3300"/>
                </a:solidFill>
                <a:latin typeface="Bookman Old Style" pitchFamily="18" charset="0"/>
                <a:cs typeface="Arial" pitchFamily="34" charset="0"/>
              </a:rPr>
              <a:t>SOSYAL GÜVENLİK</a:t>
            </a:r>
          </a:p>
        </p:txBody>
      </p:sp>
      <p:sp>
        <p:nvSpPr>
          <p:cNvPr id="43011" name="Rectangle 3"/>
          <p:cNvSpPr>
            <a:spLocks noChangeArrowheads="1"/>
          </p:cNvSpPr>
          <p:nvPr/>
        </p:nvSpPr>
        <p:spPr bwMode="auto">
          <a:xfrm>
            <a:off x="3359131" y="3857837"/>
            <a:ext cx="138550" cy="276993"/>
          </a:xfrm>
          <a:prstGeom prst="rect">
            <a:avLst/>
          </a:prstGeom>
          <a:noFill/>
          <a:ln w="9525">
            <a:noFill/>
            <a:miter lim="800000"/>
            <a:headEnd/>
            <a:tailEnd/>
          </a:ln>
          <a:effectLst/>
        </p:spPr>
        <p:txBody>
          <a:bodyPr wrap="none" lIns="68573" tIns="34287" rIns="68573" bIns="34287" anchor="ctr">
            <a:spAutoFit/>
          </a:bodyPr>
          <a:lstStyle/>
          <a:p>
            <a:pPr algn="ctr">
              <a:defRPr/>
            </a:pPr>
            <a:endParaRPr lang="tr-TR" sz="1350"/>
          </a:p>
        </p:txBody>
      </p:sp>
      <p:graphicFrame>
        <p:nvGraphicFramePr>
          <p:cNvPr id="9" name="8 Tablo"/>
          <p:cNvGraphicFramePr>
            <a:graphicFrameLocks noGrp="1"/>
          </p:cNvGraphicFramePr>
          <p:nvPr>
            <p:extLst>
              <p:ext uri="{D42A27DB-BD31-4B8C-83A1-F6EECF244321}">
                <p14:modId xmlns:p14="http://schemas.microsoft.com/office/powerpoint/2010/main" val="21136112"/>
              </p:ext>
            </p:extLst>
          </p:nvPr>
        </p:nvGraphicFramePr>
        <p:xfrm>
          <a:off x="404070" y="829461"/>
          <a:ext cx="6048671" cy="2205595"/>
        </p:xfrm>
        <a:graphic>
          <a:graphicData uri="http://schemas.openxmlformats.org/drawingml/2006/table">
            <a:tbl>
              <a:tblPr/>
              <a:tblGrid>
                <a:gridCol w="1942561">
                  <a:extLst>
                    <a:ext uri="{9D8B030D-6E8A-4147-A177-3AD203B41FA5}">
                      <a16:colId xmlns:a16="http://schemas.microsoft.com/office/drawing/2014/main" val="20000"/>
                    </a:ext>
                  </a:extLst>
                </a:gridCol>
                <a:gridCol w="1138025">
                  <a:extLst>
                    <a:ext uri="{9D8B030D-6E8A-4147-A177-3AD203B41FA5}">
                      <a16:colId xmlns:a16="http://schemas.microsoft.com/office/drawing/2014/main" val="20001"/>
                    </a:ext>
                  </a:extLst>
                </a:gridCol>
                <a:gridCol w="1457040">
                  <a:extLst>
                    <a:ext uri="{9D8B030D-6E8A-4147-A177-3AD203B41FA5}">
                      <a16:colId xmlns:a16="http://schemas.microsoft.com/office/drawing/2014/main" val="20002"/>
                    </a:ext>
                  </a:extLst>
                </a:gridCol>
                <a:gridCol w="1511045">
                  <a:extLst>
                    <a:ext uri="{9D8B030D-6E8A-4147-A177-3AD203B41FA5}">
                      <a16:colId xmlns:a16="http://schemas.microsoft.com/office/drawing/2014/main" val="20003"/>
                    </a:ext>
                  </a:extLst>
                </a:gridCol>
              </a:tblGrid>
              <a:tr h="403610">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FF0000"/>
                          </a:solidFill>
                          <a:effectLst/>
                          <a:latin typeface="Bookman Old Style" pitchFamily="18" charset="0"/>
                          <a:cs typeface="Arial" pitchFamily="34" charset="0"/>
                        </a:rPr>
                        <a:t>SOSYAL GÜVENLİK KURUMU</a:t>
                      </a:r>
                      <a:endParaRPr kumimoji="0" lang="tr-TR" sz="1200" b="0" i="0" u="none" strike="noStrike" cap="none" normalizeH="0" baseline="0" dirty="0">
                        <a:ln>
                          <a:noFill/>
                        </a:ln>
                        <a:solidFill>
                          <a:srgbClr val="FF0000"/>
                        </a:solidFill>
                        <a:effectLst/>
                        <a:latin typeface="Bookman Old Style" pitchFamily="18" charset="0"/>
                        <a:cs typeface="Arial" pitchFamily="34" charset="0"/>
                      </a:endParaRP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FF0000"/>
                          </a:solidFill>
                          <a:effectLst/>
                          <a:latin typeface="Bookman Old Style" pitchFamily="18" charset="0"/>
                          <a:cs typeface="Arial" pitchFamily="34" charset="0"/>
                        </a:rPr>
                        <a:t>AKTİF SİGORTALI</a:t>
                      </a:r>
                      <a:endParaRPr kumimoji="0" lang="tr-TR" sz="1200" b="0" i="0" u="none" strike="noStrike" cap="none" normalizeH="0" baseline="0" dirty="0">
                        <a:ln>
                          <a:noFill/>
                        </a:ln>
                        <a:solidFill>
                          <a:srgbClr val="FF0000"/>
                        </a:solidFill>
                        <a:effectLst/>
                        <a:latin typeface="Bookman Old Style" pitchFamily="18" charset="0"/>
                        <a:cs typeface="Arial" pitchFamily="34" charset="0"/>
                      </a:endParaRP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00"/>
                  </a:ext>
                </a:extLst>
              </a:tr>
              <a:tr h="403999">
                <a:tc vMerge="1">
                  <a:txBody>
                    <a:bodyPr/>
                    <a:lstStyle/>
                    <a:p>
                      <a:endParaRPr lang="tr-T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000099"/>
                          </a:solidFill>
                          <a:effectLst/>
                          <a:latin typeface="Bookman Old Style" pitchFamily="18" charset="0"/>
                          <a:cs typeface="Arial" pitchFamily="34" charset="0"/>
                        </a:rPr>
                        <a:t>TÜRKİYE</a:t>
                      </a:r>
                      <a:endParaRPr kumimoji="0" lang="tr-TR" sz="1200" b="0" i="0" u="none" strike="noStrike" cap="none" normalizeH="0" baseline="0" dirty="0">
                        <a:ln>
                          <a:noFill/>
                        </a:ln>
                        <a:solidFill>
                          <a:srgbClr val="000099"/>
                        </a:solidFill>
                        <a:effectLst/>
                        <a:latin typeface="Bookman Old Style" pitchFamily="18" charset="0"/>
                        <a:cs typeface="Arial" pitchFamily="34" charset="0"/>
                      </a:endParaRP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000099"/>
                          </a:solidFill>
                          <a:effectLst/>
                          <a:latin typeface="Bookman Old Style" pitchFamily="18" charset="0"/>
                          <a:cs typeface="Arial" pitchFamily="34" charset="0"/>
                        </a:rPr>
                        <a:t>İSTANBUL</a:t>
                      </a:r>
                      <a:endParaRPr kumimoji="0" lang="tr-TR" sz="1200" b="0" i="0" u="none" strike="noStrike" cap="none" normalizeH="0" baseline="0" dirty="0">
                        <a:ln>
                          <a:noFill/>
                        </a:ln>
                        <a:solidFill>
                          <a:srgbClr val="000099"/>
                        </a:solidFill>
                        <a:effectLst/>
                        <a:latin typeface="Bookman Old Style" pitchFamily="18" charset="0"/>
                        <a:cs typeface="Arial" pitchFamily="34" charset="0"/>
                      </a:endParaRP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000099"/>
                          </a:solidFill>
                          <a:effectLst/>
                          <a:latin typeface="Bookman Old Style" pitchFamily="18" charset="0"/>
                          <a:cs typeface="Arial" pitchFamily="34" charset="0"/>
                        </a:rPr>
                        <a:t>İST.’UN PAYI</a:t>
                      </a:r>
                      <a:endParaRPr kumimoji="0" lang="tr-TR" sz="1200" b="0" i="0" u="none" strike="noStrike" cap="none" normalizeH="0" baseline="0" dirty="0">
                        <a:ln>
                          <a:noFill/>
                        </a:ln>
                        <a:solidFill>
                          <a:srgbClr val="000099"/>
                        </a:solidFill>
                        <a:effectLst/>
                        <a:latin typeface="Bookman Old Style" pitchFamily="18" charset="0"/>
                        <a:cs typeface="Arial" pitchFamily="34" charset="0"/>
                      </a:endParaRP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1"/>
                  </a:ext>
                </a:extLst>
              </a:tr>
              <a:tr h="27361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SSK  (4/a)</a:t>
                      </a:r>
                      <a:endParaRPr kumimoji="0" lang="tr-TR" sz="1200" b="0" i="0" u="none" strike="noStrike" cap="none" normalizeH="0" baseline="0" dirty="0">
                        <a:ln>
                          <a:noFill/>
                        </a:ln>
                        <a:solidFill>
                          <a:schemeClr val="tx1"/>
                        </a:solidFill>
                        <a:effectLst/>
                        <a:latin typeface="Bookman Old Style" pitchFamily="18" charset="0"/>
                        <a:cs typeface="Arial" pitchFamily="34" charset="0"/>
                      </a:endParaRP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a:spcAft>
                          <a:spcPts val="0"/>
                        </a:spcAft>
                      </a:pPr>
                      <a:r>
                        <a:rPr lang="tr-TR" sz="1100" b="1" dirty="0">
                          <a:latin typeface="Bookman Old Style" pitchFamily="18" charset="0"/>
                          <a:ea typeface="Times New Roman"/>
                          <a:cs typeface="Arial" pitchFamily="34" charset="0"/>
                        </a:rPr>
                        <a:t>13.312.933</a:t>
                      </a:r>
                      <a:endParaRPr lang="tr-TR" sz="1100" dirty="0">
                        <a:latin typeface="Bookman Old Style" pitchFamily="18" charset="0"/>
                        <a:ea typeface="Times New Roman"/>
                        <a:cs typeface="Arial" pitchFamily="34" charset="0"/>
                      </a:endParaRP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a:spcAft>
                          <a:spcPts val="0"/>
                        </a:spcAft>
                      </a:pPr>
                      <a:r>
                        <a:rPr lang="tr-TR" sz="1100" b="1" dirty="0">
                          <a:latin typeface="Bookman Old Style" pitchFamily="18" charset="0"/>
                          <a:ea typeface="Times New Roman"/>
                          <a:cs typeface="Arial" pitchFamily="34" charset="0"/>
                        </a:rPr>
                        <a:t>3.912.291</a:t>
                      </a:r>
                      <a:endParaRPr lang="tr-TR" sz="1100" dirty="0">
                        <a:latin typeface="Bookman Old Style" pitchFamily="18" charset="0"/>
                        <a:ea typeface="Times New Roman"/>
                        <a:cs typeface="Arial" pitchFamily="34" charset="0"/>
                      </a:endParaRP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a:spcAft>
                          <a:spcPts val="0"/>
                        </a:spcAft>
                      </a:pPr>
                      <a:r>
                        <a:rPr lang="tr-TR" sz="1100" b="1">
                          <a:latin typeface="Bookman Old Style" pitchFamily="18" charset="0"/>
                          <a:ea typeface="Times New Roman"/>
                          <a:cs typeface="Arial" pitchFamily="34" charset="0"/>
                        </a:rPr>
                        <a:t>%29,38</a:t>
                      </a:r>
                      <a:endParaRPr lang="tr-TR" sz="1100">
                        <a:latin typeface="Bookman Old Style" pitchFamily="18" charset="0"/>
                        <a:ea typeface="Times New Roman"/>
                        <a:cs typeface="Arial" pitchFamily="34" charset="0"/>
                      </a:endParaRP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27361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err="1">
                          <a:ln>
                            <a:noFill/>
                          </a:ln>
                          <a:solidFill>
                            <a:schemeClr val="tx1"/>
                          </a:solidFill>
                          <a:effectLst/>
                          <a:latin typeface="Bookman Old Style" pitchFamily="18" charset="0"/>
                          <a:cs typeface="Arial" pitchFamily="34" charset="0"/>
                        </a:rPr>
                        <a:t>Bağkur</a:t>
                      </a:r>
                      <a:r>
                        <a:rPr kumimoji="0" lang="tr-TR" sz="1200" b="1" i="0" u="none" strike="noStrike" cap="none" normalizeH="0" baseline="0" dirty="0">
                          <a:ln>
                            <a:noFill/>
                          </a:ln>
                          <a:solidFill>
                            <a:schemeClr val="tx1"/>
                          </a:solidFill>
                          <a:effectLst/>
                          <a:latin typeface="Bookman Old Style" pitchFamily="18" charset="0"/>
                          <a:cs typeface="Arial" pitchFamily="34" charset="0"/>
                        </a:rPr>
                        <a:t> (4/b)</a:t>
                      </a:r>
                      <a:endParaRPr kumimoji="0" lang="tr-TR" sz="1200" b="0" i="0" u="none" strike="noStrike" cap="none" normalizeH="0" baseline="0" dirty="0">
                        <a:ln>
                          <a:noFill/>
                        </a:ln>
                        <a:solidFill>
                          <a:schemeClr val="tx1"/>
                        </a:solidFill>
                        <a:effectLst/>
                        <a:latin typeface="Bookman Old Style" pitchFamily="18" charset="0"/>
                        <a:cs typeface="Arial" pitchFamily="34" charset="0"/>
                      </a:endParaRP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a:spcAft>
                          <a:spcPts val="0"/>
                        </a:spcAft>
                      </a:pPr>
                      <a:r>
                        <a:rPr lang="tr-TR" sz="1100" b="1" dirty="0">
                          <a:latin typeface="Bookman Old Style" pitchFamily="18" charset="0"/>
                          <a:ea typeface="Times New Roman"/>
                          <a:cs typeface="Arial" pitchFamily="34" charset="0"/>
                        </a:rPr>
                        <a:t>3.056.901</a:t>
                      </a:r>
                      <a:endParaRPr lang="tr-TR" sz="1100" dirty="0">
                        <a:latin typeface="Bookman Old Style" pitchFamily="18" charset="0"/>
                        <a:ea typeface="Times New Roman"/>
                        <a:cs typeface="Arial" pitchFamily="34" charset="0"/>
                      </a:endParaRP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a:spcAft>
                          <a:spcPts val="0"/>
                        </a:spcAft>
                      </a:pPr>
                      <a:r>
                        <a:rPr lang="tr-TR" sz="1100" b="1">
                          <a:latin typeface="Bookman Old Style" pitchFamily="18" charset="0"/>
                          <a:ea typeface="Times New Roman"/>
                          <a:cs typeface="Arial" pitchFamily="34" charset="0"/>
                        </a:rPr>
                        <a:t>514.306</a:t>
                      </a:r>
                      <a:endParaRPr lang="tr-TR" sz="1100">
                        <a:latin typeface="Bookman Old Style" pitchFamily="18" charset="0"/>
                        <a:ea typeface="Times New Roman"/>
                        <a:cs typeface="Arial" pitchFamily="34" charset="0"/>
                      </a:endParaRP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a:spcAft>
                          <a:spcPts val="0"/>
                        </a:spcAft>
                      </a:pPr>
                      <a:r>
                        <a:rPr lang="tr-TR" sz="1100" b="1" dirty="0">
                          <a:latin typeface="Bookman Old Style" pitchFamily="18" charset="0"/>
                          <a:ea typeface="Times New Roman"/>
                          <a:cs typeface="Arial" pitchFamily="34" charset="0"/>
                        </a:rPr>
                        <a:t>%16,82</a:t>
                      </a:r>
                      <a:endParaRPr lang="tr-TR" sz="1100" dirty="0">
                        <a:latin typeface="Bookman Old Style" pitchFamily="18" charset="0"/>
                        <a:ea typeface="Times New Roman"/>
                        <a:cs typeface="Arial" pitchFamily="34" charset="0"/>
                      </a:endParaRP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27361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Emekli Sandığı (4/c)</a:t>
                      </a:r>
                      <a:endParaRPr kumimoji="0" lang="tr-TR" sz="1200" b="0" i="0" u="none" strike="noStrike" cap="none" normalizeH="0" baseline="0" dirty="0">
                        <a:ln>
                          <a:noFill/>
                        </a:ln>
                        <a:solidFill>
                          <a:schemeClr val="tx1"/>
                        </a:solidFill>
                        <a:effectLst/>
                        <a:latin typeface="Bookman Old Style" pitchFamily="18" charset="0"/>
                        <a:cs typeface="Arial" pitchFamily="34" charset="0"/>
                      </a:endParaRP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a:spcAft>
                          <a:spcPts val="0"/>
                        </a:spcAft>
                      </a:pPr>
                      <a:r>
                        <a:rPr lang="tr-TR" sz="1100" b="1" dirty="0">
                          <a:latin typeface="Bookman Old Style" pitchFamily="18" charset="0"/>
                          <a:ea typeface="Times New Roman"/>
                          <a:cs typeface="Arial" pitchFamily="34" charset="0"/>
                        </a:rPr>
                        <a:t>2.707.070</a:t>
                      </a:r>
                      <a:endParaRPr lang="tr-TR" sz="1100" dirty="0">
                        <a:latin typeface="Bookman Old Style" pitchFamily="18" charset="0"/>
                        <a:ea typeface="Times New Roman"/>
                        <a:cs typeface="Arial" pitchFamily="34" charset="0"/>
                      </a:endParaRP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a:spcAft>
                          <a:spcPts val="0"/>
                        </a:spcAft>
                      </a:pPr>
                      <a:r>
                        <a:rPr lang="tr-TR" sz="1100" b="1" dirty="0">
                          <a:latin typeface="Bookman Old Style" pitchFamily="18" charset="0"/>
                          <a:ea typeface="Times New Roman"/>
                          <a:cs typeface="Arial" pitchFamily="34" charset="0"/>
                        </a:rPr>
                        <a:t>319.732</a:t>
                      </a:r>
                      <a:endParaRPr lang="tr-TR" sz="1100" dirty="0">
                        <a:latin typeface="Bookman Old Style" pitchFamily="18" charset="0"/>
                        <a:ea typeface="Times New Roman"/>
                        <a:cs typeface="Arial" pitchFamily="34" charset="0"/>
                      </a:endParaRP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a:spcAft>
                          <a:spcPts val="0"/>
                        </a:spcAft>
                      </a:pPr>
                      <a:r>
                        <a:rPr lang="tr-TR" sz="1100" b="1" dirty="0">
                          <a:latin typeface="Bookman Old Style" pitchFamily="18" charset="0"/>
                          <a:ea typeface="Times New Roman"/>
                          <a:cs typeface="Arial" pitchFamily="34" charset="0"/>
                        </a:rPr>
                        <a:t>%11,81</a:t>
                      </a:r>
                      <a:endParaRPr lang="tr-TR" sz="1100" dirty="0">
                        <a:latin typeface="Bookman Old Style" pitchFamily="18" charset="0"/>
                        <a:ea typeface="Times New Roman"/>
                        <a:cs typeface="Arial" pitchFamily="34" charset="0"/>
                      </a:endParaRP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r h="5771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TOPLAM</a:t>
                      </a:r>
                      <a:endParaRPr kumimoji="0" lang="tr-TR" sz="1200" b="0" i="0" u="none" strike="noStrike" cap="none" normalizeH="0" baseline="0" dirty="0">
                        <a:ln>
                          <a:noFill/>
                        </a:ln>
                        <a:solidFill>
                          <a:schemeClr val="tx1"/>
                        </a:solidFill>
                        <a:effectLst/>
                        <a:latin typeface="Bookman Old Style" pitchFamily="18" charset="0"/>
                        <a:cs typeface="Arial" pitchFamily="34" charset="0"/>
                      </a:endParaRP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a:spcAft>
                          <a:spcPts val="0"/>
                        </a:spcAft>
                      </a:pPr>
                      <a:r>
                        <a:rPr lang="tr-TR" sz="1100" b="1" dirty="0">
                          <a:latin typeface="Bookman Old Style" pitchFamily="18" charset="0"/>
                          <a:ea typeface="Times New Roman"/>
                          <a:cs typeface="Arial" pitchFamily="34" charset="0"/>
                        </a:rPr>
                        <a:t>19.076.904</a:t>
                      </a:r>
                      <a:endParaRPr lang="tr-TR" sz="1100" dirty="0">
                        <a:latin typeface="Bookman Old Style" pitchFamily="18" charset="0"/>
                        <a:ea typeface="Times New Roman"/>
                        <a:cs typeface="Arial" pitchFamily="34" charset="0"/>
                      </a:endParaRP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a:spcAft>
                          <a:spcPts val="0"/>
                        </a:spcAft>
                      </a:pPr>
                      <a:r>
                        <a:rPr lang="tr-TR" sz="1100" b="1" dirty="0">
                          <a:latin typeface="Bookman Old Style" pitchFamily="18" charset="0"/>
                          <a:ea typeface="Times New Roman"/>
                          <a:cs typeface="Arial" pitchFamily="34" charset="0"/>
                        </a:rPr>
                        <a:t>4.746.329</a:t>
                      </a:r>
                      <a:endParaRPr lang="tr-TR" sz="1100" dirty="0">
                        <a:latin typeface="Bookman Old Style" pitchFamily="18" charset="0"/>
                        <a:ea typeface="Times New Roman"/>
                        <a:cs typeface="Arial" pitchFamily="34" charset="0"/>
                      </a:endParaRP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a:spcAft>
                          <a:spcPts val="0"/>
                        </a:spcAft>
                      </a:pPr>
                      <a:r>
                        <a:rPr lang="tr-TR" sz="1100" b="1" dirty="0">
                          <a:latin typeface="Bookman Old Style" pitchFamily="18" charset="0"/>
                          <a:ea typeface="Times New Roman"/>
                          <a:cs typeface="Arial" pitchFamily="34" charset="0"/>
                        </a:rPr>
                        <a:t>%24,87</a:t>
                      </a:r>
                      <a:endParaRPr lang="tr-TR" sz="1100" dirty="0">
                        <a:latin typeface="Bookman Old Style" pitchFamily="18" charset="0"/>
                        <a:ea typeface="Times New Roman"/>
                        <a:cs typeface="Arial" pitchFamily="34" charset="0"/>
                      </a:endParaRP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5"/>
                  </a:ext>
                </a:extLst>
              </a:tr>
            </a:tbl>
          </a:graphicData>
        </a:graphic>
      </p:graphicFrame>
      <p:graphicFrame>
        <p:nvGraphicFramePr>
          <p:cNvPr id="10" name="9 Tablo"/>
          <p:cNvGraphicFramePr>
            <a:graphicFrameLocks noGrp="1"/>
          </p:cNvGraphicFramePr>
          <p:nvPr>
            <p:extLst>
              <p:ext uri="{D42A27DB-BD31-4B8C-83A1-F6EECF244321}">
                <p14:modId xmlns:p14="http://schemas.microsoft.com/office/powerpoint/2010/main" val="2490395954"/>
              </p:ext>
            </p:extLst>
          </p:nvPr>
        </p:nvGraphicFramePr>
        <p:xfrm>
          <a:off x="404070" y="3312049"/>
          <a:ext cx="6048672" cy="1920350"/>
        </p:xfrm>
        <a:graphic>
          <a:graphicData uri="http://schemas.openxmlformats.org/drawingml/2006/table">
            <a:tbl>
              <a:tblPr/>
              <a:tblGrid>
                <a:gridCol w="1826001">
                  <a:extLst>
                    <a:ext uri="{9D8B030D-6E8A-4147-A177-3AD203B41FA5}">
                      <a16:colId xmlns:a16="http://schemas.microsoft.com/office/drawing/2014/main" val="20000"/>
                    </a:ext>
                  </a:extLst>
                </a:gridCol>
                <a:gridCol w="1197674">
                  <a:extLst>
                    <a:ext uri="{9D8B030D-6E8A-4147-A177-3AD203B41FA5}">
                      <a16:colId xmlns:a16="http://schemas.microsoft.com/office/drawing/2014/main" val="20001"/>
                    </a:ext>
                  </a:extLst>
                </a:gridCol>
                <a:gridCol w="1513159">
                  <a:extLst>
                    <a:ext uri="{9D8B030D-6E8A-4147-A177-3AD203B41FA5}">
                      <a16:colId xmlns:a16="http://schemas.microsoft.com/office/drawing/2014/main" val="20002"/>
                    </a:ext>
                  </a:extLst>
                </a:gridCol>
                <a:gridCol w="1511838">
                  <a:extLst>
                    <a:ext uri="{9D8B030D-6E8A-4147-A177-3AD203B41FA5}">
                      <a16:colId xmlns:a16="http://schemas.microsoft.com/office/drawing/2014/main" val="20003"/>
                    </a:ext>
                  </a:extLst>
                </a:gridCol>
              </a:tblGrid>
              <a:tr h="469208">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200" b="1" i="0" u="none" strike="noStrike" cap="none" normalizeH="0" baseline="0" dirty="0">
                        <a:ln>
                          <a:noFill/>
                        </a:ln>
                        <a:solidFill>
                          <a:schemeClr val="tx1"/>
                        </a:solidFill>
                        <a:effectLst/>
                        <a:latin typeface="Bookman Old Style"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FF0000"/>
                          </a:solidFill>
                          <a:effectLst/>
                          <a:latin typeface="Bookman Old Style" pitchFamily="18" charset="0"/>
                          <a:cs typeface="Arial" pitchFamily="34" charset="0"/>
                        </a:rPr>
                        <a:t>SOSYAL GÜVENLİK KURUMU</a:t>
                      </a:r>
                      <a:endParaRPr kumimoji="0" lang="tr-TR" sz="1200" b="0" i="0" u="none" strike="noStrike" cap="none" normalizeH="0" baseline="0" dirty="0">
                        <a:ln>
                          <a:noFill/>
                        </a:ln>
                        <a:solidFill>
                          <a:srgbClr val="FF0000"/>
                        </a:solidFill>
                        <a:effectLst/>
                        <a:latin typeface="Bookman Old Style" pitchFamily="18" charset="0"/>
                        <a:cs typeface="Arial" pitchFamily="34" charset="0"/>
                      </a:endParaRP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FF0000"/>
                          </a:solidFill>
                          <a:effectLst/>
                          <a:latin typeface="Bookman Old Style" pitchFamily="18" charset="0"/>
                          <a:cs typeface="Arial" pitchFamily="34" charset="0"/>
                        </a:rPr>
                        <a:t>PASİF SİGORTALI</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FF0000"/>
                          </a:solidFill>
                          <a:effectLst/>
                          <a:latin typeface="Bookman Old Style" pitchFamily="18" charset="0"/>
                          <a:cs typeface="Arial" pitchFamily="34" charset="0"/>
                        </a:rPr>
                        <a:t>(Malul-Yaşlı-Ölüm-Hak Sahibi)</a:t>
                      </a: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00"/>
                  </a:ext>
                </a:extLst>
              </a:tr>
              <a:tr h="350108">
                <a:tc vMerge="1">
                  <a:txBody>
                    <a:bodyPr/>
                    <a:lstStyle/>
                    <a:p>
                      <a:endParaRPr lang="tr-T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000099"/>
                          </a:solidFill>
                          <a:effectLst/>
                          <a:latin typeface="Bookman Old Style" pitchFamily="18" charset="0"/>
                          <a:cs typeface="Arial" pitchFamily="34" charset="0"/>
                        </a:rPr>
                        <a:t>TÜRKİYE</a:t>
                      </a:r>
                      <a:endParaRPr kumimoji="0" lang="tr-TR" sz="1200" b="0" i="0" u="none" strike="noStrike" cap="none" normalizeH="0" baseline="0" dirty="0">
                        <a:ln>
                          <a:noFill/>
                        </a:ln>
                        <a:solidFill>
                          <a:srgbClr val="000099"/>
                        </a:solidFill>
                        <a:effectLst/>
                        <a:latin typeface="Bookman Old Style" pitchFamily="18" charset="0"/>
                        <a:cs typeface="Arial" pitchFamily="34" charset="0"/>
                      </a:endParaRP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000099"/>
                          </a:solidFill>
                          <a:effectLst/>
                          <a:latin typeface="Bookman Old Style" pitchFamily="18" charset="0"/>
                          <a:cs typeface="Arial" pitchFamily="34" charset="0"/>
                        </a:rPr>
                        <a:t>İSTANBUL</a:t>
                      </a:r>
                      <a:endParaRPr kumimoji="0" lang="tr-TR" sz="1200" b="0" i="0" u="none" strike="noStrike" cap="none" normalizeH="0" baseline="0" dirty="0">
                        <a:ln>
                          <a:noFill/>
                        </a:ln>
                        <a:solidFill>
                          <a:srgbClr val="000099"/>
                        </a:solidFill>
                        <a:effectLst/>
                        <a:latin typeface="Bookman Old Style" pitchFamily="18" charset="0"/>
                        <a:cs typeface="Arial" pitchFamily="34" charset="0"/>
                      </a:endParaRP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000099"/>
                          </a:solidFill>
                          <a:effectLst/>
                          <a:latin typeface="Bookman Old Style" pitchFamily="18" charset="0"/>
                          <a:cs typeface="Arial" pitchFamily="34" charset="0"/>
                        </a:rPr>
                        <a:t>İST.’UN PAYI</a:t>
                      </a:r>
                      <a:endParaRPr kumimoji="0" lang="tr-TR" sz="1200" b="0" i="0" u="none" strike="noStrike" cap="none" normalizeH="0" baseline="0" dirty="0">
                        <a:ln>
                          <a:noFill/>
                        </a:ln>
                        <a:solidFill>
                          <a:srgbClr val="000099"/>
                        </a:solidFill>
                        <a:effectLst/>
                        <a:latin typeface="Bookman Old Style" pitchFamily="18" charset="0"/>
                        <a:cs typeface="Arial" pitchFamily="34" charset="0"/>
                      </a:endParaRP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1"/>
                  </a:ext>
                </a:extLst>
              </a:tr>
              <a:tr h="2321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SSK (4/a)</a:t>
                      </a: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a:spcAft>
                          <a:spcPts val="0"/>
                        </a:spcAft>
                      </a:pPr>
                      <a:r>
                        <a:rPr lang="tr-TR" sz="1100" b="1" dirty="0">
                          <a:latin typeface="Bookman Old Style" pitchFamily="18" charset="0"/>
                          <a:ea typeface="Times New Roman"/>
                          <a:cs typeface="Arial" pitchFamily="34" charset="0"/>
                        </a:rPr>
                        <a:t>6.198.741</a:t>
                      </a:r>
                      <a:endParaRPr lang="tr-TR" sz="1100" dirty="0">
                        <a:latin typeface="Bookman Old Style" pitchFamily="18" charset="0"/>
                        <a:ea typeface="Times New Roman"/>
                        <a:cs typeface="Arial" pitchFamily="34" charset="0"/>
                      </a:endParaRP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a:spcAft>
                          <a:spcPts val="0"/>
                        </a:spcAft>
                      </a:pPr>
                      <a:r>
                        <a:rPr lang="tr-TR" sz="1100" b="1" dirty="0">
                          <a:latin typeface="Bookman Old Style" pitchFamily="18" charset="0"/>
                          <a:ea typeface="Times New Roman"/>
                          <a:cs typeface="Arial" pitchFamily="34" charset="0"/>
                        </a:rPr>
                        <a:t>1.466.149</a:t>
                      </a:r>
                      <a:endParaRPr lang="tr-TR" sz="1100" dirty="0">
                        <a:latin typeface="Bookman Old Style" pitchFamily="18" charset="0"/>
                        <a:ea typeface="Times New Roman"/>
                        <a:cs typeface="Arial" pitchFamily="34" charset="0"/>
                      </a:endParaRP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a:spcAft>
                          <a:spcPts val="0"/>
                        </a:spcAft>
                      </a:pPr>
                      <a:r>
                        <a:rPr lang="tr-TR" sz="1100" b="1">
                          <a:latin typeface="Bookman Old Style" pitchFamily="18" charset="0"/>
                          <a:ea typeface="Times New Roman"/>
                          <a:cs typeface="Arial" pitchFamily="34" charset="0"/>
                        </a:rPr>
                        <a:t>%23,65</a:t>
                      </a:r>
                      <a:endParaRPr lang="tr-TR" sz="1100">
                        <a:latin typeface="Bookman Old Style" pitchFamily="18" charset="0"/>
                        <a:ea typeface="Times New Roman"/>
                        <a:cs typeface="Arial" pitchFamily="34" charset="0"/>
                      </a:endParaRP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2321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err="1">
                          <a:ln>
                            <a:noFill/>
                          </a:ln>
                          <a:solidFill>
                            <a:schemeClr val="tx1"/>
                          </a:solidFill>
                          <a:effectLst/>
                          <a:latin typeface="Bookman Old Style" pitchFamily="18" charset="0"/>
                          <a:cs typeface="Arial" pitchFamily="34" charset="0"/>
                        </a:rPr>
                        <a:t>Bağkur</a:t>
                      </a:r>
                      <a:r>
                        <a:rPr kumimoji="0" lang="tr-TR" sz="1200" b="1" i="0" u="none" strike="noStrike" cap="none" normalizeH="0" baseline="0" dirty="0">
                          <a:ln>
                            <a:noFill/>
                          </a:ln>
                          <a:solidFill>
                            <a:schemeClr val="tx1"/>
                          </a:solidFill>
                          <a:effectLst/>
                          <a:latin typeface="Bookman Old Style" pitchFamily="18" charset="0"/>
                          <a:cs typeface="Arial" pitchFamily="34" charset="0"/>
                        </a:rPr>
                        <a:t> (4/b)</a:t>
                      </a: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a:spcAft>
                          <a:spcPts val="0"/>
                        </a:spcAft>
                      </a:pPr>
                      <a:r>
                        <a:rPr lang="tr-TR" sz="1100" b="1" dirty="0">
                          <a:latin typeface="Bookman Old Style" pitchFamily="18" charset="0"/>
                          <a:ea typeface="Times New Roman"/>
                          <a:cs typeface="Arial" pitchFamily="34" charset="0"/>
                        </a:rPr>
                        <a:t>2.416.167</a:t>
                      </a:r>
                      <a:endParaRPr lang="tr-TR" sz="1100" dirty="0">
                        <a:latin typeface="Bookman Old Style" pitchFamily="18" charset="0"/>
                        <a:ea typeface="Times New Roman"/>
                        <a:cs typeface="Arial" pitchFamily="34" charset="0"/>
                      </a:endParaRP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a:spcAft>
                          <a:spcPts val="0"/>
                        </a:spcAft>
                      </a:pPr>
                      <a:r>
                        <a:rPr lang="tr-TR" sz="1100" b="1" dirty="0">
                          <a:latin typeface="Bookman Old Style" pitchFamily="18" charset="0"/>
                          <a:ea typeface="Times New Roman"/>
                          <a:cs typeface="Arial" pitchFamily="34" charset="0"/>
                        </a:rPr>
                        <a:t>270.433</a:t>
                      </a:r>
                      <a:endParaRPr lang="tr-TR" sz="1100" dirty="0">
                        <a:latin typeface="Bookman Old Style" pitchFamily="18" charset="0"/>
                        <a:ea typeface="Times New Roman"/>
                        <a:cs typeface="Arial" pitchFamily="34" charset="0"/>
                      </a:endParaRP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a:spcAft>
                          <a:spcPts val="0"/>
                        </a:spcAft>
                      </a:pPr>
                      <a:r>
                        <a:rPr lang="tr-TR" sz="1100" b="1">
                          <a:latin typeface="Bookman Old Style" pitchFamily="18" charset="0"/>
                          <a:ea typeface="Times New Roman"/>
                          <a:cs typeface="Arial" pitchFamily="34" charset="0"/>
                        </a:rPr>
                        <a:t>%11,19</a:t>
                      </a:r>
                      <a:endParaRPr lang="tr-TR" sz="1100">
                        <a:latin typeface="Bookman Old Style" pitchFamily="18" charset="0"/>
                        <a:ea typeface="Times New Roman"/>
                        <a:cs typeface="Arial" pitchFamily="34" charset="0"/>
                      </a:endParaRP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2321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Emekli Sandığı (4/c)</a:t>
                      </a: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a:spcAft>
                          <a:spcPts val="0"/>
                        </a:spcAft>
                      </a:pPr>
                      <a:r>
                        <a:rPr lang="tr-TR" sz="1100" b="1" dirty="0">
                          <a:latin typeface="Bookman Old Style" pitchFamily="18" charset="0"/>
                          <a:ea typeface="Times New Roman"/>
                          <a:cs typeface="Arial" pitchFamily="34" charset="0"/>
                        </a:rPr>
                        <a:t>1.910.888</a:t>
                      </a:r>
                      <a:endParaRPr lang="tr-TR" sz="1100" dirty="0">
                        <a:latin typeface="Bookman Old Style" pitchFamily="18" charset="0"/>
                        <a:ea typeface="Times New Roman"/>
                        <a:cs typeface="Arial" pitchFamily="34" charset="0"/>
                      </a:endParaRP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a:spcAft>
                          <a:spcPts val="0"/>
                        </a:spcAft>
                      </a:pPr>
                      <a:r>
                        <a:rPr lang="tr-TR" sz="1100" b="1" dirty="0">
                          <a:latin typeface="Bookman Old Style" pitchFamily="18" charset="0"/>
                          <a:ea typeface="Times New Roman"/>
                          <a:cs typeface="Arial" pitchFamily="34" charset="0"/>
                        </a:rPr>
                        <a:t>305.412</a:t>
                      </a:r>
                      <a:endParaRPr lang="tr-TR" sz="1100" dirty="0">
                        <a:latin typeface="Bookman Old Style" pitchFamily="18" charset="0"/>
                        <a:ea typeface="Times New Roman"/>
                        <a:cs typeface="Arial" pitchFamily="34" charset="0"/>
                      </a:endParaRP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a:spcAft>
                          <a:spcPts val="0"/>
                        </a:spcAft>
                      </a:pPr>
                      <a:r>
                        <a:rPr lang="tr-TR" sz="1100" b="1">
                          <a:latin typeface="Bookman Old Style" pitchFamily="18" charset="0"/>
                          <a:ea typeface="Times New Roman"/>
                          <a:cs typeface="Arial" pitchFamily="34" charset="0"/>
                        </a:rPr>
                        <a:t>%15,98</a:t>
                      </a:r>
                      <a:endParaRPr lang="tr-TR" sz="1100">
                        <a:latin typeface="Bookman Old Style" pitchFamily="18" charset="0"/>
                        <a:ea typeface="Times New Roman"/>
                        <a:cs typeface="Arial" pitchFamily="34" charset="0"/>
                      </a:endParaRP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r h="40458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TOPLAM</a:t>
                      </a: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a:spcAft>
                          <a:spcPts val="0"/>
                        </a:spcAft>
                      </a:pPr>
                      <a:r>
                        <a:rPr lang="tr-TR" sz="1100" b="1" dirty="0">
                          <a:latin typeface="Bookman Old Style" pitchFamily="18" charset="0"/>
                          <a:ea typeface="Times New Roman"/>
                          <a:cs typeface="Arial" pitchFamily="34" charset="0"/>
                        </a:rPr>
                        <a:t>10.525.796</a:t>
                      </a:r>
                      <a:endParaRPr lang="tr-TR" sz="1100" dirty="0">
                        <a:latin typeface="Bookman Old Style" pitchFamily="18" charset="0"/>
                        <a:ea typeface="Times New Roman"/>
                        <a:cs typeface="Arial" pitchFamily="34" charset="0"/>
                      </a:endParaRP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a:spcAft>
                          <a:spcPts val="0"/>
                        </a:spcAft>
                      </a:pPr>
                      <a:r>
                        <a:rPr lang="tr-TR" sz="1100" b="1" dirty="0">
                          <a:latin typeface="Bookman Old Style" pitchFamily="18" charset="0"/>
                          <a:ea typeface="Times New Roman"/>
                          <a:cs typeface="Arial" pitchFamily="34" charset="0"/>
                        </a:rPr>
                        <a:t>2.041.994</a:t>
                      </a:r>
                      <a:endParaRPr lang="tr-TR" sz="1100" dirty="0">
                        <a:latin typeface="Bookman Old Style" pitchFamily="18" charset="0"/>
                        <a:ea typeface="Times New Roman"/>
                        <a:cs typeface="Arial" pitchFamily="34" charset="0"/>
                      </a:endParaRP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a:spcAft>
                          <a:spcPts val="0"/>
                        </a:spcAft>
                      </a:pPr>
                      <a:r>
                        <a:rPr lang="tr-TR" sz="1100" b="1" dirty="0">
                          <a:latin typeface="Bookman Old Style" pitchFamily="18" charset="0"/>
                          <a:ea typeface="Times New Roman"/>
                          <a:cs typeface="Arial" pitchFamily="34" charset="0"/>
                        </a:rPr>
                        <a:t>%19,39</a:t>
                      </a:r>
                      <a:endParaRPr lang="tr-TR" sz="1100" dirty="0">
                        <a:latin typeface="Bookman Old Style" pitchFamily="18" charset="0"/>
                        <a:ea typeface="Times New Roman"/>
                        <a:cs typeface="Arial" pitchFamily="34" charset="0"/>
                      </a:endParaRP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5"/>
                  </a:ext>
                </a:extLst>
              </a:tr>
            </a:tbl>
          </a:graphicData>
        </a:graphic>
      </p:graphicFrame>
      <p:sp>
        <p:nvSpPr>
          <p:cNvPr id="2" name="Dikdörtgen 1">
            <a:extLst>
              <a:ext uri="{FF2B5EF4-FFF2-40B4-BE49-F238E27FC236}">
                <a16:creationId xmlns:a16="http://schemas.microsoft.com/office/drawing/2014/main" id="{BC4C0FEE-2466-4FCA-A624-3D54A1922BD9}"/>
              </a:ext>
            </a:extLst>
          </p:cNvPr>
          <p:cNvSpPr/>
          <p:nvPr/>
        </p:nvSpPr>
        <p:spPr>
          <a:xfrm>
            <a:off x="0" y="5296957"/>
            <a:ext cx="6858000" cy="646331"/>
          </a:xfrm>
          <a:prstGeom prst="rect">
            <a:avLst/>
          </a:prstGeom>
        </p:spPr>
        <p:txBody>
          <a:bodyPr wrap="square">
            <a:spAutoFit/>
          </a:bodyPr>
          <a:lstStyle/>
          <a:p>
            <a:pPr algn="ctr"/>
            <a:r>
              <a:rPr lang="tr-TR" b="1" dirty="0">
                <a:solidFill>
                  <a:srgbClr val="FF3300"/>
                </a:solidFill>
                <a:latin typeface="Bookman Old Style" pitchFamily="18" charset="0"/>
                <a:cs typeface="Arial" pitchFamily="34" charset="0"/>
              </a:rPr>
              <a:t>SOSYAL YARDIMLAŞMA VAKFI YARDIM </a:t>
            </a:r>
            <a:br>
              <a:rPr lang="tr-TR" b="1" dirty="0">
                <a:solidFill>
                  <a:srgbClr val="FF3300"/>
                </a:solidFill>
                <a:latin typeface="Bookman Old Style" pitchFamily="18" charset="0"/>
                <a:cs typeface="Arial" pitchFamily="34" charset="0"/>
              </a:rPr>
            </a:br>
            <a:r>
              <a:rPr lang="tr-TR" b="1" dirty="0">
                <a:solidFill>
                  <a:srgbClr val="FF3300"/>
                </a:solidFill>
                <a:latin typeface="Bookman Old Style" pitchFamily="18" charset="0"/>
                <a:cs typeface="Arial" pitchFamily="34" charset="0"/>
              </a:rPr>
              <a:t>İSTATİSTİKLERİ  (2013)</a:t>
            </a:r>
            <a:endParaRPr lang="tr-TR" dirty="0"/>
          </a:p>
        </p:txBody>
      </p:sp>
      <p:graphicFrame>
        <p:nvGraphicFramePr>
          <p:cNvPr id="11" name="4 Tablo">
            <a:extLst>
              <a:ext uri="{FF2B5EF4-FFF2-40B4-BE49-F238E27FC236}">
                <a16:creationId xmlns:a16="http://schemas.microsoft.com/office/drawing/2014/main" id="{3126A4E9-F629-4990-9DB7-048749BAF36C}"/>
              </a:ext>
            </a:extLst>
          </p:cNvPr>
          <p:cNvGraphicFramePr>
            <a:graphicFrameLocks noGrp="1"/>
          </p:cNvGraphicFramePr>
          <p:nvPr>
            <p:extLst>
              <p:ext uri="{D42A27DB-BD31-4B8C-83A1-F6EECF244321}">
                <p14:modId xmlns:p14="http://schemas.microsoft.com/office/powerpoint/2010/main" val="1614938933"/>
              </p:ext>
            </p:extLst>
          </p:nvPr>
        </p:nvGraphicFramePr>
        <p:xfrm>
          <a:off x="473345" y="5943288"/>
          <a:ext cx="6048672" cy="3784911"/>
        </p:xfrm>
        <a:graphic>
          <a:graphicData uri="http://schemas.openxmlformats.org/drawingml/2006/table">
            <a:tbl>
              <a:tblPr/>
              <a:tblGrid>
                <a:gridCol w="3888432">
                  <a:extLst>
                    <a:ext uri="{9D8B030D-6E8A-4147-A177-3AD203B41FA5}">
                      <a16:colId xmlns:a16="http://schemas.microsoft.com/office/drawing/2014/main" val="20000"/>
                    </a:ext>
                  </a:extLst>
                </a:gridCol>
                <a:gridCol w="918102">
                  <a:extLst>
                    <a:ext uri="{9D8B030D-6E8A-4147-A177-3AD203B41FA5}">
                      <a16:colId xmlns:a16="http://schemas.microsoft.com/office/drawing/2014/main" val="20001"/>
                    </a:ext>
                  </a:extLst>
                </a:gridCol>
                <a:gridCol w="1242138">
                  <a:extLst>
                    <a:ext uri="{9D8B030D-6E8A-4147-A177-3AD203B41FA5}">
                      <a16:colId xmlns:a16="http://schemas.microsoft.com/office/drawing/2014/main" val="20002"/>
                    </a:ext>
                  </a:extLst>
                </a:gridCol>
              </a:tblGrid>
              <a:tr h="39658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247775" algn="l"/>
                        </a:tabLst>
                      </a:pPr>
                      <a:r>
                        <a:rPr kumimoji="0" lang="tr-TR" sz="1200" b="1" i="0" u="none" strike="noStrike" cap="none" normalizeH="0" baseline="0" dirty="0">
                          <a:ln>
                            <a:noFill/>
                          </a:ln>
                          <a:solidFill>
                            <a:srgbClr val="000099"/>
                          </a:solidFill>
                          <a:effectLst/>
                          <a:latin typeface="Bookman Old Style" pitchFamily="18" charset="0"/>
                          <a:cs typeface="Arial" pitchFamily="34" charset="0"/>
                        </a:rPr>
                        <a:t>YARDIM TÜRÜ</a:t>
                      </a:r>
                    </a:p>
                  </a:txBody>
                  <a:tcPr marL="49205" marR="4920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247775" algn="l"/>
                        </a:tabLst>
                      </a:pPr>
                      <a:r>
                        <a:rPr kumimoji="0" lang="tr-TR" sz="1200" b="1" i="0" u="none" strike="noStrike" cap="none" normalizeH="0" baseline="0" dirty="0">
                          <a:ln>
                            <a:noFill/>
                          </a:ln>
                          <a:solidFill>
                            <a:srgbClr val="000099"/>
                          </a:solidFill>
                          <a:effectLst/>
                          <a:latin typeface="Bookman Old Style" pitchFamily="18" charset="0"/>
                          <a:cs typeface="Arial" pitchFamily="34" charset="0"/>
                        </a:rPr>
                        <a:t>KİŞİ SAYISI</a:t>
                      </a:r>
                    </a:p>
                  </a:txBody>
                  <a:tcPr marL="49205" marR="4920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247775" algn="l"/>
                        </a:tabLst>
                      </a:pPr>
                      <a:r>
                        <a:rPr kumimoji="0" lang="tr-TR" sz="1200" b="1" i="0" u="none" strike="noStrike" cap="none" normalizeH="0" baseline="0" dirty="0">
                          <a:ln>
                            <a:noFill/>
                          </a:ln>
                          <a:solidFill>
                            <a:srgbClr val="000099"/>
                          </a:solidFill>
                          <a:effectLst/>
                          <a:latin typeface="Bookman Old Style" pitchFamily="18" charset="0"/>
                          <a:cs typeface="Arial" pitchFamily="34" charset="0"/>
                        </a:rPr>
                        <a:t>YARDIM MİKTARI (TL)</a:t>
                      </a:r>
                    </a:p>
                  </a:txBody>
                  <a:tcPr marL="49205" marR="4920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0"/>
                  </a:ext>
                </a:extLst>
              </a:tr>
              <a:tr h="231220">
                <a:tc>
                  <a:txBody>
                    <a:bodyPr/>
                    <a:lstStyle/>
                    <a:p>
                      <a:pPr marL="0" marR="0" lvl="0" indent="0" algn="l" defTabSz="914400" rtl="0" eaLnBrk="1" fontAlgn="base" latinLnBrk="0" hangingPunct="1">
                        <a:lnSpc>
                          <a:spcPct val="100000"/>
                        </a:lnSpc>
                        <a:spcBef>
                          <a:spcPct val="0"/>
                        </a:spcBef>
                        <a:spcAft>
                          <a:spcPct val="0"/>
                        </a:spcAft>
                        <a:buClrTx/>
                        <a:buSzTx/>
                        <a:buFontTx/>
                        <a:buNone/>
                        <a:tabLst>
                          <a:tab pos="1247775" algn="l"/>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MADDİ YARDIM (PERİYODİK YRD. DAHİL) </a:t>
                      </a:r>
                    </a:p>
                  </a:txBody>
                  <a:tcPr marL="49205" marR="4920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247775" algn="l"/>
                        </a:tabLst>
                      </a:pPr>
                      <a:r>
                        <a:rPr kumimoji="0" lang="tr-TR" sz="1100" b="0" i="0" u="none" strike="noStrike" cap="none" normalizeH="0" baseline="0" dirty="0">
                          <a:ln>
                            <a:noFill/>
                          </a:ln>
                          <a:solidFill>
                            <a:schemeClr val="tx1"/>
                          </a:solidFill>
                          <a:effectLst/>
                          <a:latin typeface="Bookman Old Style" pitchFamily="18" charset="0"/>
                          <a:cs typeface="Arial" pitchFamily="34" charset="0"/>
                        </a:rPr>
                        <a:t>68.708</a:t>
                      </a:r>
                    </a:p>
                  </a:txBody>
                  <a:tcPr marL="49205" marR="4920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247775" algn="l"/>
                        </a:tabLst>
                      </a:pPr>
                      <a:r>
                        <a:rPr kumimoji="0" lang="tr-TR" sz="1100" b="0" i="0" u="none" strike="noStrike" cap="none" normalizeH="0" baseline="0" dirty="0">
                          <a:ln>
                            <a:noFill/>
                          </a:ln>
                          <a:solidFill>
                            <a:schemeClr val="tx1"/>
                          </a:solidFill>
                          <a:effectLst/>
                          <a:latin typeface="Bookman Old Style" pitchFamily="18" charset="0"/>
                          <a:cs typeface="Arial" pitchFamily="34" charset="0"/>
                        </a:rPr>
                        <a:t>31.184.658</a:t>
                      </a:r>
                    </a:p>
                  </a:txBody>
                  <a:tcPr marL="49205" marR="4920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198919">
                <a:tc>
                  <a:txBody>
                    <a:bodyPr/>
                    <a:lstStyle/>
                    <a:p>
                      <a:pPr marL="0" marR="0" lvl="0" indent="0" algn="l" defTabSz="914400" rtl="0" eaLnBrk="1" fontAlgn="base" latinLnBrk="0" hangingPunct="1">
                        <a:lnSpc>
                          <a:spcPct val="100000"/>
                        </a:lnSpc>
                        <a:spcBef>
                          <a:spcPct val="0"/>
                        </a:spcBef>
                        <a:spcAft>
                          <a:spcPct val="0"/>
                        </a:spcAft>
                        <a:buClrTx/>
                        <a:buSzTx/>
                        <a:buFontTx/>
                        <a:buNone/>
                        <a:tabLst>
                          <a:tab pos="1247775" algn="l"/>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İŞ EDİNME YARDIMI</a:t>
                      </a:r>
                    </a:p>
                  </a:txBody>
                  <a:tcPr marL="49205" marR="4920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247775" algn="l"/>
                        </a:tabLst>
                      </a:pPr>
                      <a:r>
                        <a:rPr kumimoji="0" lang="tr-TR" sz="1100" b="0" i="0" u="none" strike="noStrike" cap="none" normalizeH="0" baseline="0" dirty="0">
                          <a:ln>
                            <a:noFill/>
                          </a:ln>
                          <a:solidFill>
                            <a:schemeClr val="tx1"/>
                          </a:solidFill>
                          <a:effectLst/>
                          <a:latin typeface="Bookman Old Style" pitchFamily="18" charset="0"/>
                          <a:cs typeface="Arial" pitchFamily="34" charset="0"/>
                        </a:rPr>
                        <a:t>18</a:t>
                      </a:r>
                    </a:p>
                  </a:txBody>
                  <a:tcPr marL="49205" marR="4920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247775" algn="l"/>
                        </a:tabLst>
                      </a:pPr>
                      <a:r>
                        <a:rPr kumimoji="0" lang="tr-TR" sz="1100" b="0" i="0" u="none" strike="noStrike" cap="none" normalizeH="0" baseline="0" dirty="0">
                          <a:ln>
                            <a:noFill/>
                          </a:ln>
                          <a:solidFill>
                            <a:schemeClr val="tx1"/>
                          </a:solidFill>
                          <a:effectLst/>
                          <a:latin typeface="Bookman Old Style" pitchFamily="18" charset="0"/>
                          <a:cs typeface="Arial" pitchFamily="34" charset="0"/>
                        </a:rPr>
                        <a:t>53.610</a:t>
                      </a:r>
                    </a:p>
                  </a:txBody>
                  <a:tcPr marL="49205" marR="4920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358679">
                <a:tc>
                  <a:txBody>
                    <a:bodyPr/>
                    <a:lstStyle/>
                    <a:p>
                      <a:pPr marL="0" marR="0" lvl="0" indent="0" algn="l" defTabSz="914400" rtl="0" eaLnBrk="1" fontAlgn="base" latinLnBrk="0" hangingPunct="1">
                        <a:lnSpc>
                          <a:spcPct val="100000"/>
                        </a:lnSpc>
                        <a:spcBef>
                          <a:spcPct val="0"/>
                        </a:spcBef>
                        <a:spcAft>
                          <a:spcPct val="0"/>
                        </a:spcAft>
                        <a:buClrTx/>
                        <a:buSzTx/>
                        <a:buFontTx/>
                        <a:buNone/>
                        <a:tabLst>
                          <a:tab pos="1247775" algn="l"/>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SAĞLIK YARDIMI  (İLAÇ, TIBBİ MALZ. TEDAVİ YRD) </a:t>
                      </a:r>
                    </a:p>
                  </a:txBody>
                  <a:tcPr marL="49205" marR="4920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247775" algn="l"/>
                        </a:tabLst>
                      </a:pPr>
                      <a:r>
                        <a:rPr kumimoji="0" lang="tr-TR" sz="1100" b="0" i="0" u="none" strike="noStrike" cap="none" normalizeH="0" baseline="0" dirty="0">
                          <a:ln>
                            <a:noFill/>
                          </a:ln>
                          <a:solidFill>
                            <a:schemeClr val="tx1"/>
                          </a:solidFill>
                          <a:effectLst/>
                          <a:latin typeface="Bookman Old Style" pitchFamily="18" charset="0"/>
                          <a:cs typeface="Arial" pitchFamily="34" charset="0"/>
                        </a:rPr>
                        <a:t>871</a:t>
                      </a:r>
                    </a:p>
                  </a:txBody>
                  <a:tcPr marL="49205" marR="4920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247775" algn="l"/>
                        </a:tabLst>
                      </a:pPr>
                      <a:r>
                        <a:rPr kumimoji="0" lang="tr-TR" sz="1100" b="0" i="0" u="none" strike="noStrike" cap="none" normalizeH="0" baseline="0" dirty="0">
                          <a:ln>
                            <a:noFill/>
                          </a:ln>
                          <a:solidFill>
                            <a:schemeClr val="tx1"/>
                          </a:solidFill>
                          <a:effectLst/>
                          <a:latin typeface="Bookman Old Style" pitchFamily="18" charset="0"/>
                          <a:cs typeface="Arial" pitchFamily="34" charset="0"/>
                        </a:rPr>
                        <a:t>733.379</a:t>
                      </a:r>
                    </a:p>
                  </a:txBody>
                  <a:tcPr marL="49205" marR="4920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198919">
                <a:tc>
                  <a:txBody>
                    <a:bodyPr/>
                    <a:lstStyle/>
                    <a:p>
                      <a:pPr marL="0" marR="0" lvl="0" indent="0" algn="l" defTabSz="914400" rtl="0" eaLnBrk="1" fontAlgn="base" latinLnBrk="0" hangingPunct="1">
                        <a:lnSpc>
                          <a:spcPct val="100000"/>
                        </a:lnSpc>
                        <a:spcBef>
                          <a:spcPct val="0"/>
                        </a:spcBef>
                        <a:spcAft>
                          <a:spcPct val="0"/>
                        </a:spcAft>
                        <a:buClrTx/>
                        <a:buSzTx/>
                        <a:buFontTx/>
                        <a:buNone/>
                        <a:tabLst>
                          <a:tab pos="1247775" algn="l"/>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EĞİTİM YARDIMI </a:t>
                      </a:r>
                    </a:p>
                  </a:txBody>
                  <a:tcPr marL="49205" marR="4920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247775" algn="l"/>
                        </a:tabLst>
                      </a:pPr>
                      <a:r>
                        <a:rPr kumimoji="0" lang="tr-TR" sz="1100" b="0" i="0" u="none" strike="noStrike" cap="none" normalizeH="0" baseline="0" dirty="0">
                          <a:ln>
                            <a:noFill/>
                          </a:ln>
                          <a:solidFill>
                            <a:schemeClr val="tx1"/>
                          </a:solidFill>
                          <a:effectLst/>
                          <a:latin typeface="Bookman Old Style" pitchFamily="18" charset="0"/>
                          <a:cs typeface="Arial" pitchFamily="34" charset="0"/>
                        </a:rPr>
                        <a:t>58.711</a:t>
                      </a:r>
                    </a:p>
                  </a:txBody>
                  <a:tcPr marL="49205" marR="4920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247775" algn="l"/>
                        </a:tabLst>
                      </a:pPr>
                      <a:r>
                        <a:rPr kumimoji="0" lang="tr-TR" sz="1100" b="0" i="0" u="none" strike="noStrike" cap="none" normalizeH="0" baseline="0" dirty="0">
                          <a:ln>
                            <a:noFill/>
                          </a:ln>
                          <a:solidFill>
                            <a:schemeClr val="tx1"/>
                          </a:solidFill>
                          <a:effectLst/>
                          <a:latin typeface="Bookman Old Style" pitchFamily="18" charset="0"/>
                          <a:cs typeface="Arial" pitchFamily="34" charset="0"/>
                        </a:rPr>
                        <a:t>17.198.214</a:t>
                      </a:r>
                    </a:p>
                  </a:txBody>
                  <a:tcPr marL="49205" marR="4920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r h="257934">
                <a:tc>
                  <a:txBody>
                    <a:bodyPr/>
                    <a:lstStyle/>
                    <a:p>
                      <a:pPr marL="0" marR="0" lvl="0" indent="0" algn="l" defTabSz="914400" rtl="0" eaLnBrk="1" fontAlgn="base" latinLnBrk="0" hangingPunct="1">
                        <a:lnSpc>
                          <a:spcPct val="100000"/>
                        </a:lnSpc>
                        <a:spcBef>
                          <a:spcPct val="0"/>
                        </a:spcBef>
                        <a:spcAft>
                          <a:spcPct val="0"/>
                        </a:spcAft>
                        <a:buClrTx/>
                        <a:buSzTx/>
                        <a:buFontTx/>
                        <a:buNone/>
                        <a:tabLst>
                          <a:tab pos="1247775" algn="l"/>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ŞEHİT AİLELERİ VE GAZİLERE YARDIM  </a:t>
                      </a:r>
                    </a:p>
                  </a:txBody>
                  <a:tcPr marL="49205" marR="4920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247775" algn="l"/>
                        </a:tabLst>
                      </a:pPr>
                      <a:r>
                        <a:rPr kumimoji="0" lang="tr-TR" sz="1100" b="0" i="0" u="none" strike="noStrike" cap="none" normalizeH="0" baseline="0" dirty="0">
                          <a:ln>
                            <a:noFill/>
                          </a:ln>
                          <a:solidFill>
                            <a:schemeClr val="tx1"/>
                          </a:solidFill>
                          <a:effectLst/>
                          <a:latin typeface="Bookman Old Style" pitchFamily="18" charset="0"/>
                          <a:cs typeface="Arial" pitchFamily="34" charset="0"/>
                        </a:rPr>
                        <a:t>4.564</a:t>
                      </a:r>
                    </a:p>
                  </a:txBody>
                  <a:tcPr marL="49205" marR="4920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247775" algn="l"/>
                        </a:tabLst>
                        <a:defRPr/>
                      </a:pPr>
                      <a:r>
                        <a:rPr kumimoji="0" lang="tr-TR" sz="1100" b="0" i="0" u="none" strike="noStrike" cap="none" normalizeH="0" baseline="0" dirty="0">
                          <a:ln>
                            <a:noFill/>
                          </a:ln>
                          <a:solidFill>
                            <a:schemeClr val="tx1"/>
                          </a:solidFill>
                          <a:effectLst/>
                          <a:latin typeface="Bookman Old Style" pitchFamily="18" charset="0"/>
                          <a:cs typeface="Arial" pitchFamily="34" charset="0"/>
                        </a:rPr>
                        <a:t>1.384.878</a:t>
                      </a:r>
                    </a:p>
                  </a:txBody>
                  <a:tcPr marL="49205" marR="4920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5"/>
                  </a:ext>
                </a:extLst>
              </a:tr>
              <a:tr h="228427">
                <a:tc>
                  <a:txBody>
                    <a:bodyPr/>
                    <a:lstStyle/>
                    <a:p>
                      <a:pPr marL="0" marR="0" lvl="0" indent="0" algn="l" defTabSz="914400" rtl="0" eaLnBrk="1" fontAlgn="base" latinLnBrk="0" hangingPunct="1">
                        <a:lnSpc>
                          <a:spcPct val="100000"/>
                        </a:lnSpc>
                        <a:spcBef>
                          <a:spcPct val="0"/>
                        </a:spcBef>
                        <a:spcAft>
                          <a:spcPct val="0"/>
                        </a:spcAft>
                        <a:buClrTx/>
                        <a:buSzTx/>
                        <a:buFontTx/>
                        <a:buNone/>
                        <a:tabLst>
                          <a:tab pos="1247775" algn="l"/>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BARINMA YARDIMI  (YURT YRD. DAHİL) </a:t>
                      </a:r>
                    </a:p>
                  </a:txBody>
                  <a:tcPr marL="49205" marR="4920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247775" algn="l"/>
                        </a:tabLst>
                      </a:pPr>
                      <a:r>
                        <a:rPr kumimoji="0" lang="tr-TR" sz="1100" b="0" i="0" u="none" strike="noStrike" cap="none" normalizeH="0" baseline="0" dirty="0">
                          <a:ln>
                            <a:noFill/>
                          </a:ln>
                          <a:solidFill>
                            <a:schemeClr val="tx1"/>
                          </a:solidFill>
                          <a:effectLst/>
                          <a:latin typeface="Bookman Old Style" pitchFamily="18" charset="0"/>
                          <a:cs typeface="Arial" pitchFamily="34" charset="0"/>
                        </a:rPr>
                        <a:t>1.083</a:t>
                      </a:r>
                    </a:p>
                  </a:txBody>
                  <a:tcPr marL="49205" marR="4920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247775" algn="l"/>
                        </a:tabLst>
                      </a:pPr>
                      <a:r>
                        <a:rPr kumimoji="0" lang="tr-TR" sz="1100" b="0" i="0" u="none" strike="noStrike" cap="none" normalizeH="0" baseline="0" dirty="0">
                          <a:ln>
                            <a:noFill/>
                          </a:ln>
                          <a:solidFill>
                            <a:schemeClr val="tx1"/>
                          </a:solidFill>
                          <a:effectLst/>
                          <a:latin typeface="Bookman Old Style" pitchFamily="18" charset="0"/>
                          <a:cs typeface="Arial" pitchFamily="34" charset="0"/>
                        </a:rPr>
                        <a:t>1.669.149</a:t>
                      </a:r>
                    </a:p>
                  </a:txBody>
                  <a:tcPr marL="49205" marR="4920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6"/>
                  </a:ext>
                </a:extLst>
              </a:tr>
              <a:tr h="198919">
                <a:tc>
                  <a:txBody>
                    <a:bodyPr/>
                    <a:lstStyle/>
                    <a:p>
                      <a:pPr marL="0" marR="0" lvl="0" indent="0" algn="l" defTabSz="914400" rtl="0" eaLnBrk="1" fontAlgn="base" latinLnBrk="0" hangingPunct="1">
                        <a:lnSpc>
                          <a:spcPct val="100000"/>
                        </a:lnSpc>
                        <a:spcBef>
                          <a:spcPct val="0"/>
                        </a:spcBef>
                        <a:spcAft>
                          <a:spcPct val="0"/>
                        </a:spcAft>
                        <a:buClrTx/>
                        <a:buSzTx/>
                        <a:buFontTx/>
                        <a:buNone/>
                        <a:tabLst>
                          <a:tab pos="1247775" algn="l"/>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ULAŞIM YARDIMI</a:t>
                      </a:r>
                    </a:p>
                  </a:txBody>
                  <a:tcPr marL="49205" marR="4920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247775" algn="l"/>
                        </a:tabLst>
                      </a:pPr>
                      <a:r>
                        <a:rPr kumimoji="0" lang="tr-TR" sz="1100" b="0" i="0" u="none" strike="noStrike" cap="none" normalizeH="0" baseline="0" dirty="0">
                          <a:ln>
                            <a:noFill/>
                          </a:ln>
                          <a:solidFill>
                            <a:schemeClr val="tx1"/>
                          </a:solidFill>
                          <a:effectLst/>
                          <a:latin typeface="Bookman Old Style" pitchFamily="18" charset="0"/>
                          <a:cs typeface="Arial" pitchFamily="34" charset="0"/>
                        </a:rPr>
                        <a:t>619</a:t>
                      </a:r>
                    </a:p>
                  </a:txBody>
                  <a:tcPr marL="49205" marR="4920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247775" algn="l"/>
                        </a:tabLst>
                      </a:pPr>
                      <a:r>
                        <a:rPr kumimoji="0" lang="tr-TR" sz="1100" b="0" i="0" u="none" strike="noStrike" cap="none" normalizeH="0" baseline="0" dirty="0">
                          <a:ln>
                            <a:noFill/>
                          </a:ln>
                          <a:solidFill>
                            <a:schemeClr val="tx1"/>
                          </a:solidFill>
                          <a:effectLst/>
                          <a:latin typeface="Bookman Old Style" pitchFamily="18" charset="0"/>
                          <a:cs typeface="Arial" pitchFamily="34" charset="0"/>
                        </a:rPr>
                        <a:t>131.964</a:t>
                      </a:r>
                    </a:p>
                  </a:txBody>
                  <a:tcPr marL="49205" marR="4920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7"/>
                  </a:ext>
                </a:extLst>
              </a:tr>
              <a:tr h="198919">
                <a:tc>
                  <a:txBody>
                    <a:bodyPr/>
                    <a:lstStyle/>
                    <a:p>
                      <a:pPr marL="0" marR="0" lvl="0" indent="0" algn="l" defTabSz="914400" rtl="0" eaLnBrk="1" fontAlgn="base" latinLnBrk="0" hangingPunct="1">
                        <a:lnSpc>
                          <a:spcPct val="100000"/>
                        </a:lnSpc>
                        <a:spcBef>
                          <a:spcPct val="0"/>
                        </a:spcBef>
                        <a:spcAft>
                          <a:spcPct val="0"/>
                        </a:spcAft>
                        <a:buClrTx/>
                        <a:buSzTx/>
                        <a:buFontTx/>
                        <a:buNone/>
                        <a:tabLst>
                          <a:tab pos="1247775" algn="l"/>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DİĞER YARDIMLAR </a:t>
                      </a:r>
                    </a:p>
                  </a:txBody>
                  <a:tcPr marL="49205" marR="4920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247775" algn="l"/>
                        </a:tabLst>
                      </a:pPr>
                      <a:r>
                        <a:rPr kumimoji="0" lang="tr-TR" sz="1100" b="0" i="0" u="none" strike="noStrike" cap="none" normalizeH="0" baseline="0" dirty="0">
                          <a:ln>
                            <a:noFill/>
                          </a:ln>
                          <a:solidFill>
                            <a:schemeClr val="tx1"/>
                          </a:solidFill>
                          <a:effectLst/>
                          <a:latin typeface="Bookman Old Style" pitchFamily="18" charset="0"/>
                          <a:cs typeface="Arial" pitchFamily="34" charset="0"/>
                        </a:rPr>
                        <a:t>3.287</a:t>
                      </a:r>
                    </a:p>
                  </a:txBody>
                  <a:tcPr marL="49205" marR="4920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247775" algn="l"/>
                        </a:tabLst>
                      </a:pPr>
                      <a:r>
                        <a:rPr kumimoji="0" lang="tr-TR" sz="1100" b="0" i="0" u="none" strike="noStrike" cap="none" normalizeH="0" baseline="0" dirty="0">
                          <a:ln>
                            <a:noFill/>
                          </a:ln>
                          <a:solidFill>
                            <a:schemeClr val="tx1"/>
                          </a:solidFill>
                          <a:effectLst/>
                          <a:latin typeface="Bookman Old Style" pitchFamily="18" charset="0"/>
                          <a:cs typeface="Arial" pitchFamily="34" charset="0"/>
                        </a:rPr>
                        <a:t>2.607.771</a:t>
                      </a:r>
                    </a:p>
                  </a:txBody>
                  <a:tcPr marL="49205" marR="4920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8"/>
                  </a:ext>
                </a:extLst>
              </a:tr>
              <a:tr h="198919">
                <a:tc>
                  <a:txBody>
                    <a:bodyPr/>
                    <a:lstStyle/>
                    <a:p>
                      <a:pPr marL="0" marR="0" lvl="0" indent="0" algn="l" defTabSz="914400" rtl="0" eaLnBrk="1" fontAlgn="base" latinLnBrk="0" hangingPunct="1">
                        <a:lnSpc>
                          <a:spcPct val="100000"/>
                        </a:lnSpc>
                        <a:spcBef>
                          <a:spcPct val="0"/>
                        </a:spcBef>
                        <a:spcAft>
                          <a:spcPct val="0"/>
                        </a:spcAft>
                        <a:buClrTx/>
                        <a:buSzTx/>
                        <a:buFontTx/>
                        <a:buNone/>
                        <a:tabLst>
                          <a:tab pos="1247775" algn="l"/>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GIDA YARDIMI</a:t>
                      </a:r>
                    </a:p>
                  </a:txBody>
                  <a:tcPr marL="49205" marR="4920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247775" algn="l"/>
                        </a:tabLst>
                      </a:pPr>
                      <a:r>
                        <a:rPr kumimoji="0" lang="tr-TR" sz="1100" b="0" i="0" u="none" strike="noStrike" cap="none" normalizeH="0" baseline="0" dirty="0">
                          <a:ln>
                            <a:noFill/>
                          </a:ln>
                          <a:solidFill>
                            <a:schemeClr val="tx1"/>
                          </a:solidFill>
                          <a:effectLst/>
                          <a:latin typeface="Bookman Old Style" pitchFamily="18" charset="0"/>
                          <a:cs typeface="Arial" pitchFamily="34" charset="0"/>
                        </a:rPr>
                        <a:t>35.458</a:t>
                      </a:r>
                    </a:p>
                  </a:txBody>
                  <a:tcPr marL="49205" marR="4920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247775" algn="l"/>
                        </a:tabLst>
                      </a:pPr>
                      <a:r>
                        <a:rPr kumimoji="0" lang="tr-TR" sz="1100" b="0" i="0" u="none" strike="noStrike" cap="none" normalizeH="0" baseline="0" dirty="0">
                          <a:ln>
                            <a:noFill/>
                          </a:ln>
                          <a:solidFill>
                            <a:schemeClr val="tx1"/>
                          </a:solidFill>
                          <a:effectLst/>
                          <a:latin typeface="Bookman Old Style" pitchFamily="18" charset="0"/>
                          <a:cs typeface="Arial" pitchFamily="34" charset="0"/>
                        </a:rPr>
                        <a:t>11.840.148</a:t>
                      </a:r>
                    </a:p>
                  </a:txBody>
                  <a:tcPr marL="49205" marR="4920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9"/>
                  </a:ext>
                </a:extLst>
              </a:tr>
              <a:tr h="198919">
                <a:tc>
                  <a:txBody>
                    <a:bodyPr/>
                    <a:lstStyle/>
                    <a:p>
                      <a:pPr marL="0" marR="0" lvl="0" indent="0" algn="l" defTabSz="914400" rtl="0" eaLnBrk="1" fontAlgn="base" latinLnBrk="0" hangingPunct="1">
                        <a:lnSpc>
                          <a:spcPct val="100000"/>
                        </a:lnSpc>
                        <a:spcBef>
                          <a:spcPct val="0"/>
                        </a:spcBef>
                        <a:spcAft>
                          <a:spcPct val="0"/>
                        </a:spcAft>
                        <a:buClrTx/>
                        <a:buSzTx/>
                        <a:buFontTx/>
                        <a:buNone/>
                        <a:tabLst>
                          <a:tab pos="1247775" algn="l"/>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GİYİM YARDIMI</a:t>
                      </a:r>
                    </a:p>
                  </a:txBody>
                  <a:tcPr marL="49205" marR="4920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247775" algn="l"/>
                        </a:tabLst>
                      </a:pPr>
                      <a:r>
                        <a:rPr kumimoji="0" lang="tr-TR" sz="1100" b="0" i="0" u="none" strike="noStrike" cap="none" normalizeH="0" baseline="0" dirty="0">
                          <a:ln>
                            <a:noFill/>
                          </a:ln>
                          <a:solidFill>
                            <a:schemeClr val="tx1"/>
                          </a:solidFill>
                          <a:effectLst/>
                          <a:latin typeface="Bookman Old Style" pitchFamily="18" charset="0"/>
                          <a:cs typeface="Arial" pitchFamily="34" charset="0"/>
                        </a:rPr>
                        <a:t>26.940</a:t>
                      </a:r>
                    </a:p>
                  </a:txBody>
                  <a:tcPr marL="49205" marR="4920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247775" algn="l"/>
                        </a:tabLst>
                      </a:pPr>
                      <a:r>
                        <a:rPr kumimoji="0" lang="tr-TR" sz="1100" b="0" i="0" u="none" strike="noStrike" cap="none" normalizeH="0" baseline="0" dirty="0">
                          <a:ln>
                            <a:noFill/>
                          </a:ln>
                          <a:solidFill>
                            <a:schemeClr val="tx1"/>
                          </a:solidFill>
                          <a:effectLst/>
                          <a:latin typeface="Bookman Old Style" pitchFamily="18" charset="0"/>
                          <a:cs typeface="Arial" pitchFamily="34" charset="0"/>
                        </a:rPr>
                        <a:t>1.650.705</a:t>
                      </a:r>
                    </a:p>
                  </a:txBody>
                  <a:tcPr marL="49205" marR="4920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0"/>
                  </a:ext>
                </a:extLst>
              </a:tr>
              <a:tr h="198919">
                <a:tc>
                  <a:txBody>
                    <a:bodyPr/>
                    <a:lstStyle/>
                    <a:p>
                      <a:pPr marL="0" marR="0" lvl="0" indent="0" algn="l" defTabSz="914400" rtl="0" eaLnBrk="1" fontAlgn="base" latinLnBrk="0" hangingPunct="1">
                        <a:lnSpc>
                          <a:spcPct val="100000"/>
                        </a:lnSpc>
                        <a:spcBef>
                          <a:spcPct val="0"/>
                        </a:spcBef>
                        <a:spcAft>
                          <a:spcPct val="0"/>
                        </a:spcAft>
                        <a:buClrTx/>
                        <a:buSzTx/>
                        <a:buFontTx/>
                        <a:buNone/>
                        <a:tabLst>
                          <a:tab pos="1247775" algn="l"/>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YAKACAK YARDIMI</a:t>
                      </a:r>
                    </a:p>
                  </a:txBody>
                  <a:tcPr marL="49205" marR="4920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247775" algn="l"/>
                        </a:tabLst>
                      </a:pPr>
                      <a:r>
                        <a:rPr kumimoji="0" lang="tr-TR" sz="1100" b="0" i="0" u="none" strike="noStrike" cap="none" normalizeH="0" baseline="0" dirty="0">
                          <a:ln>
                            <a:noFill/>
                          </a:ln>
                          <a:solidFill>
                            <a:schemeClr val="tx1"/>
                          </a:solidFill>
                          <a:effectLst/>
                          <a:latin typeface="Bookman Old Style" pitchFamily="18" charset="0"/>
                          <a:cs typeface="Arial" pitchFamily="34" charset="0"/>
                        </a:rPr>
                        <a:t>86.078</a:t>
                      </a:r>
                    </a:p>
                  </a:txBody>
                  <a:tcPr marL="49205" marR="4920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247775" algn="l"/>
                        </a:tabLst>
                      </a:pPr>
                      <a:r>
                        <a:rPr kumimoji="0" lang="tr-TR" sz="1100" b="0" i="0" u="none" strike="noStrike" cap="none" normalizeH="0" baseline="0" dirty="0">
                          <a:ln>
                            <a:noFill/>
                          </a:ln>
                          <a:solidFill>
                            <a:schemeClr val="tx1"/>
                          </a:solidFill>
                          <a:effectLst/>
                          <a:latin typeface="Bookman Old Style" pitchFamily="18" charset="0"/>
                          <a:cs typeface="Arial" pitchFamily="34" charset="0"/>
                        </a:rPr>
                        <a:t>21.483.179</a:t>
                      </a:r>
                    </a:p>
                  </a:txBody>
                  <a:tcPr marL="49205" marR="4920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1"/>
                  </a:ext>
                </a:extLst>
              </a:tr>
              <a:tr h="198919">
                <a:tc>
                  <a:txBody>
                    <a:bodyPr/>
                    <a:lstStyle/>
                    <a:p>
                      <a:pPr marL="0" marR="0" lvl="0" indent="0" algn="l" defTabSz="914400" rtl="0" eaLnBrk="1" fontAlgn="base" latinLnBrk="0" hangingPunct="1">
                        <a:lnSpc>
                          <a:spcPct val="100000"/>
                        </a:lnSpc>
                        <a:spcBef>
                          <a:spcPct val="0"/>
                        </a:spcBef>
                        <a:spcAft>
                          <a:spcPct val="0"/>
                        </a:spcAft>
                        <a:buClrTx/>
                        <a:buSzTx/>
                        <a:buFontTx/>
                        <a:buNone/>
                        <a:tabLst>
                          <a:tab pos="1247775" algn="l"/>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AFET YARDIMI (SEL, YANGIN…VS) </a:t>
                      </a:r>
                    </a:p>
                  </a:txBody>
                  <a:tcPr marL="49205" marR="4920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247775" algn="l"/>
                        </a:tabLst>
                      </a:pPr>
                      <a:r>
                        <a:rPr kumimoji="0" lang="tr-TR" sz="1100" b="0" i="0" u="none" strike="noStrike" cap="none" normalizeH="0" baseline="0" dirty="0">
                          <a:ln>
                            <a:noFill/>
                          </a:ln>
                          <a:solidFill>
                            <a:schemeClr val="tx1"/>
                          </a:solidFill>
                          <a:effectLst/>
                          <a:latin typeface="Bookman Old Style" pitchFamily="18" charset="0"/>
                          <a:cs typeface="Arial" pitchFamily="34" charset="0"/>
                        </a:rPr>
                        <a:t>629</a:t>
                      </a:r>
                    </a:p>
                  </a:txBody>
                  <a:tcPr marL="49205" marR="4920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247775" algn="l"/>
                        </a:tabLst>
                      </a:pPr>
                      <a:r>
                        <a:rPr kumimoji="0" lang="tr-TR" sz="1100" b="0" i="0" u="none" strike="noStrike" cap="none" normalizeH="0" baseline="0" dirty="0">
                          <a:ln>
                            <a:noFill/>
                          </a:ln>
                          <a:solidFill>
                            <a:schemeClr val="tx1"/>
                          </a:solidFill>
                          <a:effectLst/>
                          <a:latin typeface="Bookman Old Style" pitchFamily="18" charset="0"/>
                          <a:cs typeface="Arial" pitchFamily="34" charset="0"/>
                        </a:rPr>
                        <a:t>426.488</a:t>
                      </a:r>
                    </a:p>
                  </a:txBody>
                  <a:tcPr marL="49205" marR="4920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2"/>
                  </a:ext>
                </a:extLst>
              </a:tr>
              <a:tr h="396580">
                <a:tc>
                  <a:txBody>
                    <a:bodyPr/>
                    <a:lstStyle/>
                    <a:p>
                      <a:pPr marL="0" marR="0" lvl="0" indent="0" algn="l" defTabSz="914400" rtl="0" eaLnBrk="1" fontAlgn="base" latinLnBrk="0" hangingPunct="1">
                        <a:lnSpc>
                          <a:spcPct val="100000"/>
                        </a:lnSpc>
                        <a:spcBef>
                          <a:spcPct val="0"/>
                        </a:spcBef>
                        <a:spcAft>
                          <a:spcPct val="0"/>
                        </a:spcAft>
                        <a:buClrTx/>
                        <a:buSzTx/>
                        <a:buFontTx/>
                        <a:buNone/>
                        <a:tabLst>
                          <a:tab pos="1247775" algn="l"/>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AİLE ve SOSYAL POLİTİKALAR İL MÜDÜRLÜĞÜ YARDIMLARI   </a:t>
                      </a:r>
                    </a:p>
                  </a:txBody>
                  <a:tcPr marL="49205" marR="4920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247775" algn="l"/>
                        </a:tabLst>
                      </a:pPr>
                      <a:r>
                        <a:rPr kumimoji="0" lang="tr-TR" sz="1100" b="0" i="0" u="none" strike="noStrike" cap="none" normalizeH="0" baseline="0" dirty="0">
                          <a:ln>
                            <a:noFill/>
                          </a:ln>
                          <a:solidFill>
                            <a:schemeClr val="tx1"/>
                          </a:solidFill>
                          <a:effectLst/>
                          <a:latin typeface="Bookman Old Style" pitchFamily="18" charset="0"/>
                          <a:cs typeface="Arial" pitchFamily="34" charset="0"/>
                        </a:rPr>
                        <a:t>-</a:t>
                      </a:r>
                    </a:p>
                  </a:txBody>
                  <a:tcPr marL="49205" marR="4920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247775" algn="l"/>
                        </a:tabLst>
                      </a:pPr>
                      <a:r>
                        <a:rPr kumimoji="0" lang="tr-TR" sz="1100" b="0" i="0" u="none" strike="noStrike" cap="none" normalizeH="0" baseline="0" dirty="0">
                          <a:ln>
                            <a:noFill/>
                          </a:ln>
                          <a:solidFill>
                            <a:schemeClr val="tx1"/>
                          </a:solidFill>
                          <a:effectLst/>
                          <a:latin typeface="Bookman Old Style" pitchFamily="18" charset="0"/>
                          <a:cs typeface="Arial" pitchFamily="34" charset="0"/>
                        </a:rPr>
                        <a:t>100.767</a:t>
                      </a:r>
                    </a:p>
                  </a:txBody>
                  <a:tcPr marL="49205" marR="4920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3"/>
                  </a:ext>
                </a:extLst>
              </a:tr>
              <a:tr h="324139">
                <a:tc>
                  <a:txBody>
                    <a:bodyPr/>
                    <a:lstStyle/>
                    <a:p>
                      <a:pPr marL="0" marR="0" lvl="0" indent="0" algn="l" defTabSz="914400" rtl="0" eaLnBrk="1" fontAlgn="base" latinLnBrk="0" hangingPunct="1">
                        <a:lnSpc>
                          <a:spcPct val="100000"/>
                        </a:lnSpc>
                        <a:spcBef>
                          <a:spcPct val="0"/>
                        </a:spcBef>
                        <a:spcAft>
                          <a:spcPct val="0"/>
                        </a:spcAft>
                        <a:buClrTx/>
                        <a:buSzTx/>
                        <a:buFontTx/>
                        <a:buNone/>
                        <a:tabLst>
                          <a:tab pos="1247775" algn="l"/>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TOPLAM</a:t>
                      </a:r>
                    </a:p>
                  </a:txBody>
                  <a:tcPr marL="49205" marR="4920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247775" algn="l"/>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282.425</a:t>
                      </a:r>
                    </a:p>
                  </a:txBody>
                  <a:tcPr marL="49205" marR="4920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247775" algn="l"/>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88.732.193</a:t>
                      </a:r>
                    </a:p>
                  </a:txBody>
                  <a:tcPr marL="49205" marR="4920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14"/>
                  </a:ext>
                </a:extLst>
              </a:tr>
            </a:tbl>
          </a:graphicData>
        </a:graphic>
      </p:graphicFrame>
      <p:sp>
        <p:nvSpPr>
          <p:cNvPr id="3" name="Slayt Numarası Yer Tutucusu 2">
            <a:extLst>
              <a:ext uri="{FF2B5EF4-FFF2-40B4-BE49-F238E27FC236}">
                <a16:creationId xmlns:a16="http://schemas.microsoft.com/office/drawing/2014/main" id="{F3D52BD0-692D-4919-9158-C08A5116FD5A}"/>
              </a:ext>
            </a:extLst>
          </p:cNvPr>
          <p:cNvSpPr>
            <a:spLocks noGrp="1"/>
          </p:cNvSpPr>
          <p:nvPr>
            <p:ph type="sldNum" sz="quarter" idx="12"/>
          </p:nvPr>
        </p:nvSpPr>
        <p:spPr/>
        <p:txBody>
          <a:bodyPr/>
          <a:lstStyle/>
          <a:p>
            <a:pPr>
              <a:defRPr/>
            </a:pPr>
            <a:fld id="{B933E86D-47FE-4A98-B91B-91FFE54D33EE}" type="slidenum">
              <a:rPr lang="tr-TR" smtClean="0"/>
              <a:pPr>
                <a:defRPr/>
              </a:pPr>
              <a:t>36</a:t>
            </a:fld>
            <a:endParaRPr lang="tr-T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43010"/>
                                        </p:tgtEl>
                                        <p:attrNameLst>
                                          <p:attrName>style.visibility</p:attrName>
                                        </p:attrNameLst>
                                      </p:cBhvr>
                                      <p:to>
                                        <p:strVal val="visible"/>
                                      </p:to>
                                    </p:set>
                                    <p:anim calcmode="lin" valueType="num">
                                      <p:cBhvr>
                                        <p:cTn id="7" dur="500" fill="hold"/>
                                        <p:tgtEl>
                                          <p:spTgt spid="43010"/>
                                        </p:tgtEl>
                                        <p:attrNameLst>
                                          <p:attrName>ppt_w</p:attrName>
                                        </p:attrNameLst>
                                      </p:cBhvr>
                                      <p:tavLst>
                                        <p:tav tm="0">
                                          <p:val>
                                            <p:fltVal val="0"/>
                                          </p:val>
                                        </p:tav>
                                        <p:tav tm="100000">
                                          <p:val>
                                            <p:strVal val="#ppt_w"/>
                                          </p:val>
                                        </p:tav>
                                      </p:tavLst>
                                    </p:anim>
                                    <p:anim calcmode="lin" valueType="num">
                                      <p:cBhvr>
                                        <p:cTn id="8" dur="500" fill="hold"/>
                                        <p:tgtEl>
                                          <p:spTgt spid="4301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bwMode="auto">
          <a:xfrm>
            <a:off x="0" y="450851"/>
            <a:ext cx="6858000" cy="375031"/>
          </a:xfrm>
          <a:prstGeom prst="rect">
            <a:avLst/>
          </a:prstGeom>
          <a:noFill/>
          <a:ln w="9525">
            <a:noFill/>
            <a:miter lim="800000"/>
            <a:headEnd/>
            <a:tailEnd/>
          </a:ln>
          <a:effectLst/>
        </p:spPr>
        <p:txBody>
          <a:bodyPr anchor="ctr" anchorCtr="1"/>
          <a:lstStyle/>
          <a:p>
            <a:pPr algn="ctr" eaLnBrk="0" hangingPunct="0">
              <a:lnSpc>
                <a:spcPct val="100000"/>
              </a:lnSpc>
              <a:spcBef>
                <a:spcPct val="0"/>
              </a:spcBef>
              <a:buClrTx/>
              <a:buSzTx/>
              <a:buFontTx/>
              <a:buNone/>
              <a:defRPr/>
            </a:pPr>
            <a:r>
              <a:rPr lang="tr-TR" b="1" kern="0" dirty="0">
                <a:solidFill>
                  <a:srgbClr val="FF3300"/>
                </a:solidFill>
                <a:latin typeface="Bookman Old Style" pitchFamily="18" charset="0"/>
                <a:ea typeface="+mj-ea"/>
                <a:cs typeface="Arial" pitchFamily="34" charset="0"/>
              </a:rPr>
              <a:t>SOSYAL HİZMETLER</a:t>
            </a:r>
          </a:p>
        </p:txBody>
      </p:sp>
      <p:graphicFrame>
        <p:nvGraphicFramePr>
          <p:cNvPr id="4" name="3 Tablo"/>
          <p:cNvGraphicFramePr>
            <a:graphicFrameLocks noGrp="1"/>
          </p:cNvGraphicFramePr>
          <p:nvPr>
            <p:extLst>
              <p:ext uri="{D42A27DB-BD31-4B8C-83A1-F6EECF244321}">
                <p14:modId xmlns:p14="http://schemas.microsoft.com/office/powerpoint/2010/main" val="4014056371"/>
              </p:ext>
            </p:extLst>
          </p:nvPr>
        </p:nvGraphicFramePr>
        <p:xfrm>
          <a:off x="304800" y="952502"/>
          <a:ext cx="6310557" cy="8741551"/>
        </p:xfrm>
        <a:graphic>
          <a:graphicData uri="http://schemas.openxmlformats.org/drawingml/2006/table">
            <a:tbl>
              <a:tblPr/>
              <a:tblGrid>
                <a:gridCol w="2763493">
                  <a:extLst>
                    <a:ext uri="{9D8B030D-6E8A-4147-A177-3AD203B41FA5}">
                      <a16:colId xmlns:a16="http://schemas.microsoft.com/office/drawing/2014/main" val="20000"/>
                    </a:ext>
                  </a:extLst>
                </a:gridCol>
                <a:gridCol w="834887">
                  <a:extLst>
                    <a:ext uri="{9D8B030D-6E8A-4147-A177-3AD203B41FA5}">
                      <a16:colId xmlns:a16="http://schemas.microsoft.com/office/drawing/2014/main" val="20001"/>
                    </a:ext>
                  </a:extLst>
                </a:gridCol>
                <a:gridCol w="863450">
                  <a:extLst>
                    <a:ext uri="{9D8B030D-6E8A-4147-A177-3AD203B41FA5}">
                      <a16:colId xmlns:a16="http://schemas.microsoft.com/office/drawing/2014/main" val="20002"/>
                    </a:ext>
                  </a:extLst>
                </a:gridCol>
                <a:gridCol w="863450">
                  <a:extLst>
                    <a:ext uri="{9D8B030D-6E8A-4147-A177-3AD203B41FA5}">
                      <a16:colId xmlns:a16="http://schemas.microsoft.com/office/drawing/2014/main" val="20003"/>
                    </a:ext>
                  </a:extLst>
                </a:gridCol>
                <a:gridCol w="985277">
                  <a:extLst>
                    <a:ext uri="{9D8B030D-6E8A-4147-A177-3AD203B41FA5}">
                      <a16:colId xmlns:a16="http://schemas.microsoft.com/office/drawing/2014/main" val="20004"/>
                    </a:ext>
                  </a:extLst>
                </a:gridCol>
              </a:tblGrid>
              <a:tr h="717088">
                <a:tc>
                  <a:txBody>
                    <a:bodyPr/>
                    <a:lstStyle/>
                    <a:p>
                      <a:pPr algn="ctr" fontAlgn="b"/>
                      <a:r>
                        <a:rPr lang="tr-TR" sz="1200" b="1" i="0" u="none" strike="noStrike" dirty="0">
                          <a:solidFill>
                            <a:srgbClr val="000099"/>
                          </a:solidFill>
                          <a:latin typeface="Bookman Old Style" pitchFamily="18" charset="0"/>
                          <a:cs typeface="Arial" pitchFamily="34" charset="0"/>
                        </a:rPr>
                        <a:t>SOSYAL HİZMET</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b"/>
                      <a:r>
                        <a:rPr lang="tr-TR" sz="1200" b="1" i="0" u="none" strike="noStrike" dirty="0">
                          <a:solidFill>
                            <a:srgbClr val="000099"/>
                          </a:solidFill>
                          <a:latin typeface="Bookman Old Style" pitchFamily="18" charset="0"/>
                          <a:cs typeface="Arial" pitchFamily="34" charset="0"/>
                        </a:rPr>
                        <a:t>2010</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b"/>
                      <a:r>
                        <a:rPr lang="tr-TR" sz="1200" b="1" i="0" u="none" strike="noStrike" dirty="0">
                          <a:solidFill>
                            <a:srgbClr val="000099"/>
                          </a:solidFill>
                          <a:latin typeface="Bookman Old Style" pitchFamily="18" charset="0"/>
                          <a:cs typeface="Arial" pitchFamily="34" charset="0"/>
                        </a:rPr>
                        <a:t>2011</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tr-TR" sz="1200" b="1" i="0" u="none" strike="noStrike" dirty="0">
                          <a:solidFill>
                            <a:srgbClr val="000099"/>
                          </a:solidFill>
                          <a:latin typeface="Bookman Old Style" pitchFamily="18" charset="0"/>
                          <a:cs typeface="Arial" pitchFamily="34" charset="0"/>
                        </a:rPr>
                        <a:t>2012</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tr-TR" sz="1200" b="1" i="0" u="none" strike="noStrike" dirty="0">
                          <a:solidFill>
                            <a:srgbClr val="000099"/>
                          </a:solidFill>
                          <a:latin typeface="Bookman Old Style" pitchFamily="18" charset="0"/>
                          <a:cs typeface="Arial" pitchFamily="34" charset="0"/>
                        </a:rPr>
                        <a:t>2013</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0"/>
                  </a:ext>
                </a:extLst>
              </a:tr>
              <a:tr h="884233">
                <a:tc>
                  <a:txBody>
                    <a:bodyPr/>
                    <a:lstStyle/>
                    <a:p>
                      <a:pPr algn="l" fontAlgn="b"/>
                      <a:r>
                        <a:rPr lang="tr-TR" sz="1200" b="1" i="0" u="none" strike="noStrike" dirty="0">
                          <a:solidFill>
                            <a:srgbClr val="000000"/>
                          </a:solidFill>
                          <a:latin typeface="Bookman Old Style" pitchFamily="18" charset="0"/>
                          <a:cs typeface="Arial" pitchFamily="34" charset="0"/>
                        </a:rPr>
                        <a:t>HUZUREVLERİNDE KALAN </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a:r>
                        <a:rPr lang="tr-TR" sz="1200" b="1" kern="1200" dirty="0">
                          <a:solidFill>
                            <a:schemeClr val="tx1"/>
                          </a:solidFill>
                          <a:latin typeface="Bookman Old Style" pitchFamily="18" charset="0"/>
                          <a:ea typeface="+mn-ea"/>
                          <a:cs typeface="Arial" pitchFamily="34" charset="0"/>
                        </a:rPr>
                        <a:t>3928</a:t>
                      </a:r>
                    </a:p>
                    <a:p>
                      <a:pPr algn="ctr"/>
                      <a:r>
                        <a:rPr lang="tr-TR" sz="1200" b="1" kern="1200" dirty="0">
                          <a:solidFill>
                            <a:schemeClr val="tx1"/>
                          </a:solidFill>
                          <a:latin typeface="Bookman Old Style" pitchFamily="18" charset="0"/>
                          <a:ea typeface="+mn-ea"/>
                          <a:cs typeface="Arial" pitchFamily="34" charset="0"/>
                        </a:rPr>
                        <a:t> (727 Resmi-3201 Özel)</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a:r>
                        <a:rPr lang="tr-TR" sz="1200" b="1" kern="1200" dirty="0">
                          <a:solidFill>
                            <a:schemeClr val="tx1"/>
                          </a:solidFill>
                          <a:latin typeface="Bookman Old Style" pitchFamily="18" charset="0"/>
                          <a:ea typeface="+mn-ea"/>
                          <a:cs typeface="Arial" pitchFamily="34" charset="0"/>
                        </a:rPr>
                        <a:t>5550</a:t>
                      </a:r>
                    </a:p>
                    <a:p>
                      <a:pPr algn="ctr"/>
                      <a:r>
                        <a:rPr lang="tr-TR" sz="1200" b="1" kern="1200" dirty="0">
                          <a:solidFill>
                            <a:schemeClr val="tx1"/>
                          </a:solidFill>
                          <a:latin typeface="Bookman Old Style" pitchFamily="18" charset="0"/>
                          <a:ea typeface="+mn-ea"/>
                          <a:cs typeface="Arial" pitchFamily="34" charset="0"/>
                        </a:rPr>
                        <a:t> (1252 Resmi-4298 Özel)</a:t>
                      </a:r>
                      <a:r>
                        <a:rPr lang="tr-TR" sz="1200" kern="1200" dirty="0">
                          <a:solidFill>
                            <a:schemeClr val="tx1"/>
                          </a:solidFill>
                          <a:latin typeface="Bookman Old Style" pitchFamily="18" charset="0"/>
                          <a:ea typeface="+mn-ea"/>
                          <a:cs typeface="+mn-cs"/>
                        </a:rPr>
                        <a:t> </a:t>
                      </a:r>
                      <a:endParaRPr lang="tr-TR" sz="1200" b="1" i="0" u="none" strike="noStrike" dirty="0">
                        <a:solidFill>
                          <a:srgbClr val="000000"/>
                        </a:solidFill>
                        <a:latin typeface="Bookman Old Style" pitchFamily="18" charset="0"/>
                        <a:cs typeface="Arial" pitchFamily="34" charset="0"/>
                      </a:endParaRP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a:r>
                        <a:rPr lang="tr-TR" sz="1200" b="1" kern="1200" dirty="0">
                          <a:solidFill>
                            <a:schemeClr val="tx1"/>
                          </a:solidFill>
                          <a:latin typeface="Bookman Old Style" pitchFamily="18" charset="0"/>
                          <a:ea typeface="+mn-ea"/>
                          <a:cs typeface="Arial" pitchFamily="34" charset="0"/>
                        </a:rPr>
                        <a:t>6.084</a:t>
                      </a:r>
                    </a:p>
                    <a:p>
                      <a:pPr algn="ctr"/>
                      <a:r>
                        <a:rPr lang="tr-TR" sz="1200" b="1" kern="1200" dirty="0">
                          <a:solidFill>
                            <a:schemeClr val="tx1"/>
                          </a:solidFill>
                          <a:latin typeface="Bookman Old Style" pitchFamily="18" charset="0"/>
                          <a:ea typeface="+mn-ea"/>
                          <a:cs typeface="Arial" pitchFamily="34" charset="0"/>
                        </a:rPr>
                        <a:t>(1278 Resmi-4806 Özel)</a:t>
                      </a:r>
                      <a:r>
                        <a:rPr lang="tr-TR" sz="1200" kern="1200" dirty="0">
                          <a:solidFill>
                            <a:schemeClr val="tx1"/>
                          </a:solidFill>
                          <a:latin typeface="Bookman Old Style" pitchFamily="18" charset="0"/>
                          <a:ea typeface="+mn-ea"/>
                          <a:cs typeface="Arial" pitchFamily="34" charset="0"/>
                        </a:rPr>
                        <a:t> </a:t>
                      </a:r>
                      <a:endParaRPr lang="tr-TR" sz="1200" b="1" i="0" u="none" strike="noStrike" dirty="0">
                        <a:solidFill>
                          <a:schemeClr val="tx1"/>
                        </a:solidFill>
                        <a:latin typeface="Bookman Old Style" pitchFamily="18" charset="0"/>
                        <a:cs typeface="Arial" pitchFamily="34" charset="0"/>
                      </a:endParaRP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a:r>
                        <a:rPr lang="tr-TR" sz="1200" b="1" kern="1200" dirty="0">
                          <a:solidFill>
                            <a:schemeClr val="tx1"/>
                          </a:solidFill>
                          <a:latin typeface="Bookman Old Style" pitchFamily="18" charset="0"/>
                          <a:ea typeface="+mn-ea"/>
                          <a:cs typeface="Arial" pitchFamily="34" charset="0"/>
                        </a:rPr>
                        <a:t>6.144</a:t>
                      </a:r>
                    </a:p>
                    <a:p>
                      <a:pPr algn="ctr"/>
                      <a:r>
                        <a:rPr lang="tr-TR" sz="1200" b="1" kern="1200" dirty="0">
                          <a:solidFill>
                            <a:schemeClr val="tx1"/>
                          </a:solidFill>
                          <a:latin typeface="Bookman Old Style" pitchFamily="18" charset="0"/>
                          <a:ea typeface="+mn-ea"/>
                          <a:cs typeface="Arial" pitchFamily="34" charset="0"/>
                        </a:rPr>
                        <a:t> (1304 Resmi-</a:t>
                      </a:r>
                    </a:p>
                    <a:p>
                      <a:pPr algn="ctr"/>
                      <a:r>
                        <a:rPr lang="tr-TR" sz="1200" b="1" kern="1200" dirty="0">
                          <a:solidFill>
                            <a:schemeClr val="tx1"/>
                          </a:solidFill>
                          <a:latin typeface="Bookman Old Style" pitchFamily="18" charset="0"/>
                          <a:ea typeface="+mn-ea"/>
                          <a:cs typeface="Arial" pitchFamily="34" charset="0"/>
                        </a:rPr>
                        <a:t>4840 Özel)</a:t>
                      </a:r>
                      <a:endParaRPr lang="tr-TR" sz="1200" b="1" i="0" u="none" strike="noStrike" dirty="0">
                        <a:solidFill>
                          <a:schemeClr val="tx1"/>
                        </a:solidFill>
                        <a:latin typeface="Bookman Old Style" pitchFamily="18" charset="0"/>
                        <a:cs typeface="Arial" pitchFamily="34" charset="0"/>
                      </a:endParaRP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44411">
                <a:tc>
                  <a:txBody>
                    <a:bodyPr/>
                    <a:lstStyle/>
                    <a:p>
                      <a:pPr algn="l" fontAlgn="b"/>
                      <a:r>
                        <a:rPr lang="tr-TR" sz="1200" b="1" i="0" u="none" strike="noStrike" dirty="0">
                          <a:solidFill>
                            <a:srgbClr val="000000"/>
                          </a:solidFill>
                          <a:latin typeface="Bookman Old Style" pitchFamily="18" charset="0"/>
                          <a:cs typeface="Arial" pitchFamily="34" charset="0"/>
                        </a:rPr>
                        <a:t>ÇOCUK YUVALARINDA KALAN</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200" b="1" i="0" u="none" strike="noStrike" dirty="0">
                          <a:solidFill>
                            <a:srgbClr val="000000"/>
                          </a:solidFill>
                          <a:latin typeface="Bookman Old Style" pitchFamily="18" charset="0"/>
                          <a:cs typeface="Arial" pitchFamily="34" charset="0"/>
                        </a:rPr>
                        <a:t>905</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200" b="1" i="0" u="none" strike="noStrike" dirty="0">
                          <a:solidFill>
                            <a:srgbClr val="000000"/>
                          </a:solidFill>
                          <a:latin typeface="Bookman Old Style" pitchFamily="18" charset="0"/>
                          <a:cs typeface="Arial" pitchFamily="34" charset="0"/>
                        </a:rPr>
                        <a:t>976</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200" b="1" i="0" u="none" strike="noStrike" dirty="0">
                          <a:solidFill>
                            <a:schemeClr val="tx1"/>
                          </a:solidFill>
                          <a:latin typeface="Bookman Old Style" pitchFamily="18" charset="0"/>
                          <a:cs typeface="Arial" pitchFamily="34" charset="0"/>
                        </a:rPr>
                        <a:t>1.103</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200" b="1" i="0" u="none" strike="noStrike" dirty="0">
                          <a:solidFill>
                            <a:schemeClr val="tx1"/>
                          </a:solidFill>
                          <a:latin typeface="Bookman Old Style" pitchFamily="18" charset="0"/>
                          <a:cs typeface="Arial" pitchFamily="34" charset="0"/>
                        </a:rPr>
                        <a:t>949</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849545">
                <a:tc>
                  <a:txBody>
                    <a:bodyPr/>
                    <a:lstStyle/>
                    <a:p>
                      <a:pPr algn="l" fontAlgn="b"/>
                      <a:r>
                        <a:rPr lang="tr-TR" sz="1200" b="1" i="0" u="none" strike="noStrike" dirty="0">
                          <a:solidFill>
                            <a:srgbClr val="000000"/>
                          </a:solidFill>
                          <a:latin typeface="Bookman Old Style" pitchFamily="18" charset="0"/>
                          <a:cs typeface="Arial" pitchFamily="34" charset="0"/>
                        </a:rPr>
                        <a:t>KADIN KONUK EVLERİNDE KALAN</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a:lnSpc>
                          <a:spcPct val="115000"/>
                        </a:lnSpc>
                        <a:spcAft>
                          <a:spcPts val="0"/>
                        </a:spcAft>
                      </a:pPr>
                      <a:r>
                        <a:rPr lang="tr-TR" sz="1200" b="1" dirty="0">
                          <a:solidFill>
                            <a:srgbClr val="000000"/>
                          </a:solidFill>
                          <a:latin typeface="Bookman Old Style" pitchFamily="18" charset="0"/>
                          <a:ea typeface="Times New Roman"/>
                          <a:cs typeface="Arial" pitchFamily="34" charset="0"/>
                        </a:rPr>
                        <a:t>510</a:t>
                      </a:r>
                      <a:endParaRPr lang="tr-TR" sz="1200" b="1" dirty="0">
                        <a:latin typeface="Bookman Old Style" pitchFamily="18" charset="0"/>
                        <a:ea typeface="Calibri"/>
                        <a:cs typeface="Arial" pitchFamily="34" charset="0"/>
                      </a:endParaRPr>
                    </a:p>
                    <a:p>
                      <a:pPr algn="ctr">
                        <a:lnSpc>
                          <a:spcPct val="115000"/>
                        </a:lnSpc>
                        <a:spcAft>
                          <a:spcPts val="0"/>
                        </a:spcAft>
                      </a:pPr>
                      <a:r>
                        <a:rPr lang="tr-TR" sz="1200" b="1" dirty="0">
                          <a:solidFill>
                            <a:srgbClr val="000000"/>
                          </a:solidFill>
                          <a:latin typeface="Bookman Old Style" pitchFamily="18" charset="0"/>
                          <a:ea typeface="Times New Roman"/>
                          <a:cs typeface="Arial" pitchFamily="34" charset="0"/>
                        </a:rPr>
                        <a:t>(288 Kadın, 222 Çocuk)</a:t>
                      </a:r>
                      <a:endParaRPr lang="tr-TR" sz="1200" b="1" dirty="0">
                        <a:latin typeface="Bookman Old Style" pitchFamily="18" charset="0"/>
                        <a:ea typeface="Calibri"/>
                        <a:cs typeface="Arial" pitchFamily="34" charset="0"/>
                      </a:endParaRPr>
                    </a:p>
                  </a:txBody>
                  <a:tcPr marL="33338" marR="33338"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a:lnSpc>
                          <a:spcPct val="115000"/>
                        </a:lnSpc>
                        <a:spcAft>
                          <a:spcPts val="0"/>
                        </a:spcAft>
                      </a:pPr>
                      <a:r>
                        <a:rPr lang="tr-TR" sz="1200" b="1" dirty="0">
                          <a:solidFill>
                            <a:srgbClr val="000000"/>
                          </a:solidFill>
                          <a:latin typeface="Bookman Old Style" pitchFamily="18" charset="0"/>
                          <a:ea typeface="Times New Roman"/>
                          <a:cs typeface="Arial" pitchFamily="34" charset="0"/>
                        </a:rPr>
                        <a:t>798</a:t>
                      </a:r>
                      <a:endParaRPr lang="tr-TR" sz="1200" b="1" dirty="0">
                        <a:latin typeface="Bookman Old Style" pitchFamily="18" charset="0"/>
                        <a:ea typeface="Calibri"/>
                        <a:cs typeface="Arial" pitchFamily="34" charset="0"/>
                      </a:endParaRPr>
                    </a:p>
                    <a:p>
                      <a:pPr algn="ctr">
                        <a:lnSpc>
                          <a:spcPct val="115000"/>
                        </a:lnSpc>
                        <a:spcAft>
                          <a:spcPts val="0"/>
                        </a:spcAft>
                      </a:pPr>
                      <a:r>
                        <a:rPr lang="tr-TR" sz="1200" b="1" dirty="0">
                          <a:solidFill>
                            <a:srgbClr val="000000"/>
                          </a:solidFill>
                          <a:latin typeface="Bookman Old Style" pitchFamily="18" charset="0"/>
                          <a:ea typeface="Times New Roman"/>
                          <a:cs typeface="Arial" pitchFamily="34" charset="0"/>
                        </a:rPr>
                        <a:t>(447 Kadın, </a:t>
                      </a:r>
                      <a:br>
                        <a:rPr lang="tr-TR" sz="1200" b="1" dirty="0">
                          <a:solidFill>
                            <a:srgbClr val="000000"/>
                          </a:solidFill>
                          <a:latin typeface="Bookman Old Style" pitchFamily="18" charset="0"/>
                          <a:ea typeface="Times New Roman"/>
                          <a:cs typeface="Arial" pitchFamily="34" charset="0"/>
                        </a:rPr>
                      </a:br>
                      <a:r>
                        <a:rPr lang="tr-TR" sz="1200" b="1" dirty="0">
                          <a:solidFill>
                            <a:srgbClr val="000000"/>
                          </a:solidFill>
                          <a:latin typeface="Bookman Old Style" pitchFamily="18" charset="0"/>
                          <a:ea typeface="Times New Roman"/>
                          <a:cs typeface="Arial" pitchFamily="34" charset="0"/>
                        </a:rPr>
                        <a:t>351 Çocuk)</a:t>
                      </a:r>
                      <a:endParaRPr lang="tr-TR" sz="1200" b="1" dirty="0">
                        <a:latin typeface="Bookman Old Style" pitchFamily="18" charset="0"/>
                        <a:ea typeface="Calibri"/>
                        <a:cs typeface="Arial" pitchFamily="34" charset="0"/>
                      </a:endParaRPr>
                    </a:p>
                  </a:txBody>
                  <a:tcPr marL="33338" marR="33338"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a:lnSpc>
                          <a:spcPct val="115000"/>
                        </a:lnSpc>
                        <a:spcAft>
                          <a:spcPts val="0"/>
                        </a:spcAft>
                      </a:pPr>
                      <a:r>
                        <a:rPr lang="tr-TR" sz="1200" b="1" dirty="0">
                          <a:solidFill>
                            <a:srgbClr val="000000"/>
                          </a:solidFill>
                          <a:latin typeface="Bookman Old Style" pitchFamily="18" charset="0"/>
                          <a:ea typeface="Times New Roman"/>
                          <a:cs typeface="Arial" pitchFamily="34" charset="0"/>
                        </a:rPr>
                        <a:t>2.199</a:t>
                      </a:r>
                      <a:endParaRPr lang="tr-TR" sz="1200" b="1" dirty="0">
                        <a:latin typeface="Bookman Old Style" pitchFamily="18" charset="0"/>
                        <a:ea typeface="Calibri"/>
                        <a:cs typeface="Arial" pitchFamily="34" charset="0"/>
                      </a:endParaRPr>
                    </a:p>
                    <a:p>
                      <a:pPr algn="ctr">
                        <a:lnSpc>
                          <a:spcPct val="115000"/>
                        </a:lnSpc>
                        <a:spcAft>
                          <a:spcPts val="0"/>
                        </a:spcAft>
                      </a:pPr>
                      <a:r>
                        <a:rPr lang="tr-TR" sz="1200" b="1" dirty="0">
                          <a:solidFill>
                            <a:srgbClr val="000000"/>
                          </a:solidFill>
                          <a:latin typeface="Bookman Old Style" pitchFamily="18" charset="0"/>
                          <a:ea typeface="Times New Roman"/>
                          <a:cs typeface="Arial" pitchFamily="34" charset="0"/>
                        </a:rPr>
                        <a:t>(1.296 Kadın,</a:t>
                      </a:r>
                      <a:endParaRPr lang="tr-TR" sz="1200" b="1" dirty="0">
                        <a:latin typeface="Bookman Old Style" pitchFamily="18" charset="0"/>
                        <a:ea typeface="Calibri"/>
                        <a:cs typeface="Arial" pitchFamily="34" charset="0"/>
                      </a:endParaRPr>
                    </a:p>
                    <a:p>
                      <a:pPr algn="ctr">
                        <a:lnSpc>
                          <a:spcPct val="115000"/>
                        </a:lnSpc>
                        <a:spcAft>
                          <a:spcPts val="0"/>
                        </a:spcAft>
                      </a:pPr>
                      <a:r>
                        <a:rPr lang="tr-TR" sz="1200" b="1" dirty="0">
                          <a:solidFill>
                            <a:srgbClr val="000000"/>
                          </a:solidFill>
                          <a:latin typeface="Bookman Old Style" pitchFamily="18" charset="0"/>
                          <a:ea typeface="Times New Roman"/>
                          <a:cs typeface="Arial" pitchFamily="34" charset="0"/>
                        </a:rPr>
                        <a:t>903 Çocuk)</a:t>
                      </a:r>
                      <a:endParaRPr lang="tr-TR" sz="1200" b="1" dirty="0">
                        <a:latin typeface="Bookman Old Style" pitchFamily="18" charset="0"/>
                        <a:ea typeface="Calibri"/>
                        <a:cs typeface="Arial" pitchFamily="34" charset="0"/>
                      </a:endParaRPr>
                    </a:p>
                  </a:txBody>
                  <a:tcPr marL="33338" marR="33338"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a:lnSpc>
                          <a:spcPct val="115000"/>
                        </a:lnSpc>
                        <a:spcAft>
                          <a:spcPts val="0"/>
                        </a:spcAft>
                      </a:pPr>
                      <a:r>
                        <a:rPr lang="tr-TR" sz="1200" b="1" dirty="0">
                          <a:solidFill>
                            <a:srgbClr val="000000"/>
                          </a:solidFill>
                          <a:latin typeface="Bookman Old Style" pitchFamily="18" charset="0"/>
                          <a:ea typeface="Times New Roman"/>
                          <a:cs typeface="Arial" pitchFamily="34" charset="0"/>
                        </a:rPr>
                        <a:t>5.016</a:t>
                      </a:r>
                      <a:endParaRPr lang="tr-TR" sz="1200" b="1" dirty="0">
                        <a:latin typeface="Bookman Old Style" pitchFamily="18" charset="0"/>
                        <a:ea typeface="Calibri"/>
                        <a:cs typeface="Arial" pitchFamily="34" charset="0"/>
                      </a:endParaRPr>
                    </a:p>
                    <a:p>
                      <a:pPr algn="ctr">
                        <a:lnSpc>
                          <a:spcPct val="115000"/>
                        </a:lnSpc>
                        <a:spcAft>
                          <a:spcPts val="0"/>
                        </a:spcAft>
                      </a:pPr>
                      <a:r>
                        <a:rPr lang="tr-TR" sz="1200" b="1" dirty="0">
                          <a:solidFill>
                            <a:srgbClr val="000000"/>
                          </a:solidFill>
                          <a:latin typeface="Bookman Old Style" pitchFamily="18" charset="0"/>
                          <a:ea typeface="Times New Roman"/>
                          <a:cs typeface="Arial" pitchFamily="34" charset="0"/>
                        </a:rPr>
                        <a:t>(3.193 Kadın, </a:t>
                      </a:r>
                      <a:endParaRPr lang="tr-TR" sz="1200" b="1" dirty="0">
                        <a:latin typeface="Bookman Old Style" pitchFamily="18" charset="0"/>
                        <a:ea typeface="Calibri"/>
                        <a:cs typeface="Arial" pitchFamily="34" charset="0"/>
                      </a:endParaRPr>
                    </a:p>
                    <a:p>
                      <a:pPr algn="ctr">
                        <a:lnSpc>
                          <a:spcPct val="115000"/>
                        </a:lnSpc>
                        <a:spcAft>
                          <a:spcPts val="0"/>
                        </a:spcAft>
                      </a:pPr>
                      <a:r>
                        <a:rPr lang="tr-TR" sz="1200" b="1" dirty="0">
                          <a:solidFill>
                            <a:srgbClr val="000000"/>
                          </a:solidFill>
                          <a:latin typeface="Bookman Old Style" pitchFamily="18" charset="0"/>
                          <a:ea typeface="Times New Roman"/>
                          <a:cs typeface="Arial" pitchFamily="34" charset="0"/>
                        </a:rPr>
                        <a:t>1.823 Çocuk)</a:t>
                      </a:r>
                      <a:endParaRPr lang="tr-TR" sz="1200" b="1" dirty="0">
                        <a:latin typeface="Bookman Old Style" pitchFamily="18" charset="0"/>
                        <a:ea typeface="Calibri"/>
                        <a:cs typeface="Arial" pitchFamily="34" charset="0"/>
                      </a:endParaRPr>
                    </a:p>
                  </a:txBody>
                  <a:tcPr marL="33338" marR="33338"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676612">
                <a:tc>
                  <a:txBody>
                    <a:bodyPr/>
                    <a:lstStyle/>
                    <a:p>
                      <a:pPr algn="l" fontAlgn="b"/>
                      <a:r>
                        <a:rPr lang="tr-TR" sz="1200" b="1" i="0" u="none" strike="noStrike" dirty="0">
                          <a:solidFill>
                            <a:srgbClr val="000000"/>
                          </a:solidFill>
                          <a:latin typeface="Bookman Old Style" pitchFamily="18" charset="0"/>
                          <a:cs typeface="Arial" pitchFamily="34" charset="0"/>
                        </a:rPr>
                        <a:t>ÖZÜRLÜ REHABİLİTASYON MERKEZİNDEN  HİZMET ALAN </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200" b="1" i="0" u="none" strike="noStrike" dirty="0">
                          <a:solidFill>
                            <a:srgbClr val="000000"/>
                          </a:solidFill>
                          <a:latin typeface="Bookman Old Style" pitchFamily="18" charset="0"/>
                          <a:cs typeface="Arial" pitchFamily="34" charset="0"/>
                        </a:rPr>
                        <a:t>269</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200" b="1" i="0" u="none" strike="noStrike" dirty="0">
                          <a:solidFill>
                            <a:srgbClr val="000000"/>
                          </a:solidFill>
                          <a:latin typeface="Bookman Old Style" pitchFamily="18" charset="0"/>
                          <a:cs typeface="Arial" pitchFamily="34" charset="0"/>
                        </a:rPr>
                        <a:t>286</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200" b="1" i="0" u="none" strike="noStrike" dirty="0">
                          <a:solidFill>
                            <a:schemeClr val="tx1"/>
                          </a:solidFill>
                          <a:latin typeface="Bookman Old Style" pitchFamily="18" charset="0"/>
                          <a:cs typeface="Arial" pitchFamily="34" charset="0"/>
                        </a:rPr>
                        <a:t>346</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200" b="1" i="0" u="none" strike="noStrike" dirty="0">
                          <a:solidFill>
                            <a:schemeClr val="tx1"/>
                          </a:solidFill>
                          <a:latin typeface="Bookman Old Style" pitchFamily="18" charset="0"/>
                          <a:cs typeface="Arial" pitchFamily="34" charset="0"/>
                        </a:rPr>
                        <a:t>371</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676612">
                <a:tc>
                  <a:txBody>
                    <a:bodyPr/>
                    <a:lstStyle/>
                    <a:p>
                      <a:pPr algn="l" fontAlgn="b"/>
                      <a:r>
                        <a:rPr lang="tr-TR" sz="1200" b="1" i="0" u="none" strike="noStrike" dirty="0">
                          <a:solidFill>
                            <a:srgbClr val="000000"/>
                          </a:solidFill>
                          <a:latin typeface="Bookman Old Style" pitchFamily="18" charset="0"/>
                          <a:cs typeface="Arial" pitchFamily="34" charset="0"/>
                        </a:rPr>
                        <a:t>ÖZÜRLÜ EVDE BAKIM ÜCRETİ ALAN </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200" b="1" i="0" u="none" strike="noStrike" dirty="0">
                          <a:solidFill>
                            <a:srgbClr val="000000"/>
                          </a:solidFill>
                          <a:latin typeface="Bookman Old Style" pitchFamily="18" charset="0"/>
                          <a:cs typeface="Arial" pitchFamily="34" charset="0"/>
                        </a:rPr>
                        <a:t>36.482</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200" b="1" i="0" u="none" strike="noStrike" dirty="0">
                          <a:solidFill>
                            <a:srgbClr val="000000"/>
                          </a:solidFill>
                          <a:latin typeface="Bookman Old Style" pitchFamily="18" charset="0"/>
                          <a:cs typeface="Arial" pitchFamily="34" charset="0"/>
                        </a:rPr>
                        <a:t>36.481</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200" b="1" i="0" u="none" strike="noStrike" dirty="0">
                          <a:solidFill>
                            <a:schemeClr val="tx1"/>
                          </a:solidFill>
                          <a:latin typeface="Bookman Old Style" pitchFamily="18" charset="0"/>
                          <a:cs typeface="Arial" pitchFamily="34" charset="0"/>
                        </a:rPr>
                        <a:t>47.294</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200" b="1" i="0" u="none" strike="noStrike" dirty="0">
                          <a:solidFill>
                            <a:schemeClr val="tx1"/>
                          </a:solidFill>
                          <a:latin typeface="Bookman Old Style" pitchFamily="18" charset="0"/>
                          <a:cs typeface="Arial" pitchFamily="34" charset="0"/>
                        </a:rPr>
                        <a:t>47.198</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546360">
                <a:tc>
                  <a:txBody>
                    <a:bodyPr/>
                    <a:lstStyle/>
                    <a:p>
                      <a:pPr algn="l" fontAlgn="b"/>
                      <a:r>
                        <a:rPr lang="tr-TR" sz="1200" b="1" i="0" u="none" strike="noStrike" dirty="0">
                          <a:solidFill>
                            <a:srgbClr val="000000"/>
                          </a:solidFill>
                          <a:latin typeface="Bookman Old Style" pitchFamily="18" charset="0"/>
                          <a:cs typeface="Arial" pitchFamily="34" charset="0"/>
                        </a:rPr>
                        <a:t>65+ YAŞ MAAŞI ALAN </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200" b="1" i="0" u="none" strike="noStrike" dirty="0">
                          <a:solidFill>
                            <a:srgbClr val="000000"/>
                          </a:solidFill>
                          <a:latin typeface="Bookman Old Style" pitchFamily="18" charset="0"/>
                          <a:cs typeface="Arial" pitchFamily="34" charset="0"/>
                        </a:rPr>
                        <a:t>21.970</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200" b="1" i="0" u="none" strike="noStrike" dirty="0">
                          <a:solidFill>
                            <a:srgbClr val="000000"/>
                          </a:solidFill>
                          <a:latin typeface="Bookman Old Style" pitchFamily="18" charset="0"/>
                          <a:cs typeface="Arial" pitchFamily="34" charset="0"/>
                        </a:rPr>
                        <a:t>23.122</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marL="0" algn="ctr" defTabSz="914400" rtl="0" eaLnBrk="1" fontAlgn="b" latinLnBrk="0" hangingPunct="1">
                        <a:spcAft>
                          <a:spcPts val="0"/>
                        </a:spcAft>
                      </a:pPr>
                      <a:r>
                        <a:rPr lang="tr-TR" sz="1200" b="1" i="0" u="none" strike="noStrike" kern="1200" dirty="0">
                          <a:solidFill>
                            <a:schemeClr val="tx1"/>
                          </a:solidFill>
                          <a:latin typeface="Bookman Old Style" pitchFamily="18" charset="0"/>
                          <a:ea typeface="+mn-ea"/>
                          <a:cs typeface="Arial" pitchFamily="34" charset="0"/>
                        </a:rPr>
                        <a:t>    28.315</a:t>
                      </a: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marL="0" algn="ctr" defTabSz="914400" rtl="0" eaLnBrk="1" fontAlgn="b" latinLnBrk="0" hangingPunct="1">
                        <a:spcAft>
                          <a:spcPts val="0"/>
                        </a:spcAft>
                      </a:pPr>
                      <a:r>
                        <a:rPr lang="tr-TR" sz="1200" b="1" i="0" u="none" strike="noStrike" kern="1200" dirty="0">
                          <a:solidFill>
                            <a:schemeClr val="tx1"/>
                          </a:solidFill>
                          <a:latin typeface="Bookman Old Style" pitchFamily="18" charset="0"/>
                          <a:ea typeface="+mn-ea"/>
                          <a:cs typeface="Arial" pitchFamily="34" charset="0"/>
                        </a:rPr>
                        <a:t>32.440</a:t>
                      </a: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44411">
                <a:tc>
                  <a:txBody>
                    <a:bodyPr/>
                    <a:lstStyle/>
                    <a:p>
                      <a:pPr algn="l" fontAlgn="b"/>
                      <a:r>
                        <a:rPr lang="tr-TR" sz="1200" b="1" i="0" u="none" strike="noStrike" dirty="0">
                          <a:solidFill>
                            <a:srgbClr val="000000"/>
                          </a:solidFill>
                          <a:latin typeface="Bookman Old Style" pitchFamily="18" charset="0"/>
                          <a:cs typeface="Arial" pitchFamily="34" charset="0"/>
                        </a:rPr>
                        <a:t>SAKATLIK MAAŞI ALAN</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200" b="1" i="0" u="none" strike="noStrike" dirty="0">
                          <a:solidFill>
                            <a:srgbClr val="000000"/>
                          </a:solidFill>
                          <a:latin typeface="Bookman Old Style" pitchFamily="18" charset="0"/>
                          <a:cs typeface="Arial" pitchFamily="34" charset="0"/>
                        </a:rPr>
                        <a:t>16.025</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200" b="1" i="0" u="none" strike="noStrike" dirty="0">
                          <a:solidFill>
                            <a:srgbClr val="000000"/>
                          </a:solidFill>
                          <a:latin typeface="Bookman Old Style" pitchFamily="18" charset="0"/>
                          <a:cs typeface="Arial" pitchFamily="34" charset="0"/>
                        </a:rPr>
                        <a:t>18.392</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tr-TR" sz="1200" b="1" i="0" u="none" strike="noStrike" dirty="0">
                          <a:solidFill>
                            <a:schemeClr val="tx1"/>
                          </a:solidFill>
                          <a:latin typeface="Bookman Old Style" pitchFamily="18" charset="0"/>
                          <a:cs typeface="Arial" pitchFamily="34" charset="0"/>
                        </a:rPr>
                        <a:t>24.113</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tr-TR" sz="1200" b="1" i="0" u="none" strike="noStrike" dirty="0">
                          <a:solidFill>
                            <a:schemeClr val="tx1"/>
                          </a:solidFill>
                          <a:latin typeface="Bookman Old Style" pitchFamily="18" charset="0"/>
                          <a:cs typeface="Arial" pitchFamily="34" charset="0"/>
                        </a:rPr>
                        <a:t>33.422</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556401">
                <a:tc>
                  <a:txBody>
                    <a:bodyPr/>
                    <a:lstStyle/>
                    <a:p>
                      <a:pPr algn="l" fontAlgn="b"/>
                      <a:r>
                        <a:rPr lang="tr-TR" sz="1200" b="1" i="0" u="none" strike="noStrike" dirty="0">
                          <a:solidFill>
                            <a:srgbClr val="000000"/>
                          </a:solidFill>
                          <a:latin typeface="Bookman Old Style" pitchFamily="18" charset="0"/>
                          <a:cs typeface="Arial" pitchFamily="34" charset="0"/>
                        </a:rPr>
                        <a:t>18 YAŞ ALTI ÖZÜRLÜ MAAŞI ALAN</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200" b="1" i="0" u="none" strike="noStrike" dirty="0">
                          <a:solidFill>
                            <a:srgbClr val="000000"/>
                          </a:solidFill>
                          <a:latin typeface="Bookman Old Style" pitchFamily="18" charset="0"/>
                          <a:cs typeface="Arial" pitchFamily="34" charset="0"/>
                        </a:rPr>
                        <a:t>1.822</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200" b="1" i="0" u="none" strike="noStrike" dirty="0">
                          <a:solidFill>
                            <a:srgbClr val="000000"/>
                          </a:solidFill>
                          <a:latin typeface="Bookman Old Style" pitchFamily="18" charset="0"/>
                          <a:cs typeface="Arial" pitchFamily="34" charset="0"/>
                        </a:rPr>
                        <a:t>2.256</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marL="0" algn="ctr" defTabSz="914400" rtl="0" eaLnBrk="1" fontAlgn="b" latinLnBrk="0" hangingPunct="1">
                        <a:spcAft>
                          <a:spcPts val="0"/>
                        </a:spcAft>
                      </a:pPr>
                      <a:r>
                        <a:rPr lang="tr-TR" sz="1200" b="1" i="0" u="none" strike="noStrike" kern="1200" dirty="0">
                          <a:solidFill>
                            <a:schemeClr val="tx1"/>
                          </a:solidFill>
                          <a:latin typeface="Bookman Old Style" pitchFamily="18" charset="0"/>
                          <a:ea typeface="+mn-ea"/>
                          <a:cs typeface="Arial" pitchFamily="34" charset="0"/>
                        </a:rPr>
                        <a:t>2.546</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marL="0" algn="ctr" defTabSz="914400" rtl="0" eaLnBrk="1" fontAlgn="b" latinLnBrk="0" hangingPunct="1">
                        <a:spcAft>
                          <a:spcPts val="0"/>
                        </a:spcAft>
                      </a:pPr>
                      <a:r>
                        <a:rPr lang="tr-TR" sz="1200" b="1" i="0" u="none" strike="noStrike" kern="1200" dirty="0">
                          <a:solidFill>
                            <a:schemeClr val="tx1"/>
                          </a:solidFill>
                          <a:latin typeface="Bookman Old Style" pitchFamily="18" charset="0"/>
                          <a:ea typeface="+mn-ea"/>
                          <a:cs typeface="Arial" pitchFamily="34" charset="0"/>
                        </a:rPr>
                        <a:t>5.013</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676612">
                <a:tc>
                  <a:txBody>
                    <a:bodyPr/>
                    <a:lstStyle/>
                    <a:p>
                      <a:pPr algn="l" fontAlgn="b"/>
                      <a:r>
                        <a:rPr lang="tr-TR" sz="1200" b="1" i="0" u="none" strike="noStrike" dirty="0">
                          <a:solidFill>
                            <a:srgbClr val="000000"/>
                          </a:solidFill>
                          <a:latin typeface="Bookman Old Style" pitchFamily="18" charset="0"/>
                          <a:cs typeface="Arial" pitchFamily="34" charset="0"/>
                        </a:rPr>
                        <a:t>MALÜL MAAŞI ALAN (SGK 4A, 4B. 4C, 2022 DAHİL)</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200" b="1" i="0" u="none" strike="noStrike" dirty="0">
                          <a:solidFill>
                            <a:srgbClr val="000000"/>
                          </a:solidFill>
                          <a:latin typeface="Bookman Old Style" pitchFamily="18" charset="0"/>
                          <a:cs typeface="Arial" pitchFamily="34" charset="0"/>
                        </a:rPr>
                        <a:t>45.289</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200" b="1" i="0" u="none" strike="noStrike" dirty="0">
                          <a:solidFill>
                            <a:srgbClr val="000000"/>
                          </a:solidFill>
                          <a:latin typeface="Bookman Old Style" pitchFamily="18" charset="0"/>
                          <a:cs typeface="Arial" pitchFamily="34" charset="0"/>
                        </a:rPr>
                        <a:t>47.949</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tr-TR" sz="1200" b="1" i="0" u="none" strike="noStrike" dirty="0">
                          <a:solidFill>
                            <a:schemeClr val="tx1"/>
                          </a:solidFill>
                          <a:latin typeface="Bookman Old Style" pitchFamily="18" charset="0"/>
                          <a:cs typeface="Arial" pitchFamily="34" charset="0"/>
                        </a:rPr>
                        <a:t>50.345</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tr-TR" sz="1200" b="1" i="0" u="none" strike="noStrike" dirty="0">
                          <a:solidFill>
                            <a:schemeClr val="tx1"/>
                          </a:solidFill>
                          <a:latin typeface="Bookman Old Style" pitchFamily="18" charset="0"/>
                          <a:cs typeface="Arial" pitchFamily="34" charset="0"/>
                        </a:rPr>
                        <a:t>65.297</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344411">
                <a:tc>
                  <a:txBody>
                    <a:bodyPr/>
                    <a:lstStyle/>
                    <a:p>
                      <a:pPr algn="l" fontAlgn="b"/>
                      <a:r>
                        <a:rPr lang="tr-TR" sz="1200" b="1" i="0" u="none" strike="noStrike" dirty="0">
                          <a:solidFill>
                            <a:srgbClr val="000000"/>
                          </a:solidFill>
                          <a:latin typeface="Bookman Old Style" pitchFamily="18" charset="0"/>
                          <a:cs typeface="Arial" pitchFamily="34" charset="0"/>
                        </a:rPr>
                        <a:t>DUL VE YETİM MAAŞI ALAN</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200" b="1" i="0" u="none" strike="noStrike" dirty="0">
                          <a:solidFill>
                            <a:srgbClr val="000000"/>
                          </a:solidFill>
                          <a:latin typeface="Bookman Old Style" pitchFamily="18" charset="0"/>
                          <a:cs typeface="Arial" pitchFamily="34" charset="0"/>
                        </a:rPr>
                        <a:t>518.807</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200" b="1" i="0" u="none" strike="noStrike" dirty="0">
                          <a:solidFill>
                            <a:srgbClr val="000000"/>
                          </a:solidFill>
                          <a:latin typeface="Bookman Old Style" pitchFamily="18" charset="0"/>
                          <a:cs typeface="Arial" pitchFamily="34" charset="0"/>
                        </a:rPr>
                        <a:t>528.294</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tr-TR" sz="1200" b="1" i="0" u="none" strike="noStrike" dirty="0">
                          <a:solidFill>
                            <a:schemeClr val="tx1"/>
                          </a:solidFill>
                          <a:latin typeface="Bookman Old Style" pitchFamily="18" charset="0"/>
                          <a:cs typeface="Arial" pitchFamily="34" charset="0"/>
                        </a:rPr>
                        <a:t>548.064</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tr-TR" sz="1200" b="1" i="0" u="none" strike="noStrike" dirty="0">
                          <a:solidFill>
                            <a:schemeClr val="tx1"/>
                          </a:solidFill>
                          <a:latin typeface="Bookman Old Style" pitchFamily="18" charset="0"/>
                          <a:cs typeface="Arial" pitchFamily="34" charset="0"/>
                        </a:rPr>
                        <a:t>545.340</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r h="676612">
                <a:tc>
                  <a:txBody>
                    <a:bodyPr/>
                    <a:lstStyle/>
                    <a:p>
                      <a:pPr algn="l" fontAlgn="b"/>
                      <a:r>
                        <a:rPr lang="tr-TR" sz="1200" b="1" i="0" u="none" strike="noStrike" dirty="0">
                          <a:solidFill>
                            <a:srgbClr val="000000"/>
                          </a:solidFill>
                          <a:latin typeface="Bookman Old Style" pitchFamily="18" charset="0"/>
                          <a:cs typeface="Arial" pitchFamily="34" charset="0"/>
                        </a:rPr>
                        <a:t>ŞİDDET NEDENİYLE KORUNMA İSTEYEN KADIN</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200" b="1" i="0" u="none" strike="noStrike" dirty="0">
                          <a:solidFill>
                            <a:srgbClr val="000000"/>
                          </a:solidFill>
                          <a:latin typeface="Bookman Old Style" pitchFamily="18" charset="0"/>
                          <a:cs typeface="Arial" pitchFamily="34" charset="0"/>
                        </a:rPr>
                        <a:t>Veri yok</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200" b="1" i="0" u="none" strike="noStrike" dirty="0">
                          <a:solidFill>
                            <a:srgbClr val="000000"/>
                          </a:solidFill>
                          <a:latin typeface="Bookman Old Style" pitchFamily="18" charset="0"/>
                          <a:cs typeface="Arial" pitchFamily="34" charset="0"/>
                        </a:rPr>
                        <a:t>-</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200" b="1" i="0" u="none" strike="noStrike" dirty="0">
                          <a:solidFill>
                            <a:schemeClr val="tx1"/>
                          </a:solidFill>
                          <a:latin typeface="Bookman Old Style" pitchFamily="18" charset="0"/>
                          <a:cs typeface="Arial" pitchFamily="34" charset="0"/>
                        </a:rPr>
                        <a:t>91*</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200" b="1" i="0" u="none" strike="noStrike" dirty="0">
                          <a:solidFill>
                            <a:schemeClr val="tx1"/>
                          </a:solidFill>
                          <a:latin typeface="Bookman Old Style" pitchFamily="18" charset="0"/>
                          <a:cs typeface="Arial" pitchFamily="34" charset="0"/>
                        </a:rPr>
                        <a:t>173*</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11"/>
                  </a:ext>
                </a:extLst>
              </a:tr>
              <a:tr h="344411">
                <a:tc>
                  <a:txBody>
                    <a:bodyPr/>
                    <a:lstStyle/>
                    <a:p>
                      <a:pPr algn="l" fontAlgn="b"/>
                      <a:r>
                        <a:rPr lang="tr-TR" sz="1200" b="1" i="0" u="none" strike="noStrike" dirty="0">
                          <a:solidFill>
                            <a:schemeClr val="tx1"/>
                          </a:solidFill>
                          <a:latin typeface="Bookman Old Style" pitchFamily="18" charset="0"/>
                          <a:cs typeface="Arial" pitchFamily="34" charset="0"/>
                        </a:rPr>
                        <a:t>GAZİ (TSK + EMNİYET)</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200" b="1" i="0" u="none" strike="noStrike" dirty="0">
                          <a:solidFill>
                            <a:schemeClr val="tx1"/>
                          </a:solidFill>
                          <a:latin typeface="Bookman Old Style" pitchFamily="18" charset="0"/>
                          <a:cs typeface="Arial" pitchFamily="34" charset="0"/>
                        </a:rPr>
                        <a:t>604</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200" b="1" i="0" u="none" strike="noStrike" dirty="0">
                          <a:solidFill>
                            <a:schemeClr val="tx1"/>
                          </a:solidFill>
                          <a:latin typeface="Bookman Old Style" pitchFamily="18" charset="0"/>
                          <a:cs typeface="Arial" pitchFamily="34" charset="0"/>
                        </a:rPr>
                        <a:t>698</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200" b="1" i="0" u="none" strike="noStrike" dirty="0">
                          <a:solidFill>
                            <a:schemeClr val="tx1"/>
                          </a:solidFill>
                          <a:latin typeface="Bookman Old Style" pitchFamily="18" charset="0"/>
                          <a:cs typeface="Arial" pitchFamily="34" charset="0"/>
                        </a:rPr>
                        <a:t>690</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200" b="1" i="0" u="none" strike="noStrike" dirty="0">
                          <a:solidFill>
                            <a:schemeClr val="tx1"/>
                          </a:solidFill>
                          <a:latin typeface="Bookman Old Style" pitchFamily="18" charset="0"/>
                          <a:cs typeface="Arial" pitchFamily="34" charset="0"/>
                        </a:rPr>
                        <a:t>700</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12"/>
                  </a:ext>
                </a:extLst>
              </a:tr>
              <a:tr h="344411">
                <a:tc>
                  <a:txBody>
                    <a:bodyPr/>
                    <a:lstStyle/>
                    <a:p>
                      <a:pPr algn="l" fontAlgn="b"/>
                      <a:r>
                        <a:rPr lang="tr-TR" sz="1200" b="1" i="0" u="none" strike="noStrike" dirty="0">
                          <a:solidFill>
                            <a:schemeClr val="tx1"/>
                          </a:solidFill>
                          <a:latin typeface="Bookman Old Style" pitchFamily="18" charset="0"/>
                          <a:cs typeface="Arial" pitchFamily="34" charset="0"/>
                        </a:rPr>
                        <a:t>ŞEHİT AİLESİ  (TSK + EMNİYET)</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200" b="1" i="0" u="none" strike="noStrike" dirty="0">
                          <a:solidFill>
                            <a:schemeClr val="tx1"/>
                          </a:solidFill>
                          <a:latin typeface="Bookman Old Style" pitchFamily="18" charset="0"/>
                          <a:cs typeface="Arial" pitchFamily="34" charset="0"/>
                        </a:rPr>
                        <a:t>1.329 </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200" b="1" i="0" u="none" strike="noStrike" dirty="0">
                          <a:solidFill>
                            <a:schemeClr val="tx1"/>
                          </a:solidFill>
                          <a:latin typeface="Bookman Old Style" pitchFamily="18" charset="0"/>
                          <a:cs typeface="Arial" pitchFamily="34" charset="0"/>
                        </a:rPr>
                        <a:t>1.329</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200" b="1" i="0" u="none" strike="noStrike" dirty="0">
                          <a:solidFill>
                            <a:schemeClr val="tx1"/>
                          </a:solidFill>
                          <a:latin typeface="Bookman Old Style" pitchFamily="18" charset="0"/>
                          <a:cs typeface="Arial" pitchFamily="34" charset="0"/>
                        </a:rPr>
                        <a:t>1.352</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200" b="1" i="0" u="none" strike="noStrike" dirty="0">
                          <a:solidFill>
                            <a:schemeClr val="tx1"/>
                          </a:solidFill>
                          <a:latin typeface="Bookman Old Style" pitchFamily="18" charset="0"/>
                          <a:cs typeface="Arial" pitchFamily="34" charset="0"/>
                        </a:rPr>
                        <a:t>1.356</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13"/>
                  </a:ext>
                </a:extLst>
              </a:tr>
              <a:tr h="520515">
                <a:tc>
                  <a:txBody>
                    <a:bodyPr/>
                    <a:lstStyle/>
                    <a:p>
                      <a:pPr algn="l" fontAlgn="b"/>
                      <a:r>
                        <a:rPr lang="tr-TR" sz="1200" b="1" i="0" u="none" strike="noStrike" dirty="0">
                          <a:solidFill>
                            <a:schemeClr val="tx1"/>
                          </a:solidFill>
                          <a:latin typeface="Bookman Old Style" pitchFamily="18" charset="0"/>
                          <a:cs typeface="Arial" pitchFamily="34" charset="0"/>
                        </a:rPr>
                        <a:t>EŞİ</a:t>
                      </a:r>
                      <a:r>
                        <a:rPr lang="tr-TR" sz="1200" b="1" i="0" u="none" strike="noStrike" baseline="0" dirty="0">
                          <a:solidFill>
                            <a:schemeClr val="tx1"/>
                          </a:solidFill>
                          <a:latin typeface="Bookman Old Style" pitchFamily="18" charset="0"/>
                          <a:cs typeface="Arial" pitchFamily="34" charset="0"/>
                        </a:rPr>
                        <a:t> VEFAT ETMİŞ KADINLARA YÖNELİK MAAŞ*</a:t>
                      </a:r>
                      <a:endParaRPr lang="tr-TR" sz="1200" b="1" i="0" u="none" strike="noStrike" dirty="0">
                        <a:solidFill>
                          <a:schemeClr val="tx1"/>
                        </a:solidFill>
                        <a:latin typeface="Bookman Old Style" pitchFamily="18" charset="0"/>
                        <a:cs typeface="Arial" pitchFamily="34" charset="0"/>
                      </a:endParaRP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200" b="1" i="0" u="none" strike="noStrike" dirty="0">
                          <a:solidFill>
                            <a:schemeClr val="tx1"/>
                          </a:solidFill>
                          <a:latin typeface="Bookman Old Style" pitchFamily="18" charset="0"/>
                          <a:cs typeface="Arial" pitchFamily="34" charset="0"/>
                        </a:rPr>
                        <a:t>-</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200" b="1" i="0" u="none" strike="noStrike" dirty="0">
                          <a:solidFill>
                            <a:schemeClr val="tx1"/>
                          </a:solidFill>
                          <a:latin typeface="Bookman Old Style" pitchFamily="18" charset="0"/>
                          <a:cs typeface="Arial" pitchFamily="34" charset="0"/>
                        </a:rPr>
                        <a:t>-</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200" b="1" i="0" u="none" strike="noStrike" dirty="0">
                          <a:solidFill>
                            <a:schemeClr val="tx1"/>
                          </a:solidFill>
                          <a:latin typeface="Bookman Old Style" pitchFamily="18" charset="0"/>
                          <a:cs typeface="Arial" pitchFamily="34" charset="0"/>
                        </a:rPr>
                        <a:t>5.267</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200" b="1" i="0" u="none" strike="noStrike" dirty="0">
                          <a:solidFill>
                            <a:schemeClr val="tx1"/>
                          </a:solidFill>
                          <a:latin typeface="Bookman Old Style" pitchFamily="18" charset="0"/>
                          <a:cs typeface="Arial" pitchFamily="34" charset="0"/>
                        </a:rPr>
                        <a:t>5.623</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14"/>
                  </a:ext>
                </a:extLst>
              </a:tr>
            </a:tbl>
          </a:graphicData>
        </a:graphic>
      </p:graphicFrame>
      <p:sp>
        <p:nvSpPr>
          <p:cNvPr id="2" name="Slayt Numarası Yer Tutucusu 1">
            <a:extLst>
              <a:ext uri="{FF2B5EF4-FFF2-40B4-BE49-F238E27FC236}">
                <a16:creationId xmlns:a16="http://schemas.microsoft.com/office/drawing/2014/main" id="{72038E37-40ED-44EA-BF99-3ED6FDC23A75}"/>
              </a:ext>
            </a:extLst>
          </p:cNvPr>
          <p:cNvSpPr>
            <a:spLocks noGrp="1"/>
          </p:cNvSpPr>
          <p:nvPr>
            <p:ph type="sldNum" sz="quarter" idx="12"/>
          </p:nvPr>
        </p:nvSpPr>
        <p:spPr/>
        <p:txBody>
          <a:bodyPr/>
          <a:lstStyle/>
          <a:p>
            <a:pPr>
              <a:defRPr/>
            </a:pPr>
            <a:fld id="{B933E86D-47FE-4A98-B91B-91FFE54D33EE}" type="slidenum">
              <a:rPr lang="tr-TR" smtClean="0"/>
              <a:pPr>
                <a:defRPr/>
              </a:pPr>
              <a:t>37</a:t>
            </a:fld>
            <a:endParaRPr lang="tr-T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1 Başlık"/>
          <p:cNvSpPr>
            <a:spLocks noGrp="1"/>
          </p:cNvSpPr>
          <p:nvPr>
            <p:ph type="title" idx="4294967295"/>
          </p:nvPr>
        </p:nvSpPr>
        <p:spPr>
          <a:xfrm>
            <a:off x="458671" y="2468724"/>
            <a:ext cx="5940660" cy="216136"/>
          </a:xfrm>
        </p:spPr>
        <p:txBody>
          <a:bodyPr>
            <a:normAutofit fontScale="90000"/>
          </a:bodyPr>
          <a:lstStyle/>
          <a:p>
            <a:pPr eaLnBrk="1" hangingPunct="1"/>
            <a:r>
              <a:rPr lang="tr-TR" sz="1275" b="1" dirty="0">
                <a:solidFill>
                  <a:srgbClr val="FF0000"/>
                </a:solidFill>
                <a:latin typeface="Arial" pitchFamily="34" charset="0"/>
                <a:cs typeface="Arial" pitchFamily="34" charset="0"/>
              </a:rPr>
              <a:t/>
            </a:r>
            <a:br>
              <a:rPr lang="tr-TR" sz="1275" b="1" dirty="0">
                <a:solidFill>
                  <a:srgbClr val="FF0000"/>
                </a:solidFill>
                <a:latin typeface="Arial" pitchFamily="34" charset="0"/>
                <a:cs typeface="Arial" pitchFamily="34" charset="0"/>
              </a:rPr>
            </a:br>
            <a:endParaRPr lang="tr-TR" sz="1275" b="1" dirty="0">
              <a:solidFill>
                <a:srgbClr val="FF0000"/>
              </a:solidFill>
              <a:latin typeface="Arial" pitchFamily="34" charset="0"/>
              <a:cs typeface="Arial" pitchFamily="34" charset="0"/>
            </a:endParaRPr>
          </a:p>
        </p:txBody>
      </p:sp>
      <p:graphicFrame>
        <p:nvGraphicFramePr>
          <p:cNvPr id="5" name="4 Tablo"/>
          <p:cNvGraphicFramePr>
            <a:graphicFrameLocks noGrp="1"/>
          </p:cNvGraphicFramePr>
          <p:nvPr>
            <p:extLst>
              <p:ext uri="{D42A27DB-BD31-4B8C-83A1-F6EECF244321}">
                <p14:modId xmlns:p14="http://schemas.microsoft.com/office/powerpoint/2010/main" val="3440494485"/>
              </p:ext>
            </p:extLst>
          </p:nvPr>
        </p:nvGraphicFramePr>
        <p:xfrm>
          <a:off x="296651" y="516066"/>
          <a:ext cx="6264697" cy="9152912"/>
        </p:xfrm>
        <a:graphic>
          <a:graphicData uri="http://schemas.openxmlformats.org/drawingml/2006/table">
            <a:tbl>
              <a:tblPr/>
              <a:tblGrid>
                <a:gridCol w="1842932">
                  <a:extLst>
                    <a:ext uri="{9D8B030D-6E8A-4147-A177-3AD203B41FA5}">
                      <a16:colId xmlns:a16="http://schemas.microsoft.com/office/drawing/2014/main" val="20000"/>
                    </a:ext>
                  </a:extLst>
                </a:gridCol>
                <a:gridCol w="1469436">
                  <a:extLst>
                    <a:ext uri="{9D8B030D-6E8A-4147-A177-3AD203B41FA5}">
                      <a16:colId xmlns:a16="http://schemas.microsoft.com/office/drawing/2014/main" val="20001"/>
                    </a:ext>
                  </a:extLst>
                </a:gridCol>
                <a:gridCol w="691055">
                  <a:extLst>
                    <a:ext uri="{9D8B030D-6E8A-4147-A177-3AD203B41FA5}">
                      <a16:colId xmlns:a16="http://schemas.microsoft.com/office/drawing/2014/main" val="20002"/>
                    </a:ext>
                  </a:extLst>
                </a:gridCol>
                <a:gridCol w="926795">
                  <a:extLst>
                    <a:ext uri="{9D8B030D-6E8A-4147-A177-3AD203B41FA5}">
                      <a16:colId xmlns:a16="http://schemas.microsoft.com/office/drawing/2014/main" val="20003"/>
                    </a:ext>
                  </a:extLst>
                </a:gridCol>
                <a:gridCol w="1334479">
                  <a:extLst>
                    <a:ext uri="{9D8B030D-6E8A-4147-A177-3AD203B41FA5}">
                      <a16:colId xmlns:a16="http://schemas.microsoft.com/office/drawing/2014/main" val="20004"/>
                    </a:ext>
                  </a:extLst>
                </a:gridCol>
              </a:tblGrid>
              <a:tr h="66450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1" i="0" u="none" strike="noStrike" cap="none" normalizeH="0" baseline="0" dirty="0">
                          <a:ln>
                            <a:noFill/>
                          </a:ln>
                          <a:solidFill>
                            <a:srgbClr val="000099"/>
                          </a:solidFill>
                          <a:effectLst/>
                          <a:latin typeface="Bookman Old Style" pitchFamily="18" charset="0"/>
                          <a:cs typeface="Arial" pitchFamily="34" charset="0"/>
                        </a:rPr>
                        <a:t>TÜRÜ</a:t>
                      </a: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1" i="0" u="none" strike="noStrike" cap="none" normalizeH="0" baseline="0" dirty="0">
                          <a:ln>
                            <a:noFill/>
                          </a:ln>
                          <a:solidFill>
                            <a:srgbClr val="000099"/>
                          </a:solidFill>
                          <a:effectLst/>
                          <a:latin typeface="Bookman Old Style" pitchFamily="18" charset="0"/>
                          <a:cs typeface="Arial" pitchFamily="34" charset="0"/>
                        </a:rPr>
                        <a:t>KURUM</a:t>
                      </a:r>
                      <a:endParaRPr kumimoji="0" lang="tr-TR" sz="900" b="1" i="1" u="none" strike="noStrike" cap="none" normalizeH="0" baseline="0" dirty="0">
                        <a:ln>
                          <a:noFill/>
                        </a:ln>
                        <a:solidFill>
                          <a:srgbClr val="000099"/>
                        </a:solidFill>
                        <a:effectLst/>
                        <a:latin typeface="Bookman Old Style" pitchFamily="18" charset="0"/>
                        <a:cs typeface="Arial" pitchFamily="34" charset="0"/>
                      </a:endParaRP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1" i="0" u="none" strike="noStrike" cap="none" normalizeH="0" baseline="0" dirty="0">
                          <a:ln>
                            <a:noFill/>
                          </a:ln>
                          <a:solidFill>
                            <a:srgbClr val="000099"/>
                          </a:solidFill>
                          <a:effectLst/>
                          <a:latin typeface="Bookman Old Style" pitchFamily="18" charset="0"/>
                          <a:cs typeface="Arial" pitchFamily="34" charset="0"/>
                        </a:rPr>
                        <a:t>SAYI </a:t>
                      </a: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1" i="0" u="none" strike="noStrike" cap="none" normalizeH="0" baseline="0" dirty="0">
                          <a:ln>
                            <a:noFill/>
                          </a:ln>
                          <a:solidFill>
                            <a:srgbClr val="000099"/>
                          </a:solidFill>
                          <a:effectLst/>
                          <a:latin typeface="Bookman Old Style" pitchFamily="18" charset="0"/>
                          <a:cs typeface="Arial" pitchFamily="34" charset="0"/>
                        </a:rPr>
                        <a:t>KAPASİTE</a:t>
                      </a: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1" i="0" u="none" strike="noStrike" cap="none" normalizeH="0" baseline="0" dirty="0">
                          <a:ln>
                            <a:noFill/>
                          </a:ln>
                          <a:solidFill>
                            <a:srgbClr val="000099"/>
                          </a:solidFill>
                          <a:effectLst/>
                          <a:latin typeface="Bookman Old Style" pitchFamily="18" charset="0"/>
                          <a:cs typeface="Arial" pitchFamily="34" charset="0"/>
                        </a:rPr>
                        <a:t>YARARLANAN SAYISI</a:t>
                      </a: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0"/>
                  </a:ext>
                </a:extLst>
              </a:tr>
              <a:tr h="24185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900" b="1" i="0" u="none" strike="noStrike" cap="none" normalizeH="0" baseline="0" dirty="0">
                          <a:ln>
                            <a:noFill/>
                          </a:ln>
                          <a:solidFill>
                            <a:srgbClr val="000000"/>
                          </a:solidFill>
                          <a:effectLst/>
                          <a:latin typeface="Bookman Old Style" pitchFamily="18" charset="0"/>
                          <a:cs typeface="Arial" pitchFamily="34" charset="0"/>
                        </a:rPr>
                        <a:t>ÖZÜRLÜ REHA. MERKEZİ</a:t>
                      </a:r>
                      <a:endParaRPr kumimoji="0" lang="tr-TR" sz="900" b="1" i="0" u="none" strike="noStrike" cap="none" normalizeH="0" baseline="0" dirty="0">
                        <a:ln>
                          <a:noFill/>
                        </a:ln>
                        <a:solidFill>
                          <a:schemeClr val="tx1"/>
                        </a:solidFill>
                        <a:effectLst/>
                        <a:latin typeface="Bookman Old Style" pitchFamily="18" charset="0"/>
                        <a:cs typeface="Arial" pitchFamily="34" charset="0"/>
                      </a:endParaRP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İst. Aile ve Sos. </a:t>
                      </a:r>
                      <a:r>
                        <a:rPr kumimoji="0" lang="tr-TR" sz="900" b="1" i="0" u="none" strike="noStrike" cap="none" normalizeH="0" baseline="0" dirty="0" err="1">
                          <a:ln>
                            <a:noFill/>
                          </a:ln>
                          <a:solidFill>
                            <a:schemeClr val="tx1"/>
                          </a:solidFill>
                          <a:effectLst/>
                          <a:latin typeface="Bookman Old Style" pitchFamily="18" charset="0"/>
                          <a:cs typeface="Arial" pitchFamily="34" charset="0"/>
                        </a:rPr>
                        <a:t>Pol</a:t>
                      </a:r>
                      <a:r>
                        <a:rPr kumimoji="0" lang="tr-TR" sz="900" b="1" i="0" u="none" strike="noStrike" cap="none" normalizeH="0" baseline="0" dirty="0">
                          <a:ln>
                            <a:noFill/>
                          </a:ln>
                          <a:solidFill>
                            <a:schemeClr val="tx1"/>
                          </a:solidFill>
                          <a:effectLst/>
                          <a:latin typeface="Bookman Old Style" pitchFamily="18" charset="0"/>
                          <a:cs typeface="Arial" pitchFamily="34" charset="0"/>
                        </a:rPr>
                        <a:t>. İl Md.</a:t>
                      </a: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dirty="0">
                          <a:ln>
                            <a:noFill/>
                          </a:ln>
                          <a:solidFill>
                            <a:schemeClr val="tx1"/>
                          </a:solidFill>
                          <a:effectLst/>
                          <a:latin typeface="Bookman Old Style" pitchFamily="18" charset="0"/>
                          <a:cs typeface="Arial" pitchFamily="34" charset="0"/>
                        </a:rPr>
                        <a:t>9</a:t>
                      </a: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dirty="0">
                          <a:ln>
                            <a:noFill/>
                          </a:ln>
                          <a:solidFill>
                            <a:schemeClr val="tx1"/>
                          </a:solidFill>
                          <a:effectLst/>
                          <a:latin typeface="Bookman Old Style" pitchFamily="18" charset="0"/>
                          <a:cs typeface="Arial" pitchFamily="34" charset="0"/>
                        </a:rPr>
                        <a:t>375</a:t>
                      </a: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dirty="0">
                          <a:ln>
                            <a:noFill/>
                          </a:ln>
                          <a:solidFill>
                            <a:schemeClr val="tx1"/>
                          </a:solidFill>
                          <a:effectLst/>
                          <a:latin typeface="Bookman Old Style" pitchFamily="18" charset="0"/>
                          <a:cs typeface="Arial" pitchFamily="34" charset="0"/>
                        </a:rPr>
                        <a:t>371</a:t>
                      </a: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24185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900" b="1" i="0" u="none" strike="noStrike" cap="none" normalizeH="0" baseline="0" dirty="0">
                          <a:ln>
                            <a:noFill/>
                          </a:ln>
                          <a:solidFill>
                            <a:srgbClr val="000000"/>
                          </a:solidFill>
                          <a:effectLst/>
                          <a:latin typeface="Bookman Old Style" pitchFamily="18" charset="0"/>
                          <a:cs typeface="Arial" pitchFamily="34" charset="0"/>
                        </a:rPr>
                        <a:t>YETİŞTİRME YURDU</a:t>
                      </a:r>
                      <a:endParaRPr kumimoji="0" lang="tr-TR" sz="900" b="1" i="0" u="none" strike="noStrike" cap="none" normalizeH="0" baseline="0" dirty="0">
                        <a:ln>
                          <a:noFill/>
                        </a:ln>
                        <a:solidFill>
                          <a:schemeClr val="tx1"/>
                        </a:solidFill>
                        <a:effectLst/>
                        <a:latin typeface="Bookman Old Style" pitchFamily="18" charset="0"/>
                        <a:cs typeface="Arial" pitchFamily="34" charset="0"/>
                      </a:endParaRP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İst. Aile ve Sos. </a:t>
                      </a:r>
                      <a:r>
                        <a:rPr kumimoji="0" lang="tr-TR" sz="900" b="1" i="0" u="none" strike="noStrike" cap="none" normalizeH="0" baseline="0" dirty="0" err="1">
                          <a:ln>
                            <a:noFill/>
                          </a:ln>
                          <a:solidFill>
                            <a:schemeClr val="tx1"/>
                          </a:solidFill>
                          <a:effectLst/>
                          <a:latin typeface="Bookman Old Style" pitchFamily="18" charset="0"/>
                          <a:cs typeface="Arial" pitchFamily="34" charset="0"/>
                        </a:rPr>
                        <a:t>Pol</a:t>
                      </a:r>
                      <a:r>
                        <a:rPr kumimoji="0" lang="tr-TR" sz="900" b="1" i="0" u="none" strike="noStrike" cap="none" normalizeH="0" baseline="0" dirty="0">
                          <a:ln>
                            <a:noFill/>
                          </a:ln>
                          <a:solidFill>
                            <a:schemeClr val="tx1"/>
                          </a:solidFill>
                          <a:effectLst/>
                          <a:latin typeface="Bookman Old Style" pitchFamily="18" charset="0"/>
                          <a:cs typeface="Arial" pitchFamily="34" charset="0"/>
                        </a:rPr>
                        <a:t>. İl Md.</a:t>
                      </a: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dirty="0">
                          <a:ln>
                            <a:noFill/>
                          </a:ln>
                          <a:solidFill>
                            <a:schemeClr val="tx1"/>
                          </a:solidFill>
                          <a:effectLst/>
                          <a:latin typeface="Bookman Old Style" pitchFamily="18" charset="0"/>
                          <a:cs typeface="Arial" pitchFamily="34" charset="0"/>
                        </a:rPr>
                        <a:t>4</a:t>
                      </a: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dirty="0">
                          <a:ln>
                            <a:noFill/>
                          </a:ln>
                          <a:solidFill>
                            <a:schemeClr val="tx1"/>
                          </a:solidFill>
                          <a:effectLst/>
                          <a:latin typeface="Bookman Old Style" pitchFamily="18" charset="0"/>
                          <a:cs typeface="Arial" pitchFamily="34" charset="0"/>
                        </a:rPr>
                        <a:t>285</a:t>
                      </a: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dirty="0">
                          <a:ln>
                            <a:noFill/>
                          </a:ln>
                          <a:solidFill>
                            <a:schemeClr val="tx1"/>
                          </a:solidFill>
                          <a:effectLst/>
                          <a:latin typeface="Bookman Old Style" pitchFamily="18" charset="0"/>
                          <a:cs typeface="Arial" pitchFamily="34" charset="0"/>
                        </a:rPr>
                        <a:t>224</a:t>
                      </a: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24185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900" b="1" i="0" u="none" strike="noStrike" cap="none" normalizeH="0" baseline="0" dirty="0">
                          <a:ln>
                            <a:noFill/>
                          </a:ln>
                          <a:solidFill>
                            <a:srgbClr val="000000"/>
                          </a:solidFill>
                          <a:effectLst/>
                          <a:latin typeface="Bookman Old Style" pitchFamily="18" charset="0"/>
                          <a:cs typeface="Arial" pitchFamily="34" charset="0"/>
                        </a:rPr>
                        <a:t>GENÇLİK EVİ</a:t>
                      </a:r>
                      <a:endParaRPr kumimoji="0" lang="tr-TR" sz="900" b="1" i="0" u="none" strike="noStrike" cap="none" normalizeH="0" baseline="0" dirty="0">
                        <a:ln>
                          <a:noFill/>
                        </a:ln>
                        <a:solidFill>
                          <a:schemeClr val="tx1"/>
                        </a:solidFill>
                        <a:effectLst/>
                        <a:latin typeface="Bookman Old Style" pitchFamily="18" charset="0"/>
                        <a:cs typeface="Arial" pitchFamily="34" charset="0"/>
                      </a:endParaRP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İst. Aile ve Sos. </a:t>
                      </a:r>
                      <a:r>
                        <a:rPr kumimoji="0" lang="tr-TR" sz="900" b="1" i="0" u="none" strike="noStrike" cap="none" normalizeH="0" baseline="0" dirty="0" err="1">
                          <a:ln>
                            <a:noFill/>
                          </a:ln>
                          <a:solidFill>
                            <a:schemeClr val="tx1"/>
                          </a:solidFill>
                          <a:effectLst/>
                          <a:latin typeface="Bookman Old Style" pitchFamily="18" charset="0"/>
                          <a:cs typeface="Arial" pitchFamily="34" charset="0"/>
                        </a:rPr>
                        <a:t>Pol</a:t>
                      </a:r>
                      <a:r>
                        <a:rPr kumimoji="0" lang="tr-TR" sz="900" b="1" i="0" u="none" strike="noStrike" cap="none" normalizeH="0" baseline="0" dirty="0">
                          <a:ln>
                            <a:noFill/>
                          </a:ln>
                          <a:solidFill>
                            <a:schemeClr val="tx1"/>
                          </a:solidFill>
                          <a:effectLst/>
                          <a:latin typeface="Bookman Old Style" pitchFamily="18" charset="0"/>
                          <a:cs typeface="Arial" pitchFamily="34" charset="0"/>
                        </a:rPr>
                        <a:t>. İl Md.</a:t>
                      </a: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20638" algn="l"/>
                        </a:tabLst>
                      </a:pPr>
                      <a:r>
                        <a:rPr kumimoji="0" lang="tr-TR" sz="900" b="0" i="0" u="none" strike="noStrike" cap="none" normalizeH="0" baseline="0" dirty="0">
                          <a:ln>
                            <a:noFill/>
                          </a:ln>
                          <a:solidFill>
                            <a:schemeClr val="tx1"/>
                          </a:solidFill>
                          <a:effectLst/>
                          <a:latin typeface="Bookman Old Style" pitchFamily="18" charset="0"/>
                          <a:cs typeface="Arial" pitchFamily="34" charset="0"/>
                        </a:rPr>
                        <a:t>1</a:t>
                      </a: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20638" algn="l"/>
                        </a:tabLst>
                      </a:pPr>
                      <a:r>
                        <a:rPr kumimoji="0" lang="tr-TR" sz="900" b="0" i="0" u="none" strike="noStrike" cap="none" normalizeH="0" baseline="0" dirty="0">
                          <a:ln>
                            <a:noFill/>
                          </a:ln>
                          <a:solidFill>
                            <a:schemeClr val="tx1"/>
                          </a:solidFill>
                          <a:effectLst/>
                          <a:latin typeface="Bookman Old Style" pitchFamily="18" charset="0"/>
                          <a:cs typeface="Arial" pitchFamily="34" charset="0"/>
                        </a:rPr>
                        <a:t>12</a:t>
                      </a: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20638" algn="l"/>
                        </a:tabLst>
                      </a:pPr>
                      <a:r>
                        <a:rPr kumimoji="0" lang="tr-TR" sz="900" b="0" i="0" u="none" strike="noStrike" cap="none" normalizeH="0" baseline="0" dirty="0">
                          <a:ln>
                            <a:noFill/>
                          </a:ln>
                          <a:solidFill>
                            <a:schemeClr val="tx1"/>
                          </a:solidFill>
                          <a:effectLst/>
                          <a:latin typeface="Bookman Old Style" pitchFamily="18" charset="0"/>
                          <a:cs typeface="Arial" pitchFamily="34" charset="0"/>
                        </a:rPr>
                        <a:t>-</a:t>
                      </a: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4081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900" b="1" i="0" u="none" strike="noStrike" cap="none" normalizeH="0" baseline="0" dirty="0">
                          <a:ln>
                            <a:noFill/>
                          </a:ln>
                          <a:solidFill>
                            <a:srgbClr val="000000"/>
                          </a:solidFill>
                          <a:effectLst/>
                          <a:latin typeface="Bookman Old Style" pitchFamily="18" charset="0"/>
                          <a:cs typeface="Arial" pitchFamily="34" charset="0"/>
                        </a:rPr>
                        <a:t>ÇOCUK VE GENÇLİK MERK.</a:t>
                      </a:r>
                      <a:endParaRPr kumimoji="0" lang="tr-TR" sz="900" b="1" i="0" u="none" strike="noStrike" cap="none" normalizeH="0" baseline="0" dirty="0">
                        <a:ln>
                          <a:noFill/>
                        </a:ln>
                        <a:solidFill>
                          <a:schemeClr val="tx1"/>
                        </a:solidFill>
                        <a:effectLst/>
                        <a:latin typeface="Bookman Old Style" pitchFamily="18" charset="0"/>
                        <a:cs typeface="Arial" pitchFamily="34" charset="0"/>
                      </a:endParaRP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İst. Aile ve Sos. </a:t>
                      </a:r>
                      <a:r>
                        <a:rPr kumimoji="0" lang="tr-TR" sz="900" b="1" i="0" u="none" strike="noStrike" cap="none" normalizeH="0" baseline="0" dirty="0" err="1">
                          <a:ln>
                            <a:noFill/>
                          </a:ln>
                          <a:solidFill>
                            <a:schemeClr val="tx1"/>
                          </a:solidFill>
                          <a:effectLst/>
                          <a:latin typeface="Bookman Old Style" pitchFamily="18" charset="0"/>
                          <a:cs typeface="Arial" pitchFamily="34" charset="0"/>
                        </a:rPr>
                        <a:t>Pol</a:t>
                      </a:r>
                      <a:r>
                        <a:rPr kumimoji="0" lang="tr-TR" sz="900" b="1" i="0" u="none" strike="noStrike" cap="none" normalizeH="0" baseline="0" dirty="0">
                          <a:ln>
                            <a:noFill/>
                          </a:ln>
                          <a:solidFill>
                            <a:schemeClr val="tx1"/>
                          </a:solidFill>
                          <a:effectLst/>
                          <a:latin typeface="Bookman Old Style" pitchFamily="18" charset="0"/>
                          <a:cs typeface="Arial" pitchFamily="34" charset="0"/>
                        </a:rPr>
                        <a:t>. İl Md.</a:t>
                      </a: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20638" algn="l"/>
                        </a:tabLst>
                      </a:pPr>
                      <a:r>
                        <a:rPr kumimoji="0" lang="tr-TR" sz="900" b="0" i="0" u="none" strike="noStrike" cap="none" normalizeH="0" baseline="0" dirty="0">
                          <a:ln>
                            <a:noFill/>
                          </a:ln>
                          <a:solidFill>
                            <a:schemeClr val="tx1"/>
                          </a:solidFill>
                          <a:effectLst/>
                          <a:latin typeface="Bookman Old Style" pitchFamily="18" charset="0"/>
                          <a:cs typeface="Arial" pitchFamily="34" charset="0"/>
                        </a:rPr>
                        <a:t>5</a:t>
                      </a: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20638" algn="l"/>
                        </a:tabLst>
                      </a:pPr>
                      <a:r>
                        <a:rPr kumimoji="0" lang="tr-TR" sz="900" b="0" i="0" u="none" strike="noStrike" cap="none" normalizeH="0" baseline="0" dirty="0">
                          <a:ln>
                            <a:noFill/>
                          </a:ln>
                          <a:solidFill>
                            <a:schemeClr val="tx1"/>
                          </a:solidFill>
                          <a:effectLst/>
                          <a:latin typeface="Bookman Old Style" pitchFamily="18" charset="0"/>
                          <a:cs typeface="Arial" pitchFamily="34" charset="0"/>
                        </a:rPr>
                        <a:t>285</a:t>
                      </a: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20638" algn="l"/>
                        </a:tabLst>
                      </a:pPr>
                      <a:r>
                        <a:rPr kumimoji="0" lang="tr-TR" sz="900" b="0" i="0" u="none" strike="noStrike" cap="none" normalizeH="0" baseline="0" dirty="0">
                          <a:ln>
                            <a:noFill/>
                          </a:ln>
                          <a:solidFill>
                            <a:schemeClr val="tx1"/>
                          </a:solidFill>
                          <a:effectLst/>
                          <a:latin typeface="Bookman Old Style" pitchFamily="18" charset="0"/>
                          <a:cs typeface="Arial" pitchFamily="34" charset="0"/>
                        </a:rPr>
                        <a:t>184                                 </a:t>
                      </a: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r h="24185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900" b="1" i="0" u="none" strike="noStrike" cap="none" normalizeH="0" baseline="0" dirty="0">
                          <a:ln>
                            <a:noFill/>
                          </a:ln>
                          <a:solidFill>
                            <a:srgbClr val="000000"/>
                          </a:solidFill>
                          <a:effectLst/>
                          <a:latin typeface="Bookman Old Style" pitchFamily="18" charset="0"/>
                          <a:cs typeface="Arial" pitchFamily="34" charset="0"/>
                        </a:rPr>
                        <a:t>ÇOCUK YUVASI</a:t>
                      </a:r>
                      <a:endParaRPr kumimoji="0" lang="tr-TR" sz="900" b="1" i="0" u="none" strike="noStrike" cap="none" normalizeH="0" baseline="0" dirty="0">
                        <a:ln>
                          <a:noFill/>
                        </a:ln>
                        <a:solidFill>
                          <a:schemeClr val="tx1"/>
                        </a:solidFill>
                        <a:effectLst/>
                        <a:latin typeface="Bookman Old Style" pitchFamily="18" charset="0"/>
                        <a:cs typeface="Arial" pitchFamily="34" charset="0"/>
                      </a:endParaRP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İst. Aile ve Sos. </a:t>
                      </a:r>
                      <a:r>
                        <a:rPr kumimoji="0" lang="tr-TR" sz="900" b="1" i="0" u="none" strike="noStrike" cap="none" normalizeH="0" baseline="0" dirty="0" err="1">
                          <a:ln>
                            <a:noFill/>
                          </a:ln>
                          <a:solidFill>
                            <a:schemeClr val="tx1"/>
                          </a:solidFill>
                          <a:effectLst/>
                          <a:latin typeface="Bookman Old Style" pitchFamily="18" charset="0"/>
                          <a:cs typeface="Arial" pitchFamily="34" charset="0"/>
                        </a:rPr>
                        <a:t>Pol</a:t>
                      </a:r>
                      <a:r>
                        <a:rPr kumimoji="0" lang="tr-TR" sz="900" b="1" i="0" u="none" strike="noStrike" cap="none" normalizeH="0" baseline="0" dirty="0">
                          <a:ln>
                            <a:noFill/>
                          </a:ln>
                          <a:solidFill>
                            <a:schemeClr val="tx1"/>
                          </a:solidFill>
                          <a:effectLst/>
                          <a:latin typeface="Bookman Old Style" pitchFamily="18" charset="0"/>
                          <a:cs typeface="Arial" pitchFamily="34" charset="0"/>
                        </a:rPr>
                        <a:t>. İl Md.</a:t>
                      </a: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dirty="0">
                          <a:ln>
                            <a:noFill/>
                          </a:ln>
                          <a:solidFill>
                            <a:schemeClr val="tx1"/>
                          </a:solidFill>
                          <a:effectLst/>
                          <a:latin typeface="Bookman Old Style" pitchFamily="18" charset="0"/>
                          <a:cs typeface="Arial" pitchFamily="34" charset="0"/>
                        </a:rPr>
                        <a:t>11</a:t>
                      </a: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dirty="0">
                          <a:ln>
                            <a:noFill/>
                          </a:ln>
                          <a:solidFill>
                            <a:schemeClr val="tx1"/>
                          </a:solidFill>
                          <a:effectLst/>
                          <a:latin typeface="Bookman Old Style" pitchFamily="18" charset="0"/>
                          <a:cs typeface="Arial" pitchFamily="34" charset="0"/>
                        </a:rPr>
                        <a:t>1.026</a:t>
                      </a: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dirty="0">
                          <a:ln>
                            <a:noFill/>
                          </a:ln>
                          <a:solidFill>
                            <a:schemeClr val="tx1"/>
                          </a:solidFill>
                          <a:effectLst/>
                          <a:latin typeface="Bookman Old Style" pitchFamily="18" charset="0"/>
                          <a:cs typeface="Arial" pitchFamily="34" charset="0"/>
                        </a:rPr>
                        <a:t>949</a:t>
                      </a: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5"/>
                  </a:ext>
                </a:extLst>
              </a:tr>
              <a:tr h="33229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900" b="1" i="0" u="none" strike="noStrike" cap="none" normalizeH="0" baseline="0" dirty="0">
                          <a:ln>
                            <a:noFill/>
                          </a:ln>
                          <a:solidFill>
                            <a:srgbClr val="000000"/>
                          </a:solidFill>
                          <a:effectLst/>
                          <a:latin typeface="Bookman Old Style" pitchFamily="18" charset="0"/>
                          <a:cs typeface="Arial" pitchFamily="34" charset="0"/>
                        </a:rPr>
                        <a:t>BAKIM  VE SOSYAL  REH. M.</a:t>
                      </a:r>
                      <a:endParaRPr kumimoji="0" lang="tr-TR" sz="900" b="1" i="0" u="none" strike="noStrike" cap="none" normalizeH="0" baseline="0" dirty="0">
                        <a:ln>
                          <a:noFill/>
                        </a:ln>
                        <a:solidFill>
                          <a:schemeClr val="tx1"/>
                        </a:solidFill>
                        <a:effectLst/>
                        <a:latin typeface="Bookman Old Style" pitchFamily="18" charset="0"/>
                        <a:cs typeface="Arial" pitchFamily="34" charset="0"/>
                      </a:endParaRP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İst. Aile ve Sos. </a:t>
                      </a:r>
                      <a:r>
                        <a:rPr kumimoji="0" lang="tr-TR" sz="900" b="1" i="0" u="none" strike="noStrike" cap="none" normalizeH="0" baseline="0" dirty="0" err="1">
                          <a:ln>
                            <a:noFill/>
                          </a:ln>
                          <a:solidFill>
                            <a:schemeClr val="tx1"/>
                          </a:solidFill>
                          <a:effectLst/>
                          <a:latin typeface="Bookman Old Style" pitchFamily="18" charset="0"/>
                          <a:cs typeface="Arial" pitchFamily="34" charset="0"/>
                        </a:rPr>
                        <a:t>Pol</a:t>
                      </a:r>
                      <a:r>
                        <a:rPr kumimoji="0" lang="tr-TR" sz="900" b="1" i="0" u="none" strike="noStrike" cap="none" normalizeH="0" baseline="0" dirty="0">
                          <a:ln>
                            <a:noFill/>
                          </a:ln>
                          <a:solidFill>
                            <a:schemeClr val="tx1"/>
                          </a:solidFill>
                          <a:effectLst/>
                          <a:latin typeface="Bookman Old Style" pitchFamily="18" charset="0"/>
                          <a:cs typeface="Arial" pitchFamily="34" charset="0"/>
                        </a:rPr>
                        <a:t>. İl Md.</a:t>
                      </a: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dirty="0">
                          <a:ln>
                            <a:noFill/>
                          </a:ln>
                          <a:solidFill>
                            <a:schemeClr val="tx1"/>
                          </a:solidFill>
                          <a:effectLst/>
                          <a:latin typeface="Bookman Old Style" pitchFamily="18" charset="0"/>
                          <a:cs typeface="Arial" pitchFamily="34" charset="0"/>
                        </a:rPr>
                        <a:t>6</a:t>
                      </a: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dirty="0">
                          <a:ln>
                            <a:noFill/>
                          </a:ln>
                          <a:solidFill>
                            <a:schemeClr val="tx1"/>
                          </a:solidFill>
                          <a:effectLst/>
                          <a:latin typeface="Bookman Old Style" pitchFamily="18" charset="0"/>
                          <a:cs typeface="Arial" pitchFamily="34" charset="0"/>
                        </a:rPr>
                        <a:t>126</a:t>
                      </a: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dirty="0">
                          <a:ln>
                            <a:noFill/>
                          </a:ln>
                          <a:solidFill>
                            <a:schemeClr val="tx1"/>
                          </a:solidFill>
                          <a:effectLst/>
                          <a:latin typeface="Bookman Old Style" pitchFamily="18" charset="0"/>
                          <a:cs typeface="Arial" pitchFamily="34" charset="0"/>
                        </a:rPr>
                        <a:t>92</a:t>
                      </a: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6"/>
                  </a:ext>
                </a:extLst>
              </a:tr>
              <a:tr h="42225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900" b="1" i="0" u="none" strike="noStrike" cap="none" normalizeH="0" baseline="0" dirty="0">
                          <a:ln>
                            <a:noFill/>
                          </a:ln>
                          <a:solidFill>
                            <a:srgbClr val="000000"/>
                          </a:solidFill>
                          <a:effectLst/>
                          <a:latin typeface="Bookman Old Style" pitchFamily="18" charset="0"/>
                          <a:cs typeface="Arial" pitchFamily="34" charset="0"/>
                        </a:rPr>
                        <a:t>KORUMA   BAKIM  VE REH.M</a:t>
                      </a:r>
                      <a:endParaRPr kumimoji="0" lang="tr-TR" sz="900" b="1" i="0" u="none" strike="noStrike" cap="none" normalizeH="0" baseline="0" dirty="0">
                        <a:ln>
                          <a:noFill/>
                        </a:ln>
                        <a:solidFill>
                          <a:schemeClr val="tx1"/>
                        </a:solidFill>
                        <a:effectLst/>
                        <a:latin typeface="Bookman Old Style" pitchFamily="18" charset="0"/>
                        <a:cs typeface="Arial" pitchFamily="34" charset="0"/>
                      </a:endParaRP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İst. Aile ve Sos. </a:t>
                      </a:r>
                      <a:r>
                        <a:rPr kumimoji="0" lang="tr-TR" sz="900" b="1" i="0" u="none" strike="noStrike" cap="none" normalizeH="0" baseline="0" dirty="0" err="1">
                          <a:ln>
                            <a:noFill/>
                          </a:ln>
                          <a:solidFill>
                            <a:schemeClr val="tx1"/>
                          </a:solidFill>
                          <a:effectLst/>
                          <a:latin typeface="Bookman Old Style" pitchFamily="18" charset="0"/>
                          <a:cs typeface="Arial" pitchFamily="34" charset="0"/>
                        </a:rPr>
                        <a:t>Pol</a:t>
                      </a:r>
                      <a:r>
                        <a:rPr kumimoji="0" lang="tr-TR" sz="900" b="1" i="0" u="none" strike="noStrike" cap="none" normalizeH="0" baseline="0" dirty="0">
                          <a:ln>
                            <a:noFill/>
                          </a:ln>
                          <a:solidFill>
                            <a:schemeClr val="tx1"/>
                          </a:solidFill>
                          <a:effectLst/>
                          <a:latin typeface="Bookman Old Style" pitchFamily="18" charset="0"/>
                          <a:cs typeface="Arial" pitchFamily="34" charset="0"/>
                        </a:rPr>
                        <a:t>. İl Md.</a:t>
                      </a: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dirty="0">
                          <a:ln>
                            <a:noFill/>
                          </a:ln>
                          <a:solidFill>
                            <a:schemeClr val="tx1"/>
                          </a:solidFill>
                          <a:effectLst/>
                          <a:latin typeface="Bookman Old Style" pitchFamily="18" charset="0"/>
                          <a:cs typeface="Arial" pitchFamily="34" charset="0"/>
                        </a:rPr>
                        <a:t>1</a:t>
                      </a: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dirty="0">
                          <a:ln>
                            <a:noFill/>
                          </a:ln>
                          <a:solidFill>
                            <a:schemeClr val="tx1"/>
                          </a:solidFill>
                          <a:effectLst/>
                          <a:latin typeface="Bookman Old Style" pitchFamily="18" charset="0"/>
                          <a:cs typeface="Arial" pitchFamily="34" charset="0"/>
                        </a:rPr>
                        <a:t>40</a:t>
                      </a: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dirty="0">
                          <a:ln>
                            <a:noFill/>
                          </a:ln>
                          <a:solidFill>
                            <a:schemeClr val="tx1"/>
                          </a:solidFill>
                          <a:effectLst/>
                          <a:latin typeface="Bookman Old Style" pitchFamily="18" charset="0"/>
                          <a:cs typeface="Arial" pitchFamily="34" charset="0"/>
                        </a:rPr>
                        <a:t>49</a:t>
                      </a: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7"/>
                  </a:ext>
                </a:extLst>
              </a:tr>
              <a:tr h="24185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900" b="1" i="0" u="none" strike="noStrike" cap="none" normalizeH="0" baseline="0" dirty="0">
                          <a:ln>
                            <a:noFill/>
                          </a:ln>
                          <a:solidFill>
                            <a:srgbClr val="000000"/>
                          </a:solidFill>
                          <a:effectLst/>
                          <a:latin typeface="Bookman Old Style" pitchFamily="18" charset="0"/>
                          <a:cs typeface="Arial" pitchFamily="34" charset="0"/>
                        </a:rPr>
                        <a:t>GÖZLEMEVİ</a:t>
                      </a:r>
                      <a:endParaRPr kumimoji="0" lang="tr-TR" sz="900" b="1" i="0" u="none" strike="noStrike" cap="none" normalizeH="0" baseline="0" dirty="0">
                        <a:ln>
                          <a:noFill/>
                        </a:ln>
                        <a:solidFill>
                          <a:schemeClr val="tx1"/>
                        </a:solidFill>
                        <a:effectLst/>
                        <a:latin typeface="Bookman Old Style" pitchFamily="18" charset="0"/>
                        <a:cs typeface="Arial" pitchFamily="34" charset="0"/>
                      </a:endParaRP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İst. Aile ve Sos. </a:t>
                      </a:r>
                      <a:r>
                        <a:rPr kumimoji="0" lang="tr-TR" sz="900" b="1" i="0" u="none" strike="noStrike" cap="none" normalizeH="0" baseline="0" dirty="0" err="1">
                          <a:ln>
                            <a:noFill/>
                          </a:ln>
                          <a:solidFill>
                            <a:schemeClr val="tx1"/>
                          </a:solidFill>
                          <a:effectLst/>
                          <a:latin typeface="Bookman Old Style" pitchFamily="18" charset="0"/>
                          <a:cs typeface="Arial" pitchFamily="34" charset="0"/>
                        </a:rPr>
                        <a:t>Pol</a:t>
                      </a:r>
                      <a:r>
                        <a:rPr kumimoji="0" lang="tr-TR" sz="900" b="1" i="0" u="none" strike="noStrike" cap="none" normalizeH="0" baseline="0" dirty="0">
                          <a:ln>
                            <a:noFill/>
                          </a:ln>
                          <a:solidFill>
                            <a:schemeClr val="tx1"/>
                          </a:solidFill>
                          <a:effectLst/>
                          <a:latin typeface="Bookman Old Style" pitchFamily="18" charset="0"/>
                          <a:cs typeface="Arial" pitchFamily="34" charset="0"/>
                        </a:rPr>
                        <a:t>. İl Md.</a:t>
                      </a: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dirty="0">
                          <a:ln>
                            <a:noFill/>
                          </a:ln>
                          <a:solidFill>
                            <a:schemeClr val="tx1"/>
                          </a:solidFill>
                          <a:effectLst/>
                          <a:latin typeface="Bookman Old Style" pitchFamily="18" charset="0"/>
                          <a:cs typeface="Arial" pitchFamily="34" charset="0"/>
                        </a:rPr>
                        <a:t>1</a:t>
                      </a: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dirty="0">
                          <a:ln>
                            <a:noFill/>
                          </a:ln>
                          <a:solidFill>
                            <a:schemeClr val="tx1"/>
                          </a:solidFill>
                          <a:effectLst/>
                          <a:latin typeface="Bookman Old Style" pitchFamily="18" charset="0"/>
                          <a:cs typeface="Arial" pitchFamily="34" charset="0"/>
                        </a:rPr>
                        <a:t>12</a:t>
                      </a: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dirty="0">
                          <a:ln>
                            <a:noFill/>
                          </a:ln>
                          <a:solidFill>
                            <a:schemeClr val="tx1"/>
                          </a:solidFill>
                          <a:effectLst/>
                          <a:latin typeface="Bookman Old Style" pitchFamily="18" charset="0"/>
                          <a:cs typeface="Arial" pitchFamily="34" charset="0"/>
                        </a:rPr>
                        <a:t>12</a:t>
                      </a: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8"/>
                  </a:ext>
                </a:extLst>
              </a:tr>
              <a:tr h="40444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900" b="1" i="0" u="none" strike="noStrike" cap="none" normalizeH="0" baseline="0" dirty="0">
                          <a:ln>
                            <a:noFill/>
                          </a:ln>
                          <a:solidFill>
                            <a:srgbClr val="000000"/>
                          </a:solidFill>
                          <a:effectLst/>
                          <a:latin typeface="Bookman Old Style" pitchFamily="18" charset="0"/>
                          <a:cs typeface="Arial" pitchFamily="34" charset="0"/>
                        </a:rPr>
                        <a:t>KREŞ  VE GÜNDÜZ  BAKIMEVİ</a:t>
                      </a:r>
                      <a:endParaRPr kumimoji="0" lang="tr-TR" sz="900" b="1" i="0" u="none" strike="noStrike" cap="none" normalizeH="0" baseline="0" dirty="0">
                        <a:ln>
                          <a:noFill/>
                        </a:ln>
                        <a:solidFill>
                          <a:schemeClr val="tx1"/>
                        </a:solidFill>
                        <a:effectLst/>
                        <a:latin typeface="Bookman Old Style" pitchFamily="18" charset="0"/>
                        <a:cs typeface="Arial" pitchFamily="34" charset="0"/>
                      </a:endParaRP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İst. Aile ve Sos. </a:t>
                      </a:r>
                      <a:r>
                        <a:rPr kumimoji="0" lang="tr-TR" sz="900" b="1" i="0" u="none" strike="noStrike" cap="none" normalizeH="0" baseline="0" dirty="0" err="1">
                          <a:ln>
                            <a:noFill/>
                          </a:ln>
                          <a:solidFill>
                            <a:schemeClr val="tx1"/>
                          </a:solidFill>
                          <a:effectLst/>
                          <a:latin typeface="Bookman Old Style" pitchFamily="18" charset="0"/>
                          <a:cs typeface="Arial" pitchFamily="34" charset="0"/>
                        </a:rPr>
                        <a:t>Pol</a:t>
                      </a:r>
                      <a:r>
                        <a:rPr kumimoji="0" lang="tr-TR" sz="900" b="1" i="0" u="none" strike="noStrike" cap="none" normalizeH="0" baseline="0" dirty="0">
                          <a:ln>
                            <a:noFill/>
                          </a:ln>
                          <a:solidFill>
                            <a:schemeClr val="tx1"/>
                          </a:solidFill>
                          <a:effectLst/>
                          <a:latin typeface="Bookman Old Style" pitchFamily="18" charset="0"/>
                          <a:cs typeface="Arial" pitchFamily="34" charset="0"/>
                        </a:rPr>
                        <a:t>. İl Md.</a:t>
                      </a: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dirty="0">
                          <a:ln>
                            <a:noFill/>
                          </a:ln>
                          <a:solidFill>
                            <a:schemeClr val="tx1"/>
                          </a:solidFill>
                          <a:effectLst/>
                          <a:latin typeface="Bookman Old Style" pitchFamily="18" charset="0"/>
                          <a:cs typeface="Arial" pitchFamily="34" charset="0"/>
                        </a:rPr>
                        <a:t>305</a:t>
                      </a: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dirty="0">
                          <a:ln>
                            <a:noFill/>
                          </a:ln>
                          <a:solidFill>
                            <a:schemeClr val="tx1"/>
                          </a:solidFill>
                          <a:effectLst/>
                          <a:latin typeface="Bookman Old Style" pitchFamily="18" charset="0"/>
                          <a:cs typeface="Arial" pitchFamily="34" charset="0"/>
                        </a:rPr>
                        <a:t>15.469</a:t>
                      </a: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dirty="0">
                          <a:ln>
                            <a:noFill/>
                          </a:ln>
                          <a:solidFill>
                            <a:schemeClr val="tx1"/>
                          </a:solidFill>
                          <a:effectLst/>
                          <a:latin typeface="Bookman Old Style" pitchFamily="18" charset="0"/>
                          <a:cs typeface="Arial" pitchFamily="34" charset="0"/>
                        </a:rPr>
                        <a:t>7.724</a:t>
                      </a: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9"/>
                  </a:ext>
                </a:extLst>
              </a:tr>
              <a:tr h="3316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900" b="1" i="0" u="none" strike="noStrike" cap="none" normalizeH="0" baseline="0" dirty="0">
                          <a:ln>
                            <a:noFill/>
                          </a:ln>
                          <a:solidFill>
                            <a:srgbClr val="000000"/>
                          </a:solidFill>
                          <a:effectLst/>
                          <a:latin typeface="Bookman Old Style" pitchFamily="18" charset="0"/>
                          <a:cs typeface="Arial" pitchFamily="34" charset="0"/>
                        </a:rPr>
                        <a:t>TOPLUM MERKEZİ</a:t>
                      </a:r>
                      <a:endParaRPr kumimoji="0" lang="tr-TR" sz="900" b="1" i="0" u="none" strike="noStrike" cap="none" normalizeH="0" baseline="0" dirty="0">
                        <a:ln>
                          <a:noFill/>
                        </a:ln>
                        <a:solidFill>
                          <a:schemeClr val="tx1"/>
                        </a:solidFill>
                        <a:effectLst/>
                        <a:latin typeface="Bookman Old Style" pitchFamily="18" charset="0"/>
                        <a:cs typeface="Arial" pitchFamily="34" charset="0"/>
                      </a:endParaRP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İst. Aile ve Sos. </a:t>
                      </a:r>
                      <a:r>
                        <a:rPr kumimoji="0" lang="tr-TR" sz="900" b="1" i="0" u="none" strike="noStrike" cap="none" normalizeH="0" baseline="0" dirty="0" err="1">
                          <a:ln>
                            <a:noFill/>
                          </a:ln>
                          <a:solidFill>
                            <a:schemeClr val="tx1"/>
                          </a:solidFill>
                          <a:effectLst/>
                          <a:latin typeface="Bookman Old Style" pitchFamily="18" charset="0"/>
                          <a:cs typeface="Arial" pitchFamily="34" charset="0"/>
                        </a:rPr>
                        <a:t>Pol</a:t>
                      </a:r>
                      <a:r>
                        <a:rPr kumimoji="0" lang="tr-TR" sz="900" b="1" i="0" u="none" strike="noStrike" cap="none" normalizeH="0" baseline="0" dirty="0">
                          <a:ln>
                            <a:noFill/>
                          </a:ln>
                          <a:solidFill>
                            <a:schemeClr val="tx1"/>
                          </a:solidFill>
                          <a:effectLst/>
                          <a:latin typeface="Bookman Old Style" pitchFamily="18" charset="0"/>
                          <a:cs typeface="Arial" pitchFamily="34" charset="0"/>
                        </a:rPr>
                        <a:t>. İl Md.</a:t>
                      </a: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dirty="0">
                          <a:ln>
                            <a:noFill/>
                          </a:ln>
                          <a:solidFill>
                            <a:schemeClr val="tx1"/>
                          </a:solidFill>
                          <a:effectLst/>
                          <a:latin typeface="Bookman Old Style" pitchFamily="18" charset="0"/>
                          <a:cs typeface="Arial" pitchFamily="34" charset="0"/>
                        </a:rPr>
                        <a:t>5</a:t>
                      </a: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20638" algn="ctr" defTabSz="914400" rtl="0" eaLnBrk="1" fontAlgn="base" latinLnBrk="0" hangingPunct="1">
                        <a:lnSpc>
                          <a:spcPct val="100000"/>
                        </a:lnSpc>
                        <a:spcBef>
                          <a:spcPct val="0"/>
                        </a:spcBef>
                        <a:spcAft>
                          <a:spcPct val="0"/>
                        </a:spcAft>
                        <a:buClrTx/>
                        <a:buSzTx/>
                        <a:buFontTx/>
                        <a:buNone/>
                        <a:tabLst>
                          <a:tab pos="92075" algn="l"/>
                        </a:tabLst>
                      </a:pPr>
                      <a:r>
                        <a:rPr kumimoji="0" lang="tr-TR" sz="900" b="0" i="0" u="none" strike="noStrike" cap="none" normalizeH="0" baseline="0" dirty="0">
                          <a:ln>
                            <a:noFill/>
                          </a:ln>
                          <a:solidFill>
                            <a:schemeClr val="tx1"/>
                          </a:solidFill>
                          <a:effectLst/>
                          <a:latin typeface="Bookman Old Style" pitchFamily="18" charset="0"/>
                          <a:cs typeface="Arial" pitchFamily="34" charset="0"/>
                        </a:rPr>
                        <a:t>-</a:t>
                      </a: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20638" algn="ctr" defTabSz="914400" rtl="0" eaLnBrk="1" fontAlgn="base" latinLnBrk="0" hangingPunct="1">
                        <a:lnSpc>
                          <a:spcPct val="100000"/>
                        </a:lnSpc>
                        <a:spcBef>
                          <a:spcPct val="0"/>
                        </a:spcBef>
                        <a:spcAft>
                          <a:spcPct val="0"/>
                        </a:spcAft>
                        <a:buClrTx/>
                        <a:buSzTx/>
                        <a:buFontTx/>
                        <a:buNone/>
                        <a:tabLst>
                          <a:tab pos="92075" algn="l"/>
                        </a:tabLst>
                      </a:pPr>
                      <a:r>
                        <a:rPr kumimoji="0" lang="tr-TR" sz="900" b="0" i="0" u="none" strike="noStrike" cap="none" normalizeH="0" baseline="0" dirty="0">
                          <a:ln>
                            <a:noFill/>
                          </a:ln>
                          <a:solidFill>
                            <a:schemeClr val="tx1"/>
                          </a:solidFill>
                          <a:effectLst/>
                          <a:latin typeface="Bookman Old Style" pitchFamily="18" charset="0"/>
                          <a:cs typeface="Arial" pitchFamily="34" charset="0"/>
                        </a:rPr>
                        <a:t>4.991</a:t>
                      </a: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0"/>
                  </a:ext>
                </a:extLst>
              </a:tr>
              <a:tr h="241858">
                <a:tc rowSpan="7">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900" b="1" i="0" u="none" strike="noStrike" cap="none" normalizeH="0" baseline="0" dirty="0">
                          <a:ln>
                            <a:noFill/>
                          </a:ln>
                          <a:solidFill>
                            <a:srgbClr val="000000"/>
                          </a:solidFill>
                          <a:effectLst/>
                          <a:latin typeface="Bookman Old Style" pitchFamily="18" charset="0"/>
                          <a:cs typeface="Arial" pitchFamily="34" charset="0"/>
                        </a:rPr>
                        <a:t>HUZUREVİ</a:t>
                      </a:r>
                      <a:endParaRPr kumimoji="0" lang="tr-TR" sz="900" b="1" i="0" u="none" strike="noStrike" cap="none" normalizeH="0" baseline="0" dirty="0">
                        <a:ln>
                          <a:noFill/>
                        </a:ln>
                        <a:solidFill>
                          <a:schemeClr val="tx1"/>
                        </a:solidFill>
                        <a:effectLst/>
                        <a:latin typeface="Bookman Old Style" pitchFamily="18" charset="0"/>
                        <a:cs typeface="Arial" pitchFamily="34" charset="0"/>
                      </a:endParaRP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İst. Aile ve Sos. </a:t>
                      </a:r>
                      <a:r>
                        <a:rPr kumimoji="0" lang="tr-TR" sz="900" b="1" i="0" u="none" strike="noStrike" cap="none" normalizeH="0" baseline="0" dirty="0" err="1">
                          <a:ln>
                            <a:noFill/>
                          </a:ln>
                          <a:solidFill>
                            <a:schemeClr val="tx1"/>
                          </a:solidFill>
                          <a:effectLst/>
                          <a:latin typeface="Bookman Old Style" pitchFamily="18" charset="0"/>
                          <a:cs typeface="Arial" pitchFamily="34" charset="0"/>
                        </a:rPr>
                        <a:t>Pol</a:t>
                      </a:r>
                      <a:r>
                        <a:rPr kumimoji="0" lang="tr-TR" sz="900" b="1" i="0" u="none" strike="noStrike" cap="none" normalizeH="0" baseline="0" dirty="0">
                          <a:ln>
                            <a:noFill/>
                          </a:ln>
                          <a:solidFill>
                            <a:schemeClr val="tx1"/>
                          </a:solidFill>
                          <a:effectLst/>
                          <a:latin typeface="Bookman Old Style" pitchFamily="18" charset="0"/>
                          <a:cs typeface="Arial" pitchFamily="34" charset="0"/>
                        </a:rPr>
                        <a:t>. İl Md.</a:t>
                      </a: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dirty="0">
                          <a:ln>
                            <a:noFill/>
                          </a:ln>
                          <a:solidFill>
                            <a:schemeClr val="tx1"/>
                          </a:solidFill>
                          <a:effectLst/>
                          <a:latin typeface="Bookman Old Style" pitchFamily="18" charset="0"/>
                          <a:cs typeface="Arial" pitchFamily="34" charset="0"/>
                        </a:rPr>
                        <a:t>7</a:t>
                      </a: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dirty="0">
                          <a:ln>
                            <a:noFill/>
                          </a:ln>
                          <a:solidFill>
                            <a:schemeClr val="tx1"/>
                          </a:solidFill>
                          <a:effectLst/>
                          <a:latin typeface="Bookman Old Style" pitchFamily="18" charset="0"/>
                          <a:cs typeface="Arial" pitchFamily="34" charset="0"/>
                        </a:rPr>
                        <a:t>1.350</a:t>
                      </a: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dirty="0">
                          <a:ln>
                            <a:noFill/>
                          </a:ln>
                          <a:solidFill>
                            <a:schemeClr val="tx1"/>
                          </a:solidFill>
                          <a:effectLst/>
                          <a:latin typeface="Bookman Old Style" pitchFamily="18" charset="0"/>
                          <a:cs typeface="Arial" pitchFamily="34" charset="0"/>
                        </a:rPr>
                        <a:t>1.304</a:t>
                      </a: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1"/>
                  </a:ext>
                </a:extLst>
              </a:tr>
              <a:tr h="241858">
                <a:tc vMerge="1">
                  <a:txBody>
                    <a:bodyPr/>
                    <a:lstStyle/>
                    <a:p>
                      <a:endParaRPr lang="tr-T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İst. B.şehir Belediyesi </a:t>
                      </a: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dirty="0">
                          <a:ln>
                            <a:noFill/>
                          </a:ln>
                          <a:solidFill>
                            <a:schemeClr val="tx1"/>
                          </a:solidFill>
                          <a:effectLst/>
                          <a:latin typeface="Bookman Old Style" pitchFamily="18" charset="0"/>
                          <a:cs typeface="Arial" pitchFamily="34" charset="0"/>
                        </a:rPr>
                        <a:t>1</a:t>
                      </a: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dirty="0">
                          <a:ln>
                            <a:noFill/>
                          </a:ln>
                          <a:solidFill>
                            <a:schemeClr val="tx1"/>
                          </a:solidFill>
                          <a:effectLst/>
                          <a:latin typeface="Bookman Old Style" pitchFamily="18" charset="0"/>
                          <a:cs typeface="Arial" pitchFamily="34" charset="0"/>
                        </a:rPr>
                        <a:t>1.200</a:t>
                      </a: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dirty="0">
                          <a:ln>
                            <a:noFill/>
                          </a:ln>
                          <a:solidFill>
                            <a:schemeClr val="tx1"/>
                          </a:solidFill>
                          <a:effectLst/>
                          <a:latin typeface="Bookman Old Style" pitchFamily="18" charset="0"/>
                          <a:cs typeface="Arial" pitchFamily="34" charset="0"/>
                        </a:rPr>
                        <a:t>687</a:t>
                      </a: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2"/>
                  </a:ext>
                </a:extLst>
              </a:tr>
              <a:tr h="241858">
                <a:tc vMerge="1">
                  <a:txBody>
                    <a:bodyPr/>
                    <a:lstStyle/>
                    <a:p>
                      <a:endParaRPr lang="tr-T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Dernek ve Vakıflar</a:t>
                      </a: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20638" algn="l"/>
                        </a:tabLst>
                      </a:pPr>
                      <a:r>
                        <a:rPr kumimoji="0" lang="tr-TR" sz="900" b="0" i="0" u="none" strike="noStrike" cap="none" normalizeH="0" baseline="0" dirty="0">
                          <a:ln>
                            <a:noFill/>
                          </a:ln>
                          <a:solidFill>
                            <a:schemeClr val="tx1"/>
                          </a:solidFill>
                          <a:effectLst/>
                          <a:latin typeface="Bookman Old Style" pitchFamily="18" charset="0"/>
                          <a:cs typeface="Arial" pitchFamily="34" charset="0"/>
                        </a:rPr>
                        <a:t>10</a:t>
                      </a: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20638" algn="l"/>
                        </a:tabLst>
                      </a:pPr>
                      <a:r>
                        <a:rPr kumimoji="0" lang="tr-TR" sz="900" b="0" i="0" u="none" strike="noStrike" cap="none" normalizeH="0" baseline="0" dirty="0">
                          <a:ln>
                            <a:noFill/>
                          </a:ln>
                          <a:solidFill>
                            <a:schemeClr val="tx1"/>
                          </a:solidFill>
                          <a:effectLst/>
                          <a:latin typeface="Bookman Old Style" pitchFamily="18" charset="0"/>
                          <a:cs typeface="Arial" pitchFamily="34" charset="0"/>
                        </a:rPr>
                        <a:t>870</a:t>
                      </a: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20638" algn="l"/>
                        </a:tabLst>
                      </a:pPr>
                      <a:r>
                        <a:rPr kumimoji="0" lang="tr-TR" sz="900" b="0" i="0" u="none" strike="noStrike" cap="none" normalizeH="0" baseline="0" dirty="0">
                          <a:ln>
                            <a:noFill/>
                          </a:ln>
                          <a:solidFill>
                            <a:schemeClr val="tx1"/>
                          </a:solidFill>
                          <a:effectLst/>
                          <a:latin typeface="Bookman Old Style" pitchFamily="18" charset="0"/>
                          <a:cs typeface="Arial" pitchFamily="34" charset="0"/>
                        </a:rPr>
                        <a:t>667</a:t>
                      </a: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3"/>
                  </a:ext>
                </a:extLst>
              </a:tr>
              <a:tr h="241858">
                <a:tc vMerge="1">
                  <a:txBody>
                    <a:bodyPr/>
                    <a:lstStyle/>
                    <a:p>
                      <a:endParaRPr lang="tr-T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Azınlıklar</a:t>
                      </a: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dirty="0">
                          <a:ln>
                            <a:noFill/>
                          </a:ln>
                          <a:solidFill>
                            <a:schemeClr val="tx1"/>
                          </a:solidFill>
                          <a:effectLst/>
                          <a:latin typeface="Bookman Old Style" pitchFamily="18" charset="0"/>
                          <a:cs typeface="Arial" pitchFamily="34" charset="0"/>
                        </a:rPr>
                        <a:t>7</a:t>
                      </a: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dirty="0">
                          <a:ln>
                            <a:noFill/>
                          </a:ln>
                          <a:solidFill>
                            <a:schemeClr val="tx1"/>
                          </a:solidFill>
                          <a:effectLst/>
                          <a:latin typeface="Bookman Old Style" pitchFamily="18" charset="0"/>
                          <a:cs typeface="Arial" pitchFamily="34" charset="0"/>
                        </a:rPr>
                        <a:t>1.011</a:t>
                      </a: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dirty="0">
                          <a:ln>
                            <a:noFill/>
                          </a:ln>
                          <a:solidFill>
                            <a:schemeClr val="tx1"/>
                          </a:solidFill>
                          <a:effectLst/>
                          <a:latin typeface="Bookman Old Style" pitchFamily="18" charset="0"/>
                          <a:cs typeface="Arial" pitchFamily="34" charset="0"/>
                        </a:rPr>
                        <a:t>891</a:t>
                      </a: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4"/>
                  </a:ext>
                </a:extLst>
              </a:tr>
              <a:tr h="337802">
                <a:tc vMerge="1">
                  <a:txBody>
                    <a:bodyPr/>
                    <a:lstStyle/>
                    <a:p>
                      <a:endParaRPr lang="tr-T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Diğer Kamu Kurumları</a:t>
                      </a: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dirty="0">
                          <a:ln>
                            <a:noFill/>
                          </a:ln>
                          <a:solidFill>
                            <a:schemeClr val="tx1"/>
                          </a:solidFill>
                          <a:effectLst/>
                          <a:latin typeface="Bookman Old Style" pitchFamily="18" charset="0"/>
                          <a:cs typeface="Arial" pitchFamily="34" charset="0"/>
                        </a:rPr>
                        <a:t>2</a:t>
                      </a: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dirty="0">
                          <a:ln>
                            <a:noFill/>
                          </a:ln>
                          <a:solidFill>
                            <a:schemeClr val="tx1"/>
                          </a:solidFill>
                          <a:effectLst/>
                          <a:latin typeface="Bookman Old Style" pitchFamily="18" charset="0"/>
                          <a:cs typeface="Arial" pitchFamily="34" charset="0"/>
                        </a:rPr>
                        <a:t>134</a:t>
                      </a: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dirty="0">
                          <a:ln>
                            <a:noFill/>
                          </a:ln>
                          <a:solidFill>
                            <a:schemeClr val="tx1"/>
                          </a:solidFill>
                          <a:effectLst/>
                          <a:latin typeface="Bookman Old Style" pitchFamily="18" charset="0"/>
                          <a:cs typeface="Arial" pitchFamily="34" charset="0"/>
                        </a:rPr>
                        <a:t>90</a:t>
                      </a: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5"/>
                  </a:ext>
                </a:extLst>
              </a:tr>
              <a:tr h="236617">
                <a:tc vMerge="1">
                  <a:txBody>
                    <a:bodyPr/>
                    <a:lstStyle/>
                    <a:p>
                      <a:endParaRPr lang="tr-T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Özel Şahıslar</a:t>
                      </a: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dirty="0">
                          <a:ln>
                            <a:noFill/>
                          </a:ln>
                          <a:solidFill>
                            <a:schemeClr val="tx1"/>
                          </a:solidFill>
                          <a:effectLst/>
                          <a:latin typeface="Bookman Old Style" pitchFamily="18" charset="0"/>
                          <a:cs typeface="Arial" pitchFamily="34" charset="0"/>
                        </a:rPr>
                        <a:t>67</a:t>
                      </a: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dirty="0">
                          <a:ln>
                            <a:noFill/>
                          </a:ln>
                          <a:solidFill>
                            <a:schemeClr val="tx1"/>
                          </a:solidFill>
                          <a:effectLst/>
                          <a:latin typeface="Bookman Old Style" pitchFamily="18" charset="0"/>
                          <a:cs typeface="Arial" pitchFamily="34" charset="0"/>
                        </a:rPr>
                        <a:t>3.865</a:t>
                      </a: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dirty="0">
                          <a:ln>
                            <a:noFill/>
                          </a:ln>
                          <a:solidFill>
                            <a:schemeClr val="tx1"/>
                          </a:solidFill>
                          <a:effectLst/>
                          <a:latin typeface="Bookman Old Style" pitchFamily="18" charset="0"/>
                          <a:cs typeface="Arial" pitchFamily="34" charset="0"/>
                        </a:rPr>
                        <a:t>2.485</a:t>
                      </a: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6"/>
                  </a:ext>
                </a:extLst>
              </a:tr>
              <a:tr h="241858">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000" b="1" i="0" u="none" strike="noStrike" cap="none" normalizeH="0" baseline="0" dirty="0">
                        <a:ln>
                          <a:noFill/>
                        </a:ln>
                        <a:solidFill>
                          <a:schemeClr val="tx1"/>
                        </a:solidFill>
                        <a:effectLst/>
                        <a:latin typeface="Bookman Old Style" pitchFamily="18" charset="0"/>
                        <a:cs typeface="Arial" pitchFamily="34" charset="0"/>
                      </a:endParaRPr>
                    </a:p>
                  </a:txBody>
                  <a:tcPr marL="47266" marR="47266"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Öz.Şah.ait gündüz</a:t>
                      </a: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dirty="0">
                          <a:ln>
                            <a:noFill/>
                          </a:ln>
                          <a:solidFill>
                            <a:schemeClr val="tx1"/>
                          </a:solidFill>
                          <a:effectLst/>
                          <a:latin typeface="Bookman Old Style" pitchFamily="18" charset="0"/>
                          <a:cs typeface="Arial" pitchFamily="34" charset="0"/>
                        </a:rPr>
                        <a:t>2</a:t>
                      </a: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dirty="0">
                          <a:ln>
                            <a:noFill/>
                          </a:ln>
                          <a:solidFill>
                            <a:schemeClr val="tx1"/>
                          </a:solidFill>
                          <a:effectLst/>
                          <a:latin typeface="Bookman Old Style" pitchFamily="18" charset="0"/>
                          <a:cs typeface="Arial" pitchFamily="34" charset="0"/>
                        </a:rPr>
                        <a:t>27</a:t>
                      </a: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dirty="0">
                          <a:ln>
                            <a:noFill/>
                          </a:ln>
                          <a:solidFill>
                            <a:schemeClr val="tx1"/>
                          </a:solidFill>
                          <a:effectLst/>
                          <a:latin typeface="Bookman Old Style" pitchFamily="18" charset="0"/>
                          <a:cs typeface="Arial" pitchFamily="34" charset="0"/>
                        </a:rPr>
                        <a:t>20</a:t>
                      </a: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7"/>
                  </a:ext>
                </a:extLst>
              </a:tr>
              <a:tr h="4004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900" b="1" i="0" u="none" strike="noStrike" cap="none" normalizeH="0" baseline="0" dirty="0">
                          <a:ln>
                            <a:noFill/>
                          </a:ln>
                          <a:solidFill>
                            <a:srgbClr val="000000"/>
                          </a:solidFill>
                          <a:effectLst/>
                          <a:latin typeface="Bookman Old Style" pitchFamily="18" charset="0"/>
                          <a:cs typeface="Arial" pitchFamily="34" charset="0"/>
                        </a:rPr>
                        <a:t>DARÜLACEZE </a:t>
                      </a:r>
                      <a:endParaRPr kumimoji="0" lang="tr-TR" sz="900" b="1" i="0" u="none" strike="noStrike" cap="none" normalizeH="0" baseline="0" dirty="0">
                        <a:ln>
                          <a:noFill/>
                        </a:ln>
                        <a:solidFill>
                          <a:schemeClr val="tx1"/>
                        </a:solidFill>
                        <a:effectLst/>
                        <a:latin typeface="Bookman Old Style" pitchFamily="18" charset="0"/>
                        <a:cs typeface="Arial" pitchFamily="34" charset="0"/>
                      </a:endParaRP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İst. Aile ve Sos. </a:t>
                      </a:r>
                      <a:r>
                        <a:rPr kumimoji="0" lang="tr-TR" sz="900" b="1" i="0" u="none" strike="noStrike" cap="none" normalizeH="0" baseline="0" dirty="0" err="1">
                          <a:ln>
                            <a:noFill/>
                          </a:ln>
                          <a:solidFill>
                            <a:schemeClr val="tx1"/>
                          </a:solidFill>
                          <a:effectLst/>
                          <a:latin typeface="Bookman Old Style" pitchFamily="18" charset="0"/>
                          <a:cs typeface="Arial" pitchFamily="34" charset="0"/>
                        </a:rPr>
                        <a:t>Pol</a:t>
                      </a:r>
                      <a:r>
                        <a:rPr kumimoji="0" lang="tr-TR" sz="900" b="1" i="0" u="none" strike="noStrike" cap="none" normalizeH="0" baseline="0" dirty="0">
                          <a:ln>
                            <a:noFill/>
                          </a:ln>
                          <a:solidFill>
                            <a:schemeClr val="tx1"/>
                          </a:solidFill>
                          <a:effectLst/>
                          <a:latin typeface="Bookman Old Style" pitchFamily="18" charset="0"/>
                          <a:cs typeface="Arial" pitchFamily="34" charset="0"/>
                        </a:rPr>
                        <a:t>. İl Md.</a:t>
                      </a: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dirty="0">
                          <a:ln>
                            <a:noFill/>
                          </a:ln>
                          <a:solidFill>
                            <a:schemeClr val="tx1"/>
                          </a:solidFill>
                          <a:effectLst/>
                          <a:latin typeface="Bookman Old Style" pitchFamily="18" charset="0"/>
                          <a:cs typeface="Arial" pitchFamily="34" charset="0"/>
                        </a:rPr>
                        <a:t>1</a:t>
                      </a: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20638" algn="ctr" defTabSz="914400" rtl="0" eaLnBrk="1" fontAlgn="base" latinLnBrk="0" hangingPunct="1">
                        <a:lnSpc>
                          <a:spcPct val="100000"/>
                        </a:lnSpc>
                        <a:spcBef>
                          <a:spcPct val="0"/>
                        </a:spcBef>
                        <a:spcAft>
                          <a:spcPct val="0"/>
                        </a:spcAft>
                        <a:buClrTx/>
                        <a:buSzTx/>
                        <a:buFontTx/>
                        <a:buNone/>
                        <a:tabLst>
                          <a:tab pos="92075" algn="l"/>
                        </a:tabLst>
                      </a:pPr>
                      <a:r>
                        <a:rPr kumimoji="0" lang="tr-TR" sz="900" b="0" i="0" u="none" strike="noStrike" cap="none" normalizeH="0" baseline="0" dirty="0">
                          <a:ln>
                            <a:noFill/>
                          </a:ln>
                          <a:solidFill>
                            <a:schemeClr val="tx1"/>
                          </a:solidFill>
                          <a:effectLst/>
                          <a:latin typeface="Bookman Old Style" pitchFamily="18" charset="0"/>
                          <a:cs typeface="Arial" pitchFamily="34" charset="0"/>
                        </a:rPr>
                        <a:t>568</a:t>
                      </a: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20638" algn="ctr" defTabSz="914400" rtl="0" eaLnBrk="1" fontAlgn="base" latinLnBrk="0" hangingPunct="1">
                        <a:lnSpc>
                          <a:spcPct val="100000"/>
                        </a:lnSpc>
                        <a:spcBef>
                          <a:spcPct val="0"/>
                        </a:spcBef>
                        <a:spcAft>
                          <a:spcPct val="0"/>
                        </a:spcAft>
                        <a:buClrTx/>
                        <a:buSzTx/>
                        <a:buFontTx/>
                        <a:buNone/>
                        <a:tabLst>
                          <a:tab pos="92075" algn="l"/>
                        </a:tabLst>
                      </a:pPr>
                      <a:r>
                        <a:rPr kumimoji="0" lang="tr-TR" sz="900" b="0" i="0" u="none" strike="noStrike" cap="none" normalizeH="0" baseline="0" dirty="0">
                          <a:ln>
                            <a:noFill/>
                          </a:ln>
                          <a:solidFill>
                            <a:schemeClr val="tx1"/>
                          </a:solidFill>
                          <a:effectLst/>
                          <a:latin typeface="Bookman Old Style" pitchFamily="18" charset="0"/>
                          <a:cs typeface="Arial" pitchFamily="34" charset="0"/>
                        </a:rPr>
                        <a:t>482</a:t>
                      </a: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8"/>
                  </a:ext>
                </a:extLst>
              </a:tr>
              <a:tr h="448248">
                <a:tc rowSpan="9">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900" b="1" i="0" u="none" strike="noStrike" cap="none" normalizeH="0" baseline="0" dirty="0">
                          <a:ln>
                            <a:noFill/>
                          </a:ln>
                          <a:solidFill>
                            <a:srgbClr val="000000"/>
                          </a:solidFill>
                          <a:effectLst/>
                          <a:latin typeface="Bookman Old Style" pitchFamily="18" charset="0"/>
                          <a:cs typeface="Arial" pitchFamily="34" charset="0"/>
                        </a:rPr>
                        <a:t>KADIN KONUK EVİ</a:t>
                      </a:r>
                      <a:endParaRPr kumimoji="0" lang="tr-TR" sz="900" b="1" i="0" u="none" strike="noStrike" cap="none" normalizeH="0" baseline="0" dirty="0">
                        <a:ln>
                          <a:noFill/>
                        </a:ln>
                        <a:solidFill>
                          <a:schemeClr val="tx1"/>
                        </a:solidFill>
                        <a:effectLst/>
                        <a:latin typeface="Bookman Old Style" pitchFamily="18" charset="0"/>
                        <a:cs typeface="Arial" pitchFamily="34" charset="0"/>
                      </a:endParaRP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İst. Aile ve Sos. </a:t>
                      </a:r>
                      <a:r>
                        <a:rPr kumimoji="0" lang="tr-TR" sz="900" b="1" i="0" u="none" strike="noStrike" cap="none" normalizeH="0" baseline="0" dirty="0" err="1">
                          <a:ln>
                            <a:noFill/>
                          </a:ln>
                          <a:solidFill>
                            <a:schemeClr val="tx1"/>
                          </a:solidFill>
                          <a:effectLst/>
                          <a:latin typeface="Bookman Old Style" pitchFamily="18" charset="0"/>
                          <a:cs typeface="Arial" pitchFamily="34" charset="0"/>
                        </a:rPr>
                        <a:t>Pol</a:t>
                      </a:r>
                      <a:r>
                        <a:rPr kumimoji="0" lang="tr-TR" sz="900" b="1" i="0" u="none" strike="noStrike" cap="none" normalizeH="0" baseline="0" dirty="0">
                          <a:ln>
                            <a:noFill/>
                          </a:ln>
                          <a:solidFill>
                            <a:schemeClr val="tx1"/>
                          </a:solidFill>
                          <a:effectLst/>
                          <a:latin typeface="Bookman Old Style" pitchFamily="18" charset="0"/>
                          <a:cs typeface="Arial" pitchFamily="34" charset="0"/>
                        </a:rPr>
                        <a:t>. İl Md.</a:t>
                      </a: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dirty="0">
                          <a:ln>
                            <a:noFill/>
                          </a:ln>
                          <a:solidFill>
                            <a:schemeClr val="tx1"/>
                          </a:solidFill>
                          <a:effectLst/>
                          <a:latin typeface="Bookman Old Style" pitchFamily="18" charset="0"/>
                          <a:cs typeface="Arial" pitchFamily="34" charset="0"/>
                        </a:rPr>
                        <a:t>10</a:t>
                      </a: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dirty="0">
                          <a:ln>
                            <a:noFill/>
                          </a:ln>
                          <a:solidFill>
                            <a:schemeClr val="tx1"/>
                          </a:solidFill>
                          <a:effectLst/>
                          <a:latin typeface="Bookman Old Style" pitchFamily="18" charset="0"/>
                          <a:cs typeface="Arial" pitchFamily="34" charset="0"/>
                        </a:rPr>
                        <a:t>265</a:t>
                      </a: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dirty="0">
                          <a:ln>
                            <a:noFill/>
                          </a:ln>
                          <a:solidFill>
                            <a:schemeClr val="tx1"/>
                          </a:solidFill>
                          <a:effectLst/>
                          <a:latin typeface="Bookman Old Style" pitchFamily="18" charset="0"/>
                          <a:cs typeface="Arial" pitchFamily="34" charset="0"/>
                        </a:rPr>
                        <a:t>5.016                                (231 kadın, 149 çocuk)</a:t>
                      </a: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9"/>
                  </a:ext>
                </a:extLst>
              </a:tr>
              <a:tr h="406872">
                <a:tc vMerge="1">
                  <a:txBody>
                    <a:bodyPr/>
                    <a:lstStyle/>
                    <a:p>
                      <a:endParaRPr lang="tr-T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K.çekmece Belediyesi</a:t>
                      </a: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dirty="0">
                          <a:ln>
                            <a:noFill/>
                          </a:ln>
                          <a:solidFill>
                            <a:schemeClr val="tx1"/>
                          </a:solidFill>
                          <a:effectLst/>
                          <a:latin typeface="Bookman Old Style" pitchFamily="18" charset="0"/>
                          <a:cs typeface="Arial" pitchFamily="34" charset="0"/>
                        </a:rPr>
                        <a:t>1</a:t>
                      </a: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20638" algn="ctr" defTabSz="914400" rtl="0" eaLnBrk="1" fontAlgn="base" latinLnBrk="0" hangingPunct="1">
                        <a:lnSpc>
                          <a:spcPct val="100000"/>
                        </a:lnSpc>
                        <a:spcBef>
                          <a:spcPct val="0"/>
                        </a:spcBef>
                        <a:spcAft>
                          <a:spcPct val="0"/>
                        </a:spcAft>
                        <a:buClrTx/>
                        <a:buSzTx/>
                        <a:buFontTx/>
                        <a:buNone/>
                        <a:tabLst>
                          <a:tab pos="92075" algn="l"/>
                        </a:tabLst>
                      </a:pPr>
                      <a:r>
                        <a:rPr kumimoji="0" lang="tr-TR" sz="900" b="0" i="0" u="none" strike="noStrike" cap="none" normalizeH="0" baseline="0" dirty="0">
                          <a:ln>
                            <a:noFill/>
                          </a:ln>
                          <a:solidFill>
                            <a:schemeClr val="tx1"/>
                          </a:solidFill>
                          <a:effectLst/>
                          <a:latin typeface="Bookman Old Style" pitchFamily="18" charset="0"/>
                          <a:cs typeface="Arial" pitchFamily="34" charset="0"/>
                        </a:rPr>
                        <a:t>30</a:t>
                      </a: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20638" algn="ctr" defTabSz="914400" rtl="0" eaLnBrk="1" fontAlgn="base" latinLnBrk="0" hangingPunct="1">
                        <a:lnSpc>
                          <a:spcPct val="100000"/>
                        </a:lnSpc>
                        <a:spcBef>
                          <a:spcPct val="0"/>
                        </a:spcBef>
                        <a:spcAft>
                          <a:spcPct val="0"/>
                        </a:spcAft>
                        <a:buClrTx/>
                        <a:buSzTx/>
                        <a:buFontTx/>
                        <a:buNone/>
                        <a:tabLst>
                          <a:tab pos="92075" algn="l"/>
                        </a:tabLst>
                      </a:pPr>
                      <a:r>
                        <a:rPr kumimoji="0" lang="tr-TR" sz="900" b="0" i="0" u="none" strike="noStrike" cap="none" normalizeH="0" baseline="0" dirty="0">
                          <a:ln>
                            <a:noFill/>
                          </a:ln>
                          <a:solidFill>
                            <a:schemeClr val="tx1"/>
                          </a:solidFill>
                          <a:effectLst/>
                          <a:latin typeface="Bookman Old Style" pitchFamily="18" charset="0"/>
                          <a:cs typeface="Arial" pitchFamily="34" charset="0"/>
                        </a:rPr>
                        <a:t>124</a:t>
                      </a: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20"/>
                  </a:ext>
                </a:extLst>
              </a:tr>
              <a:tr h="448248">
                <a:tc vMerge="1">
                  <a:txBody>
                    <a:bodyPr/>
                    <a:lstStyle/>
                    <a:p>
                      <a:endParaRPr lang="tr-T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Kadıköy Belediyesi</a:t>
                      </a: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dirty="0">
                          <a:ln>
                            <a:noFill/>
                          </a:ln>
                          <a:solidFill>
                            <a:schemeClr val="tx1"/>
                          </a:solidFill>
                          <a:effectLst/>
                          <a:latin typeface="Bookman Old Style" pitchFamily="18" charset="0"/>
                          <a:cs typeface="Arial" pitchFamily="34" charset="0"/>
                        </a:rPr>
                        <a:t>1</a:t>
                      </a: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20638" algn="ctr" defTabSz="914400" rtl="0" eaLnBrk="1" fontAlgn="base" latinLnBrk="0" hangingPunct="1">
                        <a:lnSpc>
                          <a:spcPct val="100000"/>
                        </a:lnSpc>
                        <a:spcBef>
                          <a:spcPct val="0"/>
                        </a:spcBef>
                        <a:spcAft>
                          <a:spcPct val="0"/>
                        </a:spcAft>
                        <a:buClrTx/>
                        <a:buSzTx/>
                        <a:buFontTx/>
                        <a:buNone/>
                        <a:tabLst>
                          <a:tab pos="92075" algn="l"/>
                        </a:tabLst>
                      </a:pPr>
                      <a:r>
                        <a:rPr kumimoji="0" lang="tr-TR" sz="900" b="0" i="0" u="none" strike="noStrike" cap="none" normalizeH="0" baseline="0" dirty="0">
                          <a:ln>
                            <a:noFill/>
                          </a:ln>
                          <a:solidFill>
                            <a:schemeClr val="tx1"/>
                          </a:solidFill>
                          <a:effectLst/>
                          <a:latin typeface="Bookman Old Style" pitchFamily="18" charset="0"/>
                          <a:cs typeface="Arial" pitchFamily="34" charset="0"/>
                        </a:rPr>
                        <a:t>30</a:t>
                      </a: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20638" algn="ctr" defTabSz="914400" rtl="0" eaLnBrk="1" fontAlgn="base" latinLnBrk="0" hangingPunct="1">
                        <a:lnSpc>
                          <a:spcPct val="100000"/>
                        </a:lnSpc>
                        <a:spcBef>
                          <a:spcPct val="0"/>
                        </a:spcBef>
                        <a:spcAft>
                          <a:spcPct val="0"/>
                        </a:spcAft>
                        <a:buClrTx/>
                        <a:buSzTx/>
                        <a:buFontTx/>
                        <a:buNone/>
                        <a:tabLst>
                          <a:tab pos="92075" algn="l"/>
                        </a:tabLst>
                      </a:pPr>
                      <a:r>
                        <a:rPr kumimoji="0" lang="tr-TR" sz="900" b="0" i="0" u="none" strike="noStrike" cap="none" normalizeH="0" baseline="0" dirty="0">
                          <a:ln>
                            <a:noFill/>
                          </a:ln>
                          <a:solidFill>
                            <a:schemeClr val="tx1"/>
                          </a:solidFill>
                          <a:effectLst/>
                          <a:latin typeface="Bookman Old Style" pitchFamily="18" charset="0"/>
                          <a:cs typeface="Arial" pitchFamily="34" charset="0"/>
                        </a:rPr>
                        <a:t>İlgili belediye bilgi vermek istemedi</a:t>
                      </a: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21"/>
                  </a:ext>
                </a:extLst>
              </a:tr>
              <a:tr h="241858">
                <a:tc vMerge="1">
                  <a:txBody>
                    <a:bodyPr/>
                    <a:lstStyle/>
                    <a:p>
                      <a:endParaRPr lang="tr-T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Üsküdar Belediyesi</a:t>
                      </a: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dirty="0">
                          <a:ln>
                            <a:noFill/>
                          </a:ln>
                          <a:solidFill>
                            <a:schemeClr val="tx1"/>
                          </a:solidFill>
                          <a:effectLst/>
                          <a:latin typeface="Bookman Old Style" pitchFamily="18" charset="0"/>
                          <a:cs typeface="Arial" pitchFamily="34" charset="0"/>
                        </a:rPr>
                        <a:t>1</a:t>
                      </a: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20638" algn="ctr" defTabSz="914400" rtl="0" eaLnBrk="1" fontAlgn="base" latinLnBrk="0" hangingPunct="1">
                        <a:lnSpc>
                          <a:spcPct val="100000"/>
                        </a:lnSpc>
                        <a:spcBef>
                          <a:spcPct val="0"/>
                        </a:spcBef>
                        <a:spcAft>
                          <a:spcPct val="0"/>
                        </a:spcAft>
                        <a:buClrTx/>
                        <a:buSzTx/>
                        <a:buFontTx/>
                        <a:buNone/>
                        <a:tabLst>
                          <a:tab pos="92075" algn="l"/>
                        </a:tabLst>
                      </a:pPr>
                      <a:r>
                        <a:rPr kumimoji="0" lang="tr-TR" sz="900" b="0" i="0" u="none" strike="noStrike" cap="none" normalizeH="0" baseline="0" dirty="0">
                          <a:ln>
                            <a:noFill/>
                          </a:ln>
                          <a:solidFill>
                            <a:schemeClr val="tx1"/>
                          </a:solidFill>
                          <a:effectLst/>
                          <a:latin typeface="Bookman Old Style" pitchFamily="18" charset="0"/>
                          <a:cs typeface="Arial" pitchFamily="34" charset="0"/>
                        </a:rPr>
                        <a:t>18</a:t>
                      </a: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20638" algn="ctr" defTabSz="914400" rtl="0" eaLnBrk="1" fontAlgn="base" latinLnBrk="0" hangingPunct="1">
                        <a:lnSpc>
                          <a:spcPct val="100000"/>
                        </a:lnSpc>
                        <a:spcBef>
                          <a:spcPct val="0"/>
                        </a:spcBef>
                        <a:spcAft>
                          <a:spcPct val="0"/>
                        </a:spcAft>
                        <a:buClrTx/>
                        <a:buSzTx/>
                        <a:buFontTx/>
                        <a:buNone/>
                        <a:tabLst>
                          <a:tab pos="92075" algn="l"/>
                        </a:tabLst>
                      </a:pPr>
                      <a:r>
                        <a:rPr kumimoji="0" lang="tr-TR" sz="900" b="0" i="0" u="none" strike="noStrike" cap="none" normalizeH="0" baseline="0" dirty="0">
                          <a:ln>
                            <a:noFill/>
                          </a:ln>
                          <a:solidFill>
                            <a:schemeClr val="tx1"/>
                          </a:solidFill>
                          <a:effectLst/>
                          <a:latin typeface="Bookman Old Style" pitchFamily="18" charset="0"/>
                          <a:cs typeface="Arial" pitchFamily="34" charset="0"/>
                        </a:rPr>
                        <a:t>103</a:t>
                      </a: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22"/>
                  </a:ext>
                </a:extLst>
              </a:tr>
              <a:tr h="241858">
                <a:tc vMerge="1">
                  <a:txBody>
                    <a:bodyPr/>
                    <a:lstStyle/>
                    <a:p>
                      <a:endParaRPr lang="tr-T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Eyüp Belediyesi</a:t>
                      </a: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dirty="0">
                          <a:ln>
                            <a:noFill/>
                          </a:ln>
                          <a:solidFill>
                            <a:schemeClr val="tx1"/>
                          </a:solidFill>
                          <a:effectLst/>
                          <a:latin typeface="Bookman Old Style" pitchFamily="18" charset="0"/>
                          <a:cs typeface="Arial" pitchFamily="34" charset="0"/>
                        </a:rPr>
                        <a:t>1</a:t>
                      </a: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20638" algn="ctr" defTabSz="914400" rtl="0" eaLnBrk="1" fontAlgn="base" latinLnBrk="0" hangingPunct="1">
                        <a:lnSpc>
                          <a:spcPct val="100000"/>
                        </a:lnSpc>
                        <a:spcBef>
                          <a:spcPct val="0"/>
                        </a:spcBef>
                        <a:spcAft>
                          <a:spcPct val="0"/>
                        </a:spcAft>
                        <a:buClrTx/>
                        <a:buSzTx/>
                        <a:buFontTx/>
                        <a:buNone/>
                        <a:tabLst>
                          <a:tab pos="92075" algn="l"/>
                        </a:tabLst>
                      </a:pPr>
                      <a:r>
                        <a:rPr kumimoji="0" lang="tr-TR" sz="900" b="0" i="0" u="none" strike="noStrike" cap="none" normalizeH="0" baseline="0" dirty="0">
                          <a:ln>
                            <a:noFill/>
                          </a:ln>
                          <a:solidFill>
                            <a:schemeClr val="tx1"/>
                          </a:solidFill>
                          <a:effectLst/>
                          <a:latin typeface="Bookman Old Style" pitchFamily="18" charset="0"/>
                          <a:cs typeface="Arial" pitchFamily="34" charset="0"/>
                        </a:rPr>
                        <a:t>16</a:t>
                      </a: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20638" algn="ctr" defTabSz="914400" rtl="0" eaLnBrk="1" fontAlgn="base" latinLnBrk="0" hangingPunct="1">
                        <a:lnSpc>
                          <a:spcPct val="100000"/>
                        </a:lnSpc>
                        <a:spcBef>
                          <a:spcPct val="0"/>
                        </a:spcBef>
                        <a:spcAft>
                          <a:spcPct val="0"/>
                        </a:spcAft>
                        <a:buClrTx/>
                        <a:buSzTx/>
                        <a:buFontTx/>
                        <a:buNone/>
                        <a:tabLst>
                          <a:tab pos="92075" algn="l"/>
                        </a:tabLst>
                      </a:pPr>
                      <a:r>
                        <a:rPr kumimoji="0" lang="tr-TR" sz="900" b="0" i="0" u="none" strike="noStrike" cap="none" normalizeH="0" baseline="0" dirty="0">
                          <a:ln>
                            <a:noFill/>
                          </a:ln>
                          <a:solidFill>
                            <a:schemeClr val="tx1"/>
                          </a:solidFill>
                          <a:effectLst/>
                          <a:latin typeface="Bookman Old Style" pitchFamily="18" charset="0"/>
                          <a:cs typeface="Arial" pitchFamily="34" charset="0"/>
                        </a:rPr>
                        <a:t>94</a:t>
                      </a: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23"/>
                  </a:ext>
                </a:extLst>
              </a:tr>
              <a:tr h="241858">
                <a:tc vMerge="1">
                  <a:txBody>
                    <a:bodyPr/>
                    <a:lstStyle/>
                    <a:p>
                      <a:endParaRPr lang="tr-T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Pendik Belediyesi</a:t>
                      </a: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dirty="0">
                          <a:ln>
                            <a:noFill/>
                          </a:ln>
                          <a:solidFill>
                            <a:schemeClr val="tx1"/>
                          </a:solidFill>
                          <a:effectLst/>
                          <a:latin typeface="Bookman Old Style" pitchFamily="18" charset="0"/>
                          <a:cs typeface="Arial" pitchFamily="34" charset="0"/>
                        </a:rPr>
                        <a:t>1</a:t>
                      </a: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20638" algn="ctr" defTabSz="914400" rtl="0" eaLnBrk="1" fontAlgn="base" latinLnBrk="0" hangingPunct="1">
                        <a:lnSpc>
                          <a:spcPct val="100000"/>
                        </a:lnSpc>
                        <a:spcBef>
                          <a:spcPct val="0"/>
                        </a:spcBef>
                        <a:spcAft>
                          <a:spcPct val="0"/>
                        </a:spcAft>
                        <a:buClrTx/>
                        <a:buSzTx/>
                        <a:buFontTx/>
                        <a:buNone/>
                        <a:tabLst>
                          <a:tab pos="92075" algn="l"/>
                        </a:tabLst>
                      </a:pPr>
                      <a:r>
                        <a:rPr kumimoji="0" lang="tr-TR" sz="900" b="0" i="0" u="none" strike="noStrike" cap="none" normalizeH="0" baseline="0" dirty="0">
                          <a:ln>
                            <a:noFill/>
                          </a:ln>
                          <a:solidFill>
                            <a:schemeClr val="tx1"/>
                          </a:solidFill>
                          <a:effectLst/>
                          <a:latin typeface="Bookman Old Style" pitchFamily="18" charset="0"/>
                          <a:cs typeface="Arial" pitchFamily="34" charset="0"/>
                        </a:rPr>
                        <a:t>17</a:t>
                      </a: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20638" algn="ctr" defTabSz="914400" rtl="0" eaLnBrk="1" fontAlgn="base" latinLnBrk="0" hangingPunct="1">
                        <a:lnSpc>
                          <a:spcPct val="100000"/>
                        </a:lnSpc>
                        <a:spcBef>
                          <a:spcPct val="0"/>
                        </a:spcBef>
                        <a:spcAft>
                          <a:spcPct val="0"/>
                        </a:spcAft>
                        <a:buClrTx/>
                        <a:buSzTx/>
                        <a:buFontTx/>
                        <a:buNone/>
                        <a:tabLst>
                          <a:tab pos="92075" algn="l"/>
                        </a:tabLst>
                        <a:defRPr/>
                      </a:pPr>
                      <a:r>
                        <a:rPr kumimoji="0" lang="tr-TR" sz="900" b="0" i="0" u="none" strike="noStrike" cap="none" normalizeH="0" baseline="0" dirty="0">
                          <a:ln>
                            <a:noFill/>
                          </a:ln>
                          <a:solidFill>
                            <a:schemeClr val="tx1"/>
                          </a:solidFill>
                          <a:effectLst/>
                          <a:latin typeface="Bookman Old Style" pitchFamily="18" charset="0"/>
                          <a:cs typeface="Arial" pitchFamily="34" charset="0"/>
                        </a:rPr>
                        <a:t>69</a:t>
                      </a: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24"/>
                  </a:ext>
                </a:extLst>
              </a:tr>
              <a:tr h="241858">
                <a:tc vMerge="1">
                  <a:txBody>
                    <a:bodyPr/>
                    <a:lstStyle/>
                    <a:p>
                      <a:endParaRPr lang="tr-T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Ümraniye  Belediyesi</a:t>
                      </a: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dirty="0">
                          <a:ln>
                            <a:noFill/>
                          </a:ln>
                          <a:solidFill>
                            <a:schemeClr val="tx1"/>
                          </a:solidFill>
                          <a:effectLst/>
                          <a:latin typeface="Bookman Old Style" pitchFamily="18" charset="0"/>
                          <a:cs typeface="Arial" pitchFamily="34" charset="0"/>
                        </a:rPr>
                        <a:t>1</a:t>
                      </a: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20638" algn="ctr" defTabSz="914400" rtl="0" eaLnBrk="1" fontAlgn="base" latinLnBrk="0" hangingPunct="1">
                        <a:lnSpc>
                          <a:spcPct val="100000"/>
                        </a:lnSpc>
                        <a:spcBef>
                          <a:spcPct val="0"/>
                        </a:spcBef>
                        <a:spcAft>
                          <a:spcPct val="0"/>
                        </a:spcAft>
                        <a:buClrTx/>
                        <a:buSzTx/>
                        <a:buFontTx/>
                        <a:buNone/>
                        <a:tabLst>
                          <a:tab pos="92075" algn="l"/>
                        </a:tabLst>
                      </a:pPr>
                      <a:r>
                        <a:rPr kumimoji="0" lang="tr-TR" sz="900" b="0" i="0" u="none" strike="noStrike" cap="none" normalizeH="0" baseline="0" dirty="0">
                          <a:ln>
                            <a:noFill/>
                          </a:ln>
                          <a:solidFill>
                            <a:schemeClr val="tx1"/>
                          </a:solidFill>
                          <a:effectLst/>
                          <a:latin typeface="Bookman Old Style" pitchFamily="18" charset="0"/>
                          <a:cs typeface="Arial" pitchFamily="34" charset="0"/>
                        </a:rPr>
                        <a:t>12</a:t>
                      </a: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20638" algn="ctr" defTabSz="914400" rtl="0" eaLnBrk="1" fontAlgn="base" latinLnBrk="0" hangingPunct="1">
                        <a:lnSpc>
                          <a:spcPct val="100000"/>
                        </a:lnSpc>
                        <a:spcBef>
                          <a:spcPct val="0"/>
                        </a:spcBef>
                        <a:spcAft>
                          <a:spcPct val="0"/>
                        </a:spcAft>
                        <a:buClrTx/>
                        <a:buSzTx/>
                        <a:buFontTx/>
                        <a:buNone/>
                        <a:tabLst>
                          <a:tab pos="92075" algn="l"/>
                        </a:tabLst>
                        <a:defRPr/>
                      </a:pPr>
                      <a:r>
                        <a:rPr kumimoji="0" lang="tr-TR" sz="900" b="0" i="0" u="none" strike="noStrike" cap="none" normalizeH="0" baseline="0" dirty="0">
                          <a:ln>
                            <a:noFill/>
                          </a:ln>
                          <a:solidFill>
                            <a:schemeClr val="tx1"/>
                          </a:solidFill>
                          <a:effectLst/>
                          <a:latin typeface="Bookman Old Style" pitchFamily="18" charset="0"/>
                          <a:cs typeface="Arial" pitchFamily="34" charset="0"/>
                        </a:rPr>
                        <a:t>47</a:t>
                      </a: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25"/>
                  </a:ext>
                </a:extLst>
              </a:tr>
              <a:tr h="241858">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000" b="1" i="0" u="none" strike="noStrike" cap="none" normalizeH="0" baseline="0" dirty="0">
                        <a:ln>
                          <a:noFill/>
                        </a:ln>
                        <a:solidFill>
                          <a:schemeClr val="tx1"/>
                        </a:solidFill>
                        <a:effectLst/>
                        <a:latin typeface="Arial" pitchFamily="34" charset="0"/>
                        <a:cs typeface="Arial" pitchFamily="34" charset="0"/>
                      </a:endParaRPr>
                    </a:p>
                  </a:txBody>
                  <a:tcPr marL="47266" marR="47266"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900" b="1" i="0" u="none" strike="noStrike" cap="none" normalizeH="0" baseline="0" dirty="0" err="1">
                          <a:ln>
                            <a:noFill/>
                          </a:ln>
                          <a:solidFill>
                            <a:schemeClr val="tx1"/>
                          </a:solidFill>
                          <a:effectLst/>
                          <a:latin typeface="Bookman Old Style" pitchFamily="18" charset="0"/>
                          <a:cs typeface="Arial" pitchFamily="34" charset="0"/>
                        </a:rPr>
                        <a:t>Ataşehir</a:t>
                      </a:r>
                      <a:r>
                        <a:rPr kumimoji="0" lang="tr-TR" sz="900" b="1" i="0" u="none" strike="noStrike" cap="none" normalizeH="0" baseline="0" dirty="0">
                          <a:ln>
                            <a:noFill/>
                          </a:ln>
                          <a:solidFill>
                            <a:schemeClr val="tx1"/>
                          </a:solidFill>
                          <a:effectLst/>
                          <a:latin typeface="Bookman Old Style" pitchFamily="18" charset="0"/>
                          <a:cs typeface="Arial" pitchFamily="34" charset="0"/>
                        </a:rPr>
                        <a:t>  Belediyesi</a:t>
                      </a: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dirty="0">
                          <a:ln>
                            <a:noFill/>
                          </a:ln>
                          <a:solidFill>
                            <a:schemeClr val="tx1"/>
                          </a:solidFill>
                          <a:effectLst/>
                          <a:latin typeface="Bookman Old Style" pitchFamily="18" charset="0"/>
                          <a:cs typeface="Arial" pitchFamily="34" charset="0"/>
                        </a:rPr>
                        <a:t>1</a:t>
                      </a: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20638" algn="ctr" defTabSz="914400" rtl="0" eaLnBrk="1" fontAlgn="base" latinLnBrk="0" hangingPunct="1">
                        <a:lnSpc>
                          <a:spcPct val="100000"/>
                        </a:lnSpc>
                        <a:spcBef>
                          <a:spcPct val="0"/>
                        </a:spcBef>
                        <a:spcAft>
                          <a:spcPct val="0"/>
                        </a:spcAft>
                        <a:buClrTx/>
                        <a:buSzTx/>
                        <a:buFontTx/>
                        <a:buNone/>
                        <a:tabLst>
                          <a:tab pos="92075" algn="l"/>
                        </a:tabLst>
                      </a:pPr>
                      <a:r>
                        <a:rPr kumimoji="0" lang="tr-TR" sz="900" b="0" i="0" u="none" strike="noStrike" cap="none" normalizeH="0" baseline="0" dirty="0">
                          <a:ln>
                            <a:noFill/>
                          </a:ln>
                          <a:solidFill>
                            <a:schemeClr val="tx1"/>
                          </a:solidFill>
                          <a:effectLst/>
                          <a:latin typeface="Bookman Old Style" pitchFamily="18" charset="0"/>
                          <a:cs typeface="Arial" pitchFamily="34" charset="0"/>
                        </a:rPr>
                        <a:t>25</a:t>
                      </a: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20638" algn="ctr" defTabSz="914400" rtl="0" eaLnBrk="1" fontAlgn="base" latinLnBrk="0" hangingPunct="1">
                        <a:lnSpc>
                          <a:spcPct val="100000"/>
                        </a:lnSpc>
                        <a:spcBef>
                          <a:spcPct val="0"/>
                        </a:spcBef>
                        <a:spcAft>
                          <a:spcPct val="0"/>
                        </a:spcAft>
                        <a:buClrTx/>
                        <a:buSzTx/>
                        <a:buFontTx/>
                        <a:buNone/>
                        <a:tabLst>
                          <a:tab pos="92075" algn="l"/>
                        </a:tabLst>
                        <a:defRPr/>
                      </a:pPr>
                      <a:r>
                        <a:rPr kumimoji="0" lang="tr-TR" sz="900" b="0" i="0" u="none" strike="noStrike" cap="none" normalizeH="0" baseline="0" dirty="0">
                          <a:ln>
                            <a:noFill/>
                          </a:ln>
                          <a:solidFill>
                            <a:schemeClr val="tx1"/>
                          </a:solidFill>
                          <a:effectLst/>
                          <a:latin typeface="Bookman Old Style" pitchFamily="18" charset="0"/>
                          <a:cs typeface="Arial" pitchFamily="34" charset="0"/>
                        </a:rPr>
                        <a:t>168</a:t>
                      </a: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26"/>
                  </a:ext>
                </a:extLst>
              </a:tr>
              <a:tr h="236617">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000" b="1" i="0" u="none" strike="noStrike" cap="none" normalizeH="0" baseline="0" dirty="0">
                        <a:ln>
                          <a:noFill/>
                        </a:ln>
                        <a:solidFill>
                          <a:schemeClr val="tx1"/>
                        </a:solidFill>
                        <a:effectLst/>
                        <a:latin typeface="Arial" pitchFamily="34" charset="0"/>
                        <a:cs typeface="Arial" pitchFamily="34" charset="0"/>
                      </a:endParaRPr>
                    </a:p>
                  </a:txBody>
                  <a:tcPr marL="47266" marR="47266"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Kartal  Belediyesi</a:t>
                      </a: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dirty="0">
                          <a:ln>
                            <a:noFill/>
                          </a:ln>
                          <a:solidFill>
                            <a:schemeClr val="tx1"/>
                          </a:solidFill>
                          <a:effectLst/>
                          <a:latin typeface="Bookman Old Style" pitchFamily="18" charset="0"/>
                          <a:cs typeface="Arial" pitchFamily="34" charset="0"/>
                        </a:rPr>
                        <a:t>1</a:t>
                      </a: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20638" algn="ctr" defTabSz="914400" rtl="0" eaLnBrk="1" fontAlgn="base" latinLnBrk="0" hangingPunct="1">
                        <a:lnSpc>
                          <a:spcPct val="100000"/>
                        </a:lnSpc>
                        <a:spcBef>
                          <a:spcPct val="0"/>
                        </a:spcBef>
                        <a:spcAft>
                          <a:spcPct val="0"/>
                        </a:spcAft>
                        <a:buClrTx/>
                        <a:buSzTx/>
                        <a:buFontTx/>
                        <a:buNone/>
                        <a:tabLst>
                          <a:tab pos="92075" algn="l"/>
                        </a:tabLst>
                      </a:pPr>
                      <a:r>
                        <a:rPr kumimoji="0" lang="tr-TR" sz="900" b="0" i="0" u="none" strike="noStrike" cap="none" normalizeH="0" baseline="0" dirty="0">
                          <a:ln>
                            <a:noFill/>
                          </a:ln>
                          <a:solidFill>
                            <a:schemeClr val="tx1"/>
                          </a:solidFill>
                          <a:effectLst/>
                          <a:latin typeface="Bookman Old Style" pitchFamily="18" charset="0"/>
                          <a:cs typeface="Arial" pitchFamily="34" charset="0"/>
                        </a:rPr>
                        <a:t>20</a:t>
                      </a: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20638" algn="ctr" defTabSz="914400" rtl="0" eaLnBrk="1" fontAlgn="base" latinLnBrk="0" hangingPunct="1">
                        <a:lnSpc>
                          <a:spcPct val="100000"/>
                        </a:lnSpc>
                        <a:spcBef>
                          <a:spcPct val="0"/>
                        </a:spcBef>
                        <a:spcAft>
                          <a:spcPct val="0"/>
                        </a:spcAft>
                        <a:buClrTx/>
                        <a:buSzTx/>
                        <a:buFontTx/>
                        <a:buNone/>
                        <a:tabLst>
                          <a:tab pos="92075" algn="l"/>
                        </a:tabLst>
                      </a:pPr>
                      <a:r>
                        <a:rPr kumimoji="0" lang="tr-TR" sz="900" b="0" i="0" u="none" strike="noStrike" cap="none" normalizeH="0" baseline="0" dirty="0">
                          <a:ln>
                            <a:noFill/>
                          </a:ln>
                          <a:solidFill>
                            <a:schemeClr val="tx1"/>
                          </a:solidFill>
                          <a:effectLst/>
                          <a:latin typeface="Bookman Old Style" pitchFamily="18" charset="0"/>
                          <a:cs typeface="Arial" pitchFamily="34" charset="0"/>
                        </a:rPr>
                        <a:t>45</a:t>
                      </a: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27"/>
                  </a:ext>
                </a:extLst>
              </a:tr>
              <a:tr h="25214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TOPLAM</a:t>
                      </a: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000" b="1" i="0" u="none" strike="noStrike" cap="none" normalizeH="0" baseline="0" dirty="0">
                        <a:ln>
                          <a:noFill/>
                        </a:ln>
                        <a:solidFill>
                          <a:schemeClr val="tx1"/>
                        </a:solidFill>
                        <a:effectLst/>
                        <a:latin typeface="Arial" pitchFamily="34" charset="0"/>
                        <a:cs typeface="Arial" pitchFamily="34" charset="0"/>
                      </a:endParaRPr>
                    </a:p>
                  </a:txBody>
                  <a:tcPr marL="47266" marR="47266" marT="0" marB="0"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463</a:t>
                      </a: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20638" algn="ctr" defTabSz="914400" rtl="0" eaLnBrk="1" fontAlgn="base" latinLnBrk="0" hangingPunct="1">
                        <a:lnSpc>
                          <a:spcPct val="100000"/>
                        </a:lnSpc>
                        <a:spcBef>
                          <a:spcPct val="0"/>
                        </a:spcBef>
                        <a:spcAft>
                          <a:spcPct val="0"/>
                        </a:spcAft>
                        <a:buClrTx/>
                        <a:buSzTx/>
                        <a:buFontTx/>
                        <a:buNone/>
                        <a:tabLst>
                          <a:tab pos="92075" algn="l"/>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27.088</a:t>
                      </a: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20638" algn="ctr" defTabSz="914400" rtl="0" eaLnBrk="1" fontAlgn="base" latinLnBrk="0" hangingPunct="1">
                        <a:lnSpc>
                          <a:spcPct val="100000"/>
                        </a:lnSpc>
                        <a:spcBef>
                          <a:spcPct val="0"/>
                        </a:spcBef>
                        <a:spcAft>
                          <a:spcPct val="0"/>
                        </a:spcAft>
                        <a:buClrTx/>
                        <a:buSzTx/>
                        <a:buFontTx/>
                        <a:buNone/>
                        <a:tabLst>
                          <a:tab pos="92075" algn="l"/>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26.888</a:t>
                      </a:r>
                    </a:p>
                  </a:txBody>
                  <a:tcPr marL="35450" marR="3545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28"/>
                  </a:ext>
                </a:extLst>
              </a:tr>
            </a:tbl>
          </a:graphicData>
        </a:graphic>
      </p:graphicFrame>
      <p:sp>
        <p:nvSpPr>
          <p:cNvPr id="3" name="Dikdörtgen 2">
            <a:extLst>
              <a:ext uri="{FF2B5EF4-FFF2-40B4-BE49-F238E27FC236}">
                <a16:creationId xmlns:a16="http://schemas.microsoft.com/office/drawing/2014/main" id="{A6B44C16-7BD4-4038-9276-B8797A9AADA3}"/>
              </a:ext>
            </a:extLst>
          </p:cNvPr>
          <p:cNvSpPr/>
          <p:nvPr/>
        </p:nvSpPr>
        <p:spPr>
          <a:xfrm>
            <a:off x="317499" y="146735"/>
            <a:ext cx="6264697" cy="369332"/>
          </a:xfrm>
          <a:prstGeom prst="rect">
            <a:avLst/>
          </a:prstGeom>
        </p:spPr>
        <p:txBody>
          <a:bodyPr wrap="square">
            <a:spAutoFit/>
          </a:bodyPr>
          <a:lstStyle/>
          <a:p>
            <a:pPr algn="ctr"/>
            <a:r>
              <a:rPr lang="tr-TR" b="1" dirty="0">
                <a:solidFill>
                  <a:srgbClr val="FF0000"/>
                </a:solidFill>
                <a:latin typeface="Bookman Old Style" pitchFamily="18" charset="0"/>
                <a:cs typeface="Arial" pitchFamily="34" charset="0"/>
              </a:rPr>
              <a:t>İLDEKİ SOSYAL HİZMET KURULUŞLARI</a:t>
            </a:r>
            <a:endParaRPr lang="tr-TR" dirty="0"/>
          </a:p>
        </p:txBody>
      </p:sp>
      <p:sp>
        <p:nvSpPr>
          <p:cNvPr id="4" name="Slayt Numarası Yer Tutucusu 3">
            <a:extLst>
              <a:ext uri="{FF2B5EF4-FFF2-40B4-BE49-F238E27FC236}">
                <a16:creationId xmlns:a16="http://schemas.microsoft.com/office/drawing/2014/main" id="{328CE392-EC74-4D2F-952E-F07AFDF94707}"/>
              </a:ext>
            </a:extLst>
          </p:cNvPr>
          <p:cNvSpPr>
            <a:spLocks noGrp="1"/>
          </p:cNvSpPr>
          <p:nvPr>
            <p:ph type="sldNum" sz="quarter" idx="12"/>
          </p:nvPr>
        </p:nvSpPr>
        <p:spPr/>
        <p:txBody>
          <a:bodyPr/>
          <a:lstStyle/>
          <a:p>
            <a:pPr>
              <a:defRPr/>
            </a:pPr>
            <a:fld id="{B933E86D-47FE-4A98-B91B-91FFE54D33EE}" type="slidenum">
              <a:rPr lang="tr-TR" smtClean="0"/>
              <a:pPr>
                <a:defRPr/>
              </a:pPr>
              <a:t>38</a:t>
            </a:fld>
            <a:endParaRPr lang="tr-T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Tablo"/>
          <p:cNvGraphicFramePr>
            <a:graphicFrameLocks noGrp="1"/>
          </p:cNvGraphicFramePr>
          <p:nvPr>
            <p:extLst>
              <p:ext uri="{D42A27DB-BD31-4B8C-83A1-F6EECF244321}">
                <p14:modId xmlns:p14="http://schemas.microsoft.com/office/powerpoint/2010/main" val="4132025690"/>
              </p:ext>
            </p:extLst>
          </p:nvPr>
        </p:nvGraphicFramePr>
        <p:xfrm>
          <a:off x="242646" y="977901"/>
          <a:ext cx="6480720" cy="3975099"/>
        </p:xfrm>
        <a:graphic>
          <a:graphicData uri="http://schemas.openxmlformats.org/drawingml/2006/table">
            <a:tbl>
              <a:tblPr/>
              <a:tblGrid>
                <a:gridCol w="3361513">
                  <a:extLst>
                    <a:ext uri="{9D8B030D-6E8A-4147-A177-3AD203B41FA5}">
                      <a16:colId xmlns:a16="http://schemas.microsoft.com/office/drawing/2014/main" val="20000"/>
                    </a:ext>
                  </a:extLst>
                </a:gridCol>
                <a:gridCol w="967728">
                  <a:extLst>
                    <a:ext uri="{9D8B030D-6E8A-4147-A177-3AD203B41FA5}">
                      <a16:colId xmlns:a16="http://schemas.microsoft.com/office/drawing/2014/main" val="20001"/>
                    </a:ext>
                  </a:extLst>
                </a:gridCol>
                <a:gridCol w="1071359">
                  <a:extLst>
                    <a:ext uri="{9D8B030D-6E8A-4147-A177-3AD203B41FA5}">
                      <a16:colId xmlns:a16="http://schemas.microsoft.com/office/drawing/2014/main" val="20002"/>
                    </a:ext>
                  </a:extLst>
                </a:gridCol>
                <a:gridCol w="1080120">
                  <a:extLst>
                    <a:ext uri="{9D8B030D-6E8A-4147-A177-3AD203B41FA5}">
                      <a16:colId xmlns:a16="http://schemas.microsoft.com/office/drawing/2014/main" val="20003"/>
                    </a:ext>
                  </a:extLst>
                </a:gridCol>
              </a:tblGrid>
              <a:tr h="535323">
                <a:tc>
                  <a:txBody>
                    <a:bodyPr/>
                    <a:lstStyle/>
                    <a:p>
                      <a:pPr algn="ctr" fontAlgn="b"/>
                      <a:r>
                        <a:rPr lang="tr-TR" sz="1500" b="1" i="0" u="none" strike="noStrike" baseline="0" dirty="0">
                          <a:solidFill>
                            <a:srgbClr val="FF0000"/>
                          </a:solidFill>
                          <a:latin typeface="Bookman Old Style" pitchFamily="18" charset="0"/>
                          <a:cs typeface="Arial" pitchFamily="34" charset="0"/>
                        </a:rPr>
                        <a:t>    </a:t>
                      </a:r>
                      <a:r>
                        <a:rPr lang="tr-TR" sz="1500" b="1" i="0" u="none" strike="noStrike" dirty="0">
                          <a:solidFill>
                            <a:srgbClr val="FF0000"/>
                          </a:solidFill>
                          <a:latin typeface="Bookman Old Style" pitchFamily="18" charset="0"/>
                          <a:cs typeface="Arial" pitchFamily="34" charset="0"/>
                        </a:rPr>
                        <a:t>KÜLTÜR </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b"/>
                      <a:r>
                        <a:rPr lang="tr-TR" sz="1500" b="1" i="0" u="none" strike="noStrike" dirty="0">
                          <a:solidFill>
                            <a:srgbClr val="FF0000"/>
                          </a:solidFill>
                          <a:latin typeface="Bookman Old Style" pitchFamily="18" charset="0"/>
                          <a:cs typeface="Arial" pitchFamily="34" charset="0"/>
                        </a:rPr>
                        <a:t>2011</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lang="tr-TR" sz="1500" b="1" i="0" u="none" strike="noStrike" kern="1200" dirty="0">
                          <a:solidFill>
                            <a:srgbClr val="FF0000"/>
                          </a:solidFill>
                          <a:latin typeface="Bookman Old Style" pitchFamily="18" charset="0"/>
                          <a:ea typeface="+mn-ea"/>
                          <a:cs typeface="Arial" pitchFamily="34" charset="0"/>
                        </a:rPr>
                        <a:t>2012</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lang="tr-TR" sz="1500" b="1" i="0" u="none" strike="noStrike" kern="1200" dirty="0">
                          <a:solidFill>
                            <a:srgbClr val="FF0000"/>
                          </a:solidFill>
                          <a:latin typeface="Bookman Old Style" pitchFamily="18" charset="0"/>
                          <a:ea typeface="+mn-ea"/>
                          <a:cs typeface="Arial" pitchFamily="34" charset="0"/>
                        </a:rPr>
                        <a:t>2013</a:t>
                      </a:r>
                      <a:r>
                        <a:rPr lang="tr-TR" sz="1500" b="1" i="0" u="none" strike="noStrike" kern="1200" baseline="0" dirty="0">
                          <a:solidFill>
                            <a:srgbClr val="FF0000"/>
                          </a:solidFill>
                          <a:latin typeface="Bookman Old Style" pitchFamily="18" charset="0"/>
                          <a:ea typeface="+mn-ea"/>
                          <a:cs typeface="Arial" pitchFamily="34" charset="0"/>
                        </a:rPr>
                        <a:t> </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0"/>
                  </a:ext>
                </a:extLst>
              </a:tr>
              <a:tr h="361172">
                <a:tc>
                  <a:txBody>
                    <a:bodyPr/>
                    <a:lstStyle/>
                    <a:p>
                      <a:pPr algn="just" fontAlgn="b"/>
                      <a:r>
                        <a:rPr lang="tr-TR" sz="1200" b="1" i="0" u="none" strike="noStrike" dirty="0">
                          <a:solidFill>
                            <a:srgbClr val="000000"/>
                          </a:solidFill>
                          <a:latin typeface="Bookman Old Style" pitchFamily="18" charset="0"/>
                          <a:cs typeface="Arial" pitchFamily="34" charset="0"/>
                        </a:rPr>
                        <a:t>SİNEMA SEYİRCİSİ</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200" b="1" i="0" u="none" strike="noStrike" dirty="0">
                          <a:solidFill>
                            <a:srgbClr val="000000"/>
                          </a:solidFill>
                          <a:latin typeface="Bookman Old Style" pitchFamily="18" charset="0"/>
                          <a:cs typeface="Arial" pitchFamily="34" charset="0"/>
                        </a:rPr>
                        <a:t>13.435.241</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marL="0" algn="ctr" defTabSz="914400" rtl="0" eaLnBrk="1" fontAlgn="b" latinLnBrk="0" hangingPunct="1"/>
                      <a:r>
                        <a:rPr lang="tr-TR" sz="1200" b="1" i="0" u="none" strike="noStrike" kern="1200" dirty="0">
                          <a:solidFill>
                            <a:srgbClr val="000000"/>
                          </a:solidFill>
                          <a:latin typeface="Bookman Old Style" pitchFamily="18" charset="0"/>
                          <a:ea typeface="+mn-ea"/>
                          <a:cs typeface="Arial" pitchFamily="34" charset="0"/>
                        </a:rPr>
                        <a:t>14.000.678</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marL="0" algn="ctr" defTabSz="914400" rtl="0" eaLnBrk="1" fontAlgn="b" latinLnBrk="0" hangingPunct="1"/>
                      <a:r>
                        <a:rPr lang="tr-TR" sz="1200" b="1" i="0" u="none" strike="noStrike" kern="1200" dirty="0">
                          <a:solidFill>
                            <a:srgbClr val="000000"/>
                          </a:solidFill>
                          <a:latin typeface="Bookman Old Style" pitchFamily="18" charset="0"/>
                          <a:ea typeface="+mn-ea"/>
                          <a:cs typeface="Arial" pitchFamily="34" charset="0"/>
                        </a:rPr>
                        <a:t>*</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742668">
                <a:tc>
                  <a:txBody>
                    <a:bodyPr/>
                    <a:lstStyle/>
                    <a:p>
                      <a:pPr algn="just" fontAlgn="b"/>
                      <a:r>
                        <a:rPr lang="tr-TR" sz="1200" b="1" i="0" u="none" strike="noStrike" dirty="0">
                          <a:solidFill>
                            <a:srgbClr val="000000"/>
                          </a:solidFill>
                          <a:latin typeface="Bookman Old Style" pitchFamily="18" charset="0"/>
                          <a:cs typeface="Arial" pitchFamily="34" charset="0"/>
                        </a:rPr>
                        <a:t>TİYATRO SEYİRCİSİ</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200" b="1" i="0" u="none" strike="noStrike" dirty="0">
                          <a:solidFill>
                            <a:srgbClr val="000000"/>
                          </a:solidFill>
                          <a:latin typeface="Bookman Old Style" pitchFamily="18" charset="0"/>
                          <a:cs typeface="Arial" pitchFamily="34" charset="0"/>
                        </a:rPr>
                        <a:t>1.736.783</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tr-TR" sz="1200" b="1" i="0" u="none" strike="noStrike" kern="1200" dirty="0">
                          <a:solidFill>
                            <a:srgbClr val="000000"/>
                          </a:solidFill>
                          <a:latin typeface="Bookman Old Style" pitchFamily="18" charset="0"/>
                          <a:ea typeface="+mn-ea"/>
                          <a:cs typeface="Arial" pitchFamily="34" charset="0"/>
                        </a:rPr>
                        <a:t>1.881.176</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tr-TR" sz="1200" b="1" i="0" u="none" strike="noStrike" kern="1200" dirty="0">
                          <a:solidFill>
                            <a:srgbClr val="000000"/>
                          </a:solidFill>
                          <a:latin typeface="Bookman Old Style" pitchFamily="18" charset="0"/>
                          <a:ea typeface="+mn-ea"/>
                          <a:cs typeface="Arial" pitchFamily="34" charset="0"/>
                        </a:rPr>
                        <a:t>276.510</a:t>
                      </a:r>
                      <a:r>
                        <a:rPr lang="tr-TR" sz="1200" b="1" i="0" u="none" strike="noStrike" kern="1200" baseline="0" dirty="0">
                          <a:solidFill>
                            <a:srgbClr val="000000"/>
                          </a:solidFill>
                          <a:latin typeface="Bookman Old Style" pitchFamily="18" charset="0"/>
                          <a:ea typeface="+mn-ea"/>
                          <a:cs typeface="Arial" pitchFamily="34" charset="0"/>
                        </a:rPr>
                        <a:t> (Devlet Tiyatrosu)</a:t>
                      </a:r>
                      <a:endParaRPr lang="tr-TR" sz="1200" b="1" i="0" u="none" strike="noStrike" kern="1200" dirty="0">
                        <a:solidFill>
                          <a:srgbClr val="000000"/>
                        </a:solidFill>
                        <a:latin typeface="Bookman Old Style" pitchFamily="18" charset="0"/>
                        <a:ea typeface="+mn-ea"/>
                        <a:cs typeface="Arial" pitchFamily="34" charset="0"/>
                      </a:endParaRP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63252">
                <a:tc>
                  <a:txBody>
                    <a:bodyPr/>
                    <a:lstStyle/>
                    <a:p>
                      <a:pPr algn="just" fontAlgn="b"/>
                      <a:r>
                        <a:rPr lang="tr-TR" sz="1200" b="1" i="0" u="none" strike="noStrike" dirty="0">
                          <a:solidFill>
                            <a:srgbClr val="000000"/>
                          </a:solidFill>
                          <a:latin typeface="Bookman Old Style" pitchFamily="18" charset="0"/>
                          <a:cs typeface="Arial" pitchFamily="34" charset="0"/>
                        </a:rPr>
                        <a:t>MÜZE ZİYARETÇİSİ</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200" b="1" i="0" u="none" strike="noStrike" dirty="0">
                          <a:solidFill>
                            <a:srgbClr val="000000"/>
                          </a:solidFill>
                          <a:latin typeface="Bookman Old Style" pitchFamily="18" charset="0"/>
                          <a:cs typeface="Arial" pitchFamily="34" charset="0"/>
                        </a:rPr>
                        <a:t>7.575.194</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marL="0" algn="ctr" defTabSz="914400" rtl="0" eaLnBrk="1" fontAlgn="b" latinLnBrk="0" hangingPunct="1"/>
                      <a:r>
                        <a:rPr lang="tr-TR" sz="1200" b="1" i="0" u="none" strike="noStrike" kern="1200" dirty="0">
                          <a:solidFill>
                            <a:schemeClr val="tx1"/>
                          </a:solidFill>
                          <a:latin typeface="Bookman Old Style" pitchFamily="18" charset="0"/>
                          <a:ea typeface="+mn-ea"/>
                          <a:cs typeface="Arial" pitchFamily="34" charset="0"/>
                        </a:rPr>
                        <a:t>8.761.873</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marL="0" algn="ctr" defTabSz="914400" rtl="0" eaLnBrk="1" fontAlgn="b" latinLnBrk="0" hangingPunct="1"/>
                      <a:r>
                        <a:rPr lang="tr-TR" sz="1200" b="1" kern="1200">
                          <a:solidFill>
                            <a:schemeClr val="tx1"/>
                          </a:solidFill>
                          <a:latin typeface="Bookman Old Style" pitchFamily="18" charset="0"/>
                          <a:ea typeface="+mn-ea"/>
                          <a:cs typeface="Arial" pitchFamily="34" charset="0"/>
                        </a:rPr>
                        <a:t>8.922.134</a:t>
                      </a:r>
                      <a:endParaRPr lang="tr-TR" sz="1200" b="1" i="0" u="none" strike="noStrike" kern="1200" dirty="0">
                        <a:solidFill>
                          <a:schemeClr val="tx1"/>
                        </a:solidFill>
                        <a:latin typeface="Bookman Old Style" pitchFamily="18" charset="0"/>
                        <a:ea typeface="+mn-ea"/>
                        <a:cs typeface="Arial" pitchFamily="34" charset="0"/>
                      </a:endParaRP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518171">
                <a:tc>
                  <a:txBody>
                    <a:bodyPr/>
                    <a:lstStyle/>
                    <a:p>
                      <a:pPr algn="just" fontAlgn="b"/>
                      <a:r>
                        <a:rPr lang="tr-TR" sz="1200" b="1" i="0" u="none" strike="noStrike" dirty="0">
                          <a:solidFill>
                            <a:srgbClr val="000000"/>
                          </a:solidFill>
                          <a:latin typeface="Bookman Old Style" pitchFamily="18" charset="0"/>
                          <a:cs typeface="Arial" pitchFamily="34" charset="0"/>
                        </a:rPr>
                        <a:t>KÜTÜPHANELERDEN YARARLANANLARIN SAYISI</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200" b="1" i="0" u="none" strike="noStrike" dirty="0">
                          <a:solidFill>
                            <a:srgbClr val="000000"/>
                          </a:solidFill>
                          <a:latin typeface="Bookman Old Style" pitchFamily="18" charset="0"/>
                          <a:cs typeface="Arial" pitchFamily="34" charset="0"/>
                        </a:rPr>
                        <a:t>401.663</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marL="0" algn="ctr" defTabSz="914400" rtl="0" eaLnBrk="1" fontAlgn="b" latinLnBrk="0" hangingPunct="1"/>
                      <a:r>
                        <a:rPr lang="tr-TR" sz="1200" b="1" i="0" u="none" strike="noStrike" kern="1200" dirty="0">
                          <a:solidFill>
                            <a:schemeClr val="tx1"/>
                          </a:solidFill>
                          <a:latin typeface="Bookman Old Style" pitchFamily="18" charset="0"/>
                          <a:ea typeface="+mn-ea"/>
                          <a:cs typeface="Arial" pitchFamily="34" charset="0"/>
                        </a:rPr>
                        <a:t>455.024</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marL="0" algn="ctr" defTabSz="914400" rtl="0" eaLnBrk="1" fontAlgn="b" latinLnBrk="0" hangingPunct="1"/>
                      <a:r>
                        <a:rPr lang="tr-TR" sz="1200" b="1" i="0" u="none" strike="noStrike" kern="1200" dirty="0">
                          <a:solidFill>
                            <a:schemeClr val="tx1"/>
                          </a:solidFill>
                          <a:latin typeface="Bookman Old Style" pitchFamily="18" charset="0"/>
                          <a:ea typeface="+mn-ea"/>
                          <a:cs typeface="Arial" pitchFamily="34" charset="0"/>
                        </a:rPr>
                        <a:t>761.943</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518171">
                <a:tc>
                  <a:txBody>
                    <a:bodyPr/>
                    <a:lstStyle/>
                    <a:p>
                      <a:pPr algn="just" fontAlgn="b"/>
                      <a:r>
                        <a:rPr lang="tr-TR" sz="1200" b="1" i="0" u="none" strike="noStrike" dirty="0">
                          <a:solidFill>
                            <a:srgbClr val="000000"/>
                          </a:solidFill>
                          <a:latin typeface="Bookman Old Style" pitchFamily="18" charset="0"/>
                          <a:cs typeface="Arial" pitchFamily="34" charset="0"/>
                        </a:rPr>
                        <a:t>İSTANBULDA DÜZENLENEN ULUSAL FUARLAR+KONGRELER</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200" b="0" i="0" u="none" strike="noStrike" dirty="0">
                          <a:solidFill>
                            <a:srgbClr val="000000"/>
                          </a:solidFill>
                          <a:latin typeface="Bookman Old Style" pitchFamily="18" charset="0"/>
                          <a:cs typeface="Arial" pitchFamily="34" charset="0"/>
                        </a:rPr>
                        <a:t>124</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marL="0" algn="ctr" defTabSz="914400" rtl="0" eaLnBrk="1" fontAlgn="b" latinLnBrk="0" hangingPunct="1">
                        <a:spcAft>
                          <a:spcPts val="0"/>
                        </a:spcAft>
                      </a:pPr>
                      <a:r>
                        <a:rPr lang="tr-TR" sz="1200" b="0" i="0" u="none" strike="noStrike" kern="1200" dirty="0">
                          <a:solidFill>
                            <a:schemeClr val="tx1"/>
                          </a:solidFill>
                          <a:latin typeface="Bookman Old Style" pitchFamily="18" charset="0"/>
                          <a:ea typeface="+mn-ea"/>
                          <a:cs typeface="Arial" pitchFamily="34" charset="0"/>
                        </a:rPr>
                        <a:t>209</a:t>
                      </a: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marL="0" algn="ctr" defTabSz="914400" rtl="0" eaLnBrk="1" fontAlgn="b" latinLnBrk="0" hangingPunct="1">
                        <a:spcAft>
                          <a:spcPts val="0"/>
                        </a:spcAft>
                      </a:pPr>
                      <a:r>
                        <a:rPr lang="tr-TR" sz="1200" b="0" i="0" u="none" strike="noStrike" kern="1200" dirty="0">
                          <a:solidFill>
                            <a:schemeClr val="tx1"/>
                          </a:solidFill>
                          <a:latin typeface="Bookman Old Style" pitchFamily="18" charset="0"/>
                          <a:ea typeface="+mn-ea"/>
                          <a:cs typeface="Arial" pitchFamily="34" charset="0"/>
                        </a:rPr>
                        <a:t>229</a:t>
                      </a: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518171">
                <a:tc>
                  <a:txBody>
                    <a:bodyPr/>
                    <a:lstStyle/>
                    <a:p>
                      <a:pPr algn="just" fontAlgn="b"/>
                      <a:r>
                        <a:rPr lang="tr-TR" sz="1200" b="1" i="0" u="none" strike="noStrike" dirty="0">
                          <a:solidFill>
                            <a:srgbClr val="000000"/>
                          </a:solidFill>
                          <a:latin typeface="Bookman Old Style" pitchFamily="18" charset="0"/>
                          <a:cs typeface="Arial" pitchFamily="34" charset="0"/>
                        </a:rPr>
                        <a:t>İSTANBULDA DÜZENLENEN ULUSLAR ARASI FUARLAR+KONGRELER</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200" b="0" i="0" u="none" strike="noStrike" dirty="0">
                          <a:solidFill>
                            <a:srgbClr val="000000"/>
                          </a:solidFill>
                          <a:latin typeface="Bookman Old Style" pitchFamily="18" charset="0"/>
                          <a:cs typeface="Arial" pitchFamily="34" charset="0"/>
                        </a:rPr>
                        <a:t>80</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marL="0" algn="ctr" defTabSz="914400" rtl="0" eaLnBrk="1" fontAlgn="b" latinLnBrk="0" hangingPunct="1">
                        <a:spcAft>
                          <a:spcPts val="0"/>
                        </a:spcAft>
                      </a:pPr>
                      <a:r>
                        <a:rPr lang="tr-TR" sz="1200" b="0" i="0" u="none" strike="noStrike" kern="1200" dirty="0">
                          <a:solidFill>
                            <a:schemeClr val="tx1"/>
                          </a:solidFill>
                          <a:latin typeface="Bookman Old Style" pitchFamily="18" charset="0"/>
                          <a:ea typeface="+mn-ea"/>
                          <a:cs typeface="Arial" pitchFamily="34" charset="0"/>
                        </a:rPr>
                        <a:t>169</a:t>
                      </a: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marL="0" algn="ctr" defTabSz="914400" rtl="0" eaLnBrk="1" fontAlgn="b" latinLnBrk="0" hangingPunct="1">
                        <a:spcAft>
                          <a:spcPts val="0"/>
                        </a:spcAft>
                      </a:pPr>
                      <a:r>
                        <a:rPr lang="tr-TR" sz="1200" b="0" i="0" u="none" strike="noStrike" kern="1200" dirty="0">
                          <a:solidFill>
                            <a:schemeClr val="tx1"/>
                          </a:solidFill>
                          <a:latin typeface="Bookman Old Style" pitchFamily="18" charset="0"/>
                          <a:ea typeface="+mn-ea"/>
                          <a:cs typeface="Arial" pitchFamily="34" charset="0"/>
                        </a:rPr>
                        <a:t>134</a:t>
                      </a: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518171">
                <a:tc>
                  <a:txBody>
                    <a:bodyPr/>
                    <a:lstStyle/>
                    <a:p>
                      <a:pPr algn="just" fontAlgn="b"/>
                      <a:r>
                        <a:rPr lang="tr-TR" sz="1200" b="1" i="0" u="none" strike="noStrike" dirty="0">
                          <a:solidFill>
                            <a:srgbClr val="000000"/>
                          </a:solidFill>
                          <a:latin typeface="Bookman Old Style" pitchFamily="18" charset="0"/>
                          <a:cs typeface="Arial" pitchFamily="34" charset="0"/>
                        </a:rPr>
                        <a:t>İSTANBULDA DÜZENLENEN TOPLAM FUAR+KONGRELER</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200" b="1" i="0" u="none" strike="noStrike" dirty="0">
                          <a:solidFill>
                            <a:srgbClr val="000000"/>
                          </a:solidFill>
                          <a:latin typeface="Bookman Old Style" pitchFamily="18" charset="0"/>
                          <a:cs typeface="Arial" pitchFamily="34" charset="0"/>
                        </a:rPr>
                        <a:t>204</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marL="0" algn="ctr" defTabSz="914400" rtl="0" eaLnBrk="1" fontAlgn="b" latinLnBrk="0" hangingPunct="1">
                        <a:spcAft>
                          <a:spcPts val="0"/>
                        </a:spcAft>
                      </a:pPr>
                      <a:r>
                        <a:rPr lang="tr-TR" sz="1200" b="1" i="0" u="none" strike="noStrike" kern="1200" dirty="0">
                          <a:solidFill>
                            <a:schemeClr val="tx1"/>
                          </a:solidFill>
                          <a:latin typeface="Bookman Old Style" pitchFamily="18" charset="0"/>
                          <a:ea typeface="+mn-ea"/>
                          <a:cs typeface="Arial" pitchFamily="34" charset="0"/>
                        </a:rPr>
                        <a:t>378</a:t>
                      </a: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marL="0" algn="ctr" defTabSz="914400" rtl="0" eaLnBrk="1" fontAlgn="b" latinLnBrk="0" hangingPunct="1">
                        <a:spcAft>
                          <a:spcPts val="0"/>
                        </a:spcAft>
                      </a:pPr>
                      <a:r>
                        <a:rPr lang="tr-TR" sz="1200" b="1" i="0" u="none" strike="noStrike" kern="1200" dirty="0">
                          <a:solidFill>
                            <a:schemeClr val="tx1"/>
                          </a:solidFill>
                          <a:latin typeface="Bookman Old Style" pitchFamily="18" charset="0"/>
                          <a:ea typeface="+mn-ea"/>
                          <a:cs typeface="Arial" pitchFamily="34" charset="0"/>
                        </a:rPr>
                        <a:t>363</a:t>
                      </a: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bl>
          </a:graphicData>
        </a:graphic>
      </p:graphicFrame>
      <p:sp>
        <p:nvSpPr>
          <p:cNvPr id="6" name="5 Metin kutusu"/>
          <p:cNvSpPr txBox="1"/>
          <p:nvPr/>
        </p:nvSpPr>
        <p:spPr>
          <a:xfrm>
            <a:off x="134634" y="5134137"/>
            <a:ext cx="6401919" cy="276999"/>
          </a:xfrm>
          <a:prstGeom prst="rect">
            <a:avLst/>
          </a:prstGeom>
          <a:noFill/>
        </p:spPr>
        <p:txBody>
          <a:bodyPr wrap="square" rtlCol="0">
            <a:spAutoFit/>
          </a:bodyPr>
          <a:lstStyle/>
          <a:p>
            <a:r>
              <a:rPr lang="tr-TR" sz="1200" b="1" dirty="0">
                <a:latin typeface="Bookman Old Style" pitchFamily="18" charset="0"/>
                <a:cs typeface="Arial" pitchFamily="34" charset="0"/>
              </a:rPr>
              <a:t>* TÜİK 2013 yılı verileri yayınlanmamıştır.</a:t>
            </a:r>
          </a:p>
        </p:txBody>
      </p:sp>
      <p:sp>
        <p:nvSpPr>
          <p:cNvPr id="2" name="Dikdörtgen 1">
            <a:extLst>
              <a:ext uri="{FF2B5EF4-FFF2-40B4-BE49-F238E27FC236}">
                <a16:creationId xmlns:a16="http://schemas.microsoft.com/office/drawing/2014/main" id="{9C1FA29D-06E8-4DE1-892D-ECDB4473ECF6}"/>
              </a:ext>
            </a:extLst>
          </p:cNvPr>
          <p:cNvSpPr/>
          <p:nvPr/>
        </p:nvSpPr>
        <p:spPr>
          <a:xfrm>
            <a:off x="242646" y="427432"/>
            <a:ext cx="6480720" cy="369332"/>
          </a:xfrm>
          <a:prstGeom prst="rect">
            <a:avLst/>
          </a:prstGeom>
        </p:spPr>
        <p:txBody>
          <a:bodyPr wrap="square">
            <a:spAutoFit/>
          </a:bodyPr>
          <a:lstStyle/>
          <a:p>
            <a:pPr algn="ctr"/>
            <a:r>
              <a:rPr lang="tr-TR" b="1" dirty="0">
                <a:solidFill>
                  <a:srgbClr val="FF0000"/>
                </a:solidFill>
                <a:latin typeface="Bookman Old Style" pitchFamily="18" charset="0"/>
                <a:cs typeface="Arial" pitchFamily="34" charset="0"/>
              </a:rPr>
              <a:t> KÜLTÜR VE TURİZM </a:t>
            </a:r>
            <a:endParaRPr lang="tr-TR" dirty="0"/>
          </a:p>
        </p:txBody>
      </p:sp>
      <p:sp>
        <p:nvSpPr>
          <p:cNvPr id="3" name="Dikdörtgen 2">
            <a:extLst>
              <a:ext uri="{FF2B5EF4-FFF2-40B4-BE49-F238E27FC236}">
                <a16:creationId xmlns:a16="http://schemas.microsoft.com/office/drawing/2014/main" id="{F8178267-03BD-4D16-87B8-C6BEE35340A8}"/>
              </a:ext>
            </a:extLst>
          </p:cNvPr>
          <p:cNvSpPr/>
          <p:nvPr/>
        </p:nvSpPr>
        <p:spPr>
          <a:xfrm>
            <a:off x="299123" y="5411136"/>
            <a:ext cx="6367766" cy="369332"/>
          </a:xfrm>
          <a:prstGeom prst="rect">
            <a:avLst/>
          </a:prstGeom>
        </p:spPr>
        <p:txBody>
          <a:bodyPr wrap="square">
            <a:spAutoFit/>
          </a:bodyPr>
          <a:lstStyle/>
          <a:p>
            <a:pPr algn="ctr"/>
            <a:r>
              <a:rPr lang="tr-TR" b="1" dirty="0">
                <a:solidFill>
                  <a:srgbClr val="FF3300"/>
                </a:solidFill>
                <a:latin typeface="Bookman Old Style" pitchFamily="18" charset="0"/>
                <a:cs typeface="Arial" pitchFamily="34" charset="0"/>
              </a:rPr>
              <a:t>TARİHİ DEĞERE SAHİP YERLER</a:t>
            </a:r>
            <a:endParaRPr lang="tr-TR" dirty="0"/>
          </a:p>
        </p:txBody>
      </p:sp>
      <p:graphicFrame>
        <p:nvGraphicFramePr>
          <p:cNvPr id="7" name="4 Tablo">
            <a:extLst>
              <a:ext uri="{FF2B5EF4-FFF2-40B4-BE49-F238E27FC236}">
                <a16:creationId xmlns:a16="http://schemas.microsoft.com/office/drawing/2014/main" id="{0DFA3CE3-63D1-4766-90F3-6C028D87F343}"/>
              </a:ext>
            </a:extLst>
          </p:cNvPr>
          <p:cNvGraphicFramePr>
            <a:graphicFrameLocks noGrp="1"/>
          </p:cNvGraphicFramePr>
          <p:nvPr>
            <p:extLst>
              <p:ext uri="{D42A27DB-BD31-4B8C-83A1-F6EECF244321}">
                <p14:modId xmlns:p14="http://schemas.microsoft.com/office/powerpoint/2010/main" val="2443762480"/>
              </p:ext>
            </p:extLst>
          </p:nvPr>
        </p:nvGraphicFramePr>
        <p:xfrm>
          <a:off x="242646" y="5792639"/>
          <a:ext cx="6480720" cy="3827481"/>
        </p:xfrm>
        <a:graphic>
          <a:graphicData uri="http://schemas.openxmlformats.org/drawingml/2006/table">
            <a:tbl>
              <a:tblPr/>
              <a:tblGrid>
                <a:gridCol w="3524602">
                  <a:extLst>
                    <a:ext uri="{9D8B030D-6E8A-4147-A177-3AD203B41FA5}">
                      <a16:colId xmlns:a16="http://schemas.microsoft.com/office/drawing/2014/main" val="20000"/>
                    </a:ext>
                  </a:extLst>
                </a:gridCol>
                <a:gridCol w="2956118">
                  <a:extLst>
                    <a:ext uri="{9D8B030D-6E8A-4147-A177-3AD203B41FA5}">
                      <a16:colId xmlns:a16="http://schemas.microsoft.com/office/drawing/2014/main" val="20001"/>
                    </a:ext>
                  </a:extLst>
                </a:gridCol>
              </a:tblGrid>
              <a:tr h="41121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000099"/>
                          </a:solidFill>
                          <a:effectLst/>
                          <a:latin typeface="Bookman Old Style" pitchFamily="18" charset="0"/>
                          <a:cs typeface="Arial" pitchFamily="34" charset="0"/>
                        </a:rPr>
                        <a:t>TÜRÜ</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000099"/>
                          </a:solidFill>
                          <a:effectLst/>
                          <a:latin typeface="Bookman Old Style" pitchFamily="18" charset="0"/>
                          <a:cs typeface="Arial" pitchFamily="34" charset="0"/>
                        </a:rPr>
                        <a:t>SAYISI</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0"/>
                  </a:ext>
                </a:extLst>
              </a:tr>
              <a:tr h="35337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SARAY SAYISI</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28</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26911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MEDRESE SAYISI</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90</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52578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MÜZE SAYISI</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94</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(Kültür ve Turizm Bakanlığı’na bağlı 14)</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27917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TARİHSEL DEĞERE SAHİP CAMİ SAYISI </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517</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r h="36576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TARİHSEL DEĞERE SAHİP KİLİSE SAYISI </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164</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5"/>
                  </a:ext>
                </a:extLst>
              </a:tr>
              <a:tr h="36576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TARİHSEL DEĞERE SAHİP SİNEGOG SAYISI</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19</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6"/>
                  </a:ext>
                </a:extLst>
              </a:tr>
              <a:tr h="52578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TÜRBE SAYISI</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199 </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(Kültür ve Turizm Bakanlığı’na bağlı 120)</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7"/>
                  </a:ext>
                </a:extLst>
              </a:tr>
              <a:tr h="36576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TARİHSEL DEĞERE SAHİP ÇEŞME SAYISI</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595</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8"/>
                  </a:ext>
                </a:extLst>
              </a:tr>
              <a:tr h="36576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TARİHSEL DEĞERE SAHİP HAMAM SAYISI</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93</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9"/>
                  </a:ext>
                </a:extLst>
              </a:tr>
            </a:tbl>
          </a:graphicData>
        </a:graphic>
      </p:graphicFrame>
      <p:sp>
        <p:nvSpPr>
          <p:cNvPr id="4" name="Slayt Numarası Yer Tutucusu 3">
            <a:extLst>
              <a:ext uri="{FF2B5EF4-FFF2-40B4-BE49-F238E27FC236}">
                <a16:creationId xmlns:a16="http://schemas.microsoft.com/office/drawing/2014/main" id="{DBC063D5-27BD-4122-8C49-D23FA6F132AB}"/>
              </a:ext>
            </a:extLst>
          </p:cNvPr>
          <p:cNvSpPr>
            <a:spLocks noGrp="1"/>
          </p:cNvSpPr>
          <p:nvPr>
            <p:ph type="sldNum" sz="quarter" idx="12"/>
          </p:nvPr>
        </p:nvSpPr>
        <p:spPr/>
        <p:txBody>
          <a:bodyPr/>
          <a:lstStyle/>
          <a:p>
            <a:pPr>
              <a:defRPr/>
            </a:pPr>
            <a:fld id="{7F979C48-A748-48C9-B264-A35E2CA3DA99}" type="slidenum">
              <a:rPr lang="tr-TR" smtClean="0"/>
              <a:pPr>
                <a:defRPr/>
              </a:pPr>
              <a:t>39</a:t>
            </a:fld>
            <a:endParaRPr lang="tr-T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idx="1"/>
          </p:nvPr>
        </p:nvSpPr>
        <p:spPr>
          <a:xfrm>
            <a:off x="121230" y="640048"/>
            <a:ext cx="6561535" cy="3401924"/>
          </a:xfrm>
        </p:spPr>
        <p:txBody>
          <a:bodyPr>
            <a:normAutofit/>
          </a:bodyPr>
          <a:lstStyle/>
          <a:p>
            <a:pPr algn="just" eaLnBrk="1" hangingPunct="1">
              <a:lnSpc>
                <a:spcPct val="110000"/>
              </a:lnSpc>
              <a:buSzPct val="114000"/>
            </a:pPr>
            <a:r>
              <a:rPr lang="tr-TR" sz="1350" b="1" dirty="0">
                <a:latin typeface="Bookman Old Style" pitchFamily="18" charset="0"/>
                <a:cs typeface="Arial" pitchFamily="34" charset="0"/>
              </a:rPr>
              <a:t>Türkiye nüfusu 76.667.864 kişi olup,</a:t>
            </a:r>
          </a:p>
          <a:p>
            <a:pPr algn="just">
              <a:lnSpc>
                <a:spcPct val="110000"/>
              </a:lnSpc>
              <a:buSzPct val="114000"/>
            </a:pPr>
            <a:r>
              <a:rPr lang="tr-TR" sz="1350" b="1" dirty="0">
                <a:latin typeface="Bookman Old Style" pitchFamily="18" charset="0"/>
                <a:cs typeface="Arial" pitchFamily="34" charset="0"/>
              </a:rPr>
              <a:t>İstanbul’da </a:t>
            </a:r>
            <a:r>
              <a:rPr lang="tr-TR" sz="1300" b="1" dirty="0">
                <a:solidFill>
                  <a:prstClr val="black"/>
                </a:solidFill>
                <a:latin typeface="Bookman Old Style" pitchFamily="18" charset="0"/>
                <a:cs typeface="Arial" pitchFamily="34" charset="0"/>
              </a:rPr>
              <a:t>14.160.467 kişi </a:t>
            </a:r>
            <a:r>
              <a:rPr lang="tr-TR" sz="1350" b="1" dirty="0">
                <a:latin typeface="Bookman Old Style" pitchFamily="18" charset="0"/>
                <a:cs typeface="Arial" pitchFamily="34" charset="0"/>
              </a:rPr>
              <a:t>yaşamaktadır. </a:t>
            </a:r>
          </a:p>
          <a:p>
            <a:pPr algn="just">
              <a:lnSpc>
                <a:spcPct val="110000"/>
              </a:lnSpc>
              <a:buSzPct val="114000"/>
            </a:pPr>
            <a:r>
              <a:rPr lang="tr-TR" sz="1350" b="1" dirty="0">
                <a:latin typeface="Bookman Old Style" pitchFamily="18" charset="0"/>
                <a:cs typeface="Arial" pitchFamily="34" charset="0"/>
              </a:rPr>
              <a:t>Türkiye genelinde km²’ye100 kişi düşerken;</a:t>
            </a:r>
          </a:p>
          <a:p>
            <a:pPr algn="just">
              <a:lnSpc>
                <a:spcPct val="110000"/>
              </a:lnSpc>
              <a:buSzPct val="114000"/>
            </a:pPr>
            <a:r>
              <a:rPr lang="tr-TR" sz="1350" b="1" dirty="0">
                <a:latin typeface="Bookman Old Style" pitchFamily="18" charset="0"/>
                <a:cs typeface="Arial" pitchFamily="34" charset="0"/>
              </a:rPr>
              <a:t> İstanbul’da 2.725 kişi düşmektedir.</a:t>
            </a:r>
          </a:p>
          <a:p>
            <a:pPr algn="just" eaLnBrk="1" hangingPunct="1">
              <a:lnSpc>
                <a:spcPct val="110000"/>
              </a:lnSpc>
              <a:buSzPct val="114000"/>
            </a:pPr>
            <a:r>
              <a:rPr lang="tr-TR" sz="1350" b="1" dirty="0">
                <a:latin typeface="Bookman Old Style" pitchFamily="18" charset="0"/>
                <a:cs typeface="Arial" pitchFamily="34" charset="0"/>
              </a:rPr>
              <a:t>İl nüfusu 2012 yılında 13.854.740 kişi iken 2013 yılında 305.727 kişi artarak 14.160.467 kişiye ulaşmıştır. </a:t>
            </a:r>
          </a:p>
          <a:p>
            <a:pPr algn="just">
              <a:lnSpc>
                <a:spcPct val="110000"/>
              </a:lnSpc>
              <a:buSzPct val="114000"/>
            </a:pPr>
            <a:r>
              <a:rPr lang="tr-TR" sz="1350" b="1" dirty="0">
                <a:latin typeface="Bookman Old Style" pitchFamily="18" charset="0"/>
                <a:cs typeface="Arial" pitchFamily="34" charset="0"/>
              </a:rPr>
              <a:t>2013 yılı nüfus artış hızı % 21,8;</a:t>
            </a:r>
          </a:p>
          <a:p>
            <a:pPr algn="just">
              <a:lnSpc>
                <a:spcPct val="110000"/>
              </a:lnSpc>
              <a:buSzPct val="114000"/>
            </a:pPr>
            <a:r>
              <a:rPr lang="tr-TR" sz="1350" b="1" dirty="0">
                <a:latin typeface="Bookman Old Style" pitchFamily="18" charset="0"/>
                <a:cs typeface="Arial" pitchFamily="34" charset="0"/>
              </a:rPr>
              <a:t>2011- 2012 yılı net göçü  30.461’dir. </a:t>
            </a:r>
            <a:endParaRPr lang="tr-TR" sz="1350" b="1" dirty="0">
              <a:solidFill>
                <a:srgbClr val="FF0000"/>
              </a:solidFill>
              <a:latin typeface="Bookman Old Style" pitchFamily="18" charset="0"/>
              <a:cs typeface="Arial" pitchFamily="34" charset="0"/>
            </a:endParaRPr>
          </a:p>
          <a:p>
            <a:pPr algn="just" eaLnBrk="1" hangingPunct="1">
              <a:lnSpc>
                <a:spcPct val="80000"/>
              </a:lnSpc>
              <a:buNone/>
            </a:pPr>
            <a:r>
              <a:rPr lang="tr-TR" sz="1350" b="1" dirty="0">
                <a:latin typeface="Arial" pitchFamily="34" charset="0"/>
                <a:cs typeface="Arial" pitchFamily="34" charset="0"/>
              </a:rPr>
              <a:t> </a:t>
            </a:r>
          </a:p>
        </p:txBody>
      </p:sp>
      <p:sp>
        <p:nvSpPr>
          <p:cNvPr id="519172" name="Text Box 4"/>
          <p:cNvSpPr txBox="1">
            <a:spLocks noChangeArrowheads="1"/>
          </p:cNvSpPr>
          <p:nvPr/>
        </p:nvSpPr>
        <p:spPr bwMode="auto">
          <a:xfrm>
            <a:off x="-891778" y="5385198"/>
            <a:ext cx="6561535" cy="461665"/>
          </a:xfrm>
          <a:prstGeom prst="rect">
            <a:avLst/>
          </a:prstGeom>
          <a:noFill/>
          <a:ln w="9525" algn="ctr">
            <a:noFill/>
            <a:miter lim="800000"/>
            <a:headEnd/>
            <a:tailEnd/>
          </a:ln>
          <a:effectLst/>
        </p:spPr>
        <p:txBody>
          <a:bodyPr>
            <a:spAutoFit/>
          </a:bodyPr>
          <a:lstStyle/>
          <a:p>
            <a:pPr marL="257175" indent="-257175">
              <a:defRPr/>
            </a:pPr>
            <a:endParaRPr lang="tr-TR" sz="2400">
              <a:effectLst>
                <a:outerShdw blurRad="38100" dist="38100" dir="2700000" algn="tl">
                  <a:srgbClr val="FFFFFF"/>
                </a:outerShdw>
              </a:effectLst>
            </a:endParaRPr>
          </a:p>
        </p:txBody>
      </p:sp>
      <p:graphicFrame>
        <p:nvGraphicFramePr>
          <p:cNvPr id="8" name="7 Tablo"/>
          <p:cNvGraphicFramePr>
            <a:graphicFrameLocks noGrp="1"/>
          </p:cNvGraphicFramePr>
          <p:nvPr>
            <p:extLst>
              <p:ext uri="{D42A27DB-BD31-4B8C-83A1-F6EECF244321}">
                <p14:modId xmlns:p14="http://schemas.microsoft.com/office/powerpoint/2010/main" val="2497759101"/>
              </p:ext>
            </p:extLst>
          </p:nvPr>
        </p:nvGraphicFramePr>
        <p:xfrm>
          <a:off x="350657" y="3797050"/>
          <a:ext cx="6102680" cy="4838950"/>
        </p:xfrm>
        <a:graphic>
          <a:graphicData uri="http://schemas.openxmlformats.org/drawingml/2006/table">
            <a:tbl>
              <a:tblPr/>
              <a:tblGrid>
                <a:gridCol w="1930439">
                  <a:extLst>
                    <a:ext uri="{9D8B030D-6E8A-4147-A177-3AD203B41FA5}">
                      <a16:colId xmlns:a16="http://schemas.microsoft.com/office/drawing/2014/main" val="20000"/>
                    </a:ext>
                  </a:extLst>
                </a:gridCol>
                <a:gridCol w="1058628">
                  <a:extLst>
                    <a:ext uri="{9D8B030D-6E8A-4147-A177-3AD203B41FA5}">
                      <a16:colId xmlns:a16="http://schemas.microsoft.com/office/drawing/2014/main" val="20001"/>
                    </a:ext>
                  </a:extLst>
                </a:gridCol>
                <a:gridCol w="1058628">
                  <a:extLst>
                    <a:ext uri="{9D8B030D-6E8A-4147-A177-3AD203B41FA5}">
                      <a16:colId xmlns:a16="http://schemas.microsoft.com/office/drawing/2014/main" val="20002"/>
                    </a:ext>
                  </a:extLst>
                </a:gridCol>
                <a:gridCol w="1058628">
                  <a:extLst>
                    <a:ext uri="{9D8B030D-6E8A-4147-A177-3AD203B41FA5}">
                      <a16:colId xmlns:a16="http://schemas.microsoft.com/office/drawing/2014/main" val="20003"/>
                    </a:ext>
                  </a:extLst>
                </a:gridCol>
                <a:gridCol w="996357">
                  <a:extLst>
                    <a:ext uri="{9D8B030D-6E8A-4147-A177-3AD203B41FA5}">
                      <a16:colId xmlns:a16="http://schemas.microsoft.com/office/drawing/2014/main" val="20004"/>
                    </a:ext>
                  </a:extLst>
                </a:gridCol>
              </a:tblGrid>
              <a:tr h="562977">
                <a:tc>
                  <a:txBody>
                    <a:bodyPr/>
                    <a:lstStyle/>
                    <a:p>
                      <a:pPr algn="ctr" fontAlgn="b"/>
                      <a:r>
                        <a:rPr lang="tr-TR" sz="1300" b="1" i="0" u="none" strike="noStrike" dirty="0">
                          <a:solidFill>
                            <a:srgbClr val="000099"/>
                          </a:solidFill>
                          <a:latin typeface="Bookman Old Style" pitchFamily="18" charset="0"/>
                          <a:cs typeface="Arial" pitchFamily="34" charset="0"/>
                        </a:rPr>
                        <a:t> NÜFUS</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b"/>
                      <a:r>
                        <a:rPr lang="tr-TR" sz="1300" b="1" i="0" u="none" strike="noStrike" dirty="0">
                          <a:solidFill>
                            <a:srgbClr val="000099"/>
                          </a:solidFill>
                          <a:latin typeface="Bookman Old Style" pitchFamily="18" charset="0"/>
                          <a:cs typeface="Arial" pitchFamily="34" charset="0"/>
                        </a:rPr>
                        <a:t>2010</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b"/>
                      <a:r>
                        <a:rPr lang="tr-TR" sz="1300" b="1" i="0" u="none" strike="noStrike" dirty="0">
                          <a:solidFill>
                            <a:srgbClr val="000099"/>
                          </a:solidFill>
                          <a:latin typeface="Bookman Old Style" pitchFamily="18" charset="0"/>
                          <a:cs typeface="Arial" pitchFamily="34" charset="0"/>
                        </a:rPr>
                        <a:t>2011</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b"/>
                      <a:r>
                        <a:rPr lang="tr-TR" sz="1300" b="1" i="0" u="none" strike="noStrike" dirty="0">
                          <a:solidFill>
                            <a:srgbClr val="000099"/>
                          </a:solidFill>
                          <a:latin typeface="Bookman Old Style" pitchFamily="18" charset="0"/>
                          <a:cs typeface="Arial" pitchFamily="34" charset="0"/>
                        </a:rPr>
                        <a:t>2012</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b"/>
                      <a:r>
                        <a:rPr lang="tr-TR" sz="1300" b="1" i="0" u="none" strike="noStrike" dirty="0">
                          <a:solidFill>
                            <a:srgbClr val="000099"/>
                          </a:solidFill>
                          <a:latin typeface="Bookman Old Style" pitchFamily="18" charset="0"/>
                          <a:cs typeface="Arial" pitchFamily="34" charset="0"/>
                        </a:rPr>
                        <a:t>2013</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0"/>
                  </a:ext>
                </a:extLst>
              </a:tr>
              <a:tr h="730544">
                <a:tc>
                  <a:txBody>
                    <a:bodyPr/>
                    <a:lstStyle/>
                    <a:p>
                      <a:pPr algn="just" fontAlgn="b"/>
                      <a:r>
                        <a:rPr lang="tr-TR" sz="1300" b="1" i="0" u="none" strike="noStrike" dirty="0">
                          <a:solidFill>
                            <a:srgbClr val="000000"/>
                          </a:solidFill>
                          <a:latin typeface="Bookman Old Style" pitchFamily="18" charset="0"/>
                          <a:cs typeface="Arial" pitchFamily="34" charset="0"/>
                        </a:rPr>
                        <a:t>TOPLAM</a:t>
                      </a:r>
                      <a:r>
                        <a:rPr lang="tr-TR" sz="1300" b="1" i="0" u="none" strike="noStrike" baseline="0" dirty="0">
                          <a:solidFill>
                            <a:srgbClr val="000000"/>
                          </a:solidFill>
                          <a:latin typeface="Bookman Old Style" pitchFamily="18" charset="0"/>
                          <a:cs typeface="Arial" pitchFamily="34" charset="0"/>
                        </a:rPr>
                        <a:t> </a:t>
                      </a:r>
                      <a:r>
                        <a:rPr lang="tr-TR" sz="1300" b="1" i="0" u="none" strike="noStrike" dirty="0">
                          <a:solidFill>
                            <a:srgbClr val="000000"/>
                          </a:solidFill>
                          <a:latin typeface="Bookman Old Style" pitchFamily="18" charset="0"/>
                          <a:cs typeface="Arial" pitchFamily="34" charset="0"/>
                        </a:rPr>
                        <a:t> NÜFUS</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b"/>
                      <a:r>
                        <a:rPr lang="tr-TR" sz="1300" b="1" i="0" u="none" strike="noStrike" dirty="0">
                          <a:solidFill>
                            <a:srgbClr val="000000"/>
                          </a:solidFill>
                          <a:latin typeface="Bookman Old Style" pitchFamily="18" charset="0"/>
                          <a:cs typeface="Arial" pitchFamily="34" charset="0"/>
                        </a:rPr>
                        <a:t>13.255.685</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tc>
                  <a:txBody>
                    <a:bodyPr/>
                    <a:lstStyle/>
                    <a:p>
                      <a:pPr algn="ctr" fontAlgn="b"/>
                      <a:r>
                        <a:rPr lang="tr-TR" sz="1300" b="1" i="0" u="none" strike="noStrike" dirty="0">
                          <a:solidFill>
                            <a:srgbClr val="000000"/>
                          </a:solidFill>
                          <a:latin typeface="Bookman Old Style" pitchFamily="18" charset="0"/>
                          <a:cs typeface="Arial" pitchFamily="34" charset="0"/>
                        </a:rPr>
                        <a:t>13.624.240</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tr-TR" sz="1300" b="1" i="0" u="none" strike="noStrike" dirty="0">
                          <a:solidFill>
                            <a:schemeClr val="tx1"/>
                          </a:solidFill>
                          <a:latin typeface="Bookman Old Style" pitchFamily="18" charset="0"/>
                          <a:cs typeface="Arial" pitchFamily="34" charset="0"/>
                        </a:rPr>
                        <a:t>13.854.740</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tr-TR" sz="1300" b="1" i="0" u="none" strike="noStrike" dirty="0">
                          <a:solidFill>
                            <a:schemeClr val="tx1"/>
                          </a:solidFill>
                          <a:latin typeface="Bookman Old Style" pitchFamily="18" charset="0"/>
                          <a:cs typeface="Arial" pitchFamily="34" charset="0"/>
                        </a:rPr>
                        <a:t>14.160.467</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10001"/>
                  </a:ext>
                </a:extLst>
              </a:tr>
              <a:tr h="730544">
                <a:tc>
                  <a:txBody>
                    <a:bodyPr/>
                    <a:lstStyle/>
                    <a:p>
                      <a:pPr algn="just" fontAlgn="b"/>
                      <a:r>
                        <a:rPr lang="tr-TR" sz="1300" b="1" i="0" u="none" strike="noStrike" dirty="0">
                          <a:solidFill>
                            <a:srgbClr val="000000"/>
                          </a:solidFill>
                          <a:latin typeface="Bookman Old Style" pitchFamily="18" charset="0"/>
                          <a:cs typeface="Arial" pitchFamily="34" charset="0"/>
                        </a:rPr>
                        <a:t>ŞEHİR NÜFUSU</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b"/>
                      <a:r>
                        <a:rPr lang="tr-TR" sz="1300" b="1" i="0" u="none" strike="noStrike" dirty="0">
                          <a:solidFill>
                            <a:srgbClr val="000000"/>
                          </a:solidFill>
                          <a:latin typeface="Bookman Old Style" pitchFamily="18" charset="0"/>
                          <a:cs typeface="Arial" pitchFamily="34" charset="0"/>
                        </a:rPr>
                        <a:t>13.120.596</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tc>
                  <a:txBody>
                    <a:bodyPr/>
                    <a:lstStyle/>
                    <a:p>
                      <a:pPr algn="ctr" fontAlgn="b"/>
                      <a:r>
                        <a:rPr lang="tr-TR" sz="1300" b="1" i="0" u="none" strike="noStrike" dirty="0">
                          <a:solidFill>
                            <a:srgbClr val="000000"/>
                          </a:solidFill>
                          <a:latin typeface="Bookman Old Style" pitchFamily="18" charset="0"/>
                          <a:cs typeface="Arial" pitchFamily="34" charset="0"/>
                        </a:rPr>
                        <a:t>13.483.052</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tc>
                  <a:txBody>
                    <a:bodyPr/>
                    <a:lstStyle/>
                    <a:p>
                      <a:pPr algn="ctr" fontAlgn="b"/>
                      <a:r>
                        <a:rPr lang="tr-TR" sz="1300" b="1" i="0" u="none" strike="noStrike" dirty="0">
                          <a:solidFill>
                            <a:schemeClr val="tx1"/>
                          </a:solidFill>
                          <a:latin typeface="Bookman Old Style" pitchFamily="18" charset="0"/>
                          <a:cs typeface="Arial" pitchFamily="34" charset="0"/>
                        </a:rPr>
                        <a:t>13.710.512</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tc>
                  <a:txBody>
                    <a:bodyPr/>
                    <a:lstStyle/>
                    <a:p>
                      <a:pPr algn="ctr" fontAlgn="b"/>
                      <a:r>
                        <a:rPr lang="tr-TR" sz="1300" b="1" i="0" u="none" strike="noStrike" dirty="0">
                          <a:solidFill>
                            <a:schemeClr val="tx1"/>
                          </a:solidFill>
                          <a:latin typeface="Bookman Old Style" pitchFamily="18" charset="0"/>
                          <a:cs typeface="Arial" pitchFamily="34" charset="0"/>
                        </a:rPr>
                        <a:t>14.160.467</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10002"/>
                  </a:ext>
                </a:extLst>
              </a:tr>
              <a:tr h="562977">
                <a:tc>
                  <a:txBody>
                    <a:bodyPr/>
                    <a:lstStyle/>
                    <a:p>
                      <a:pPr algn="just" fontAlgn="b"/>
                      <a:r>
                        <a:rPr lang="tr-TR" sz="1300" b="1" i="0" u="none" strike="noStrike" dirty="0">
                          <a:solidFill>
                            <a:srgbClr val="000000"/>
                          </a:solidFill>
                          <a:latin typeface="Bookman Old Style" pitchFamily="18" charset="0"/>
                          <a:cs typeface="Arial" pitchFamily="34" charset="0"/>
                        </a:rPr>
                        <a:t>KÖY NÜFUSU</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b"/>
                      <a:r>
                        <a:rPr lang="tr-TR" sz="1300" b="1" i="0" u="none" strike="noStrike" dirty="0">
                          <a:solidFill>
                            <a:srgbClr val="000000"/>
                          </a:solidFill>
                          <a:latin typeface="Bookman Old Style" pitchFamily="18" charset="0"/>
                          <a:cs typeface="Arial" pitchFamily="34" charset="0"/>
                        </a:rPr>
                        <a:t>135.089</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tc>
                  <a:txBody>
                    <a:bodyPr/>
                    <a:lstStyle/>
                    <a:p>
                      <a:pPr algn="ctr" fontAlgn="b"/>
                      <a:r>
                        <a:rPr lang="tr-TR" sz="1300" b="1" i="0" u="none" strike="noStrike" dirty="0">
                          <a:solidFill>
                            <a:srgbClr val="000000"/>
                          </a:solidFill>
                          <a:latin typeface="Bookman Old Style" pitchFamily="18" charset="0"/>
                          <a:cs typeface="Arial" pitchFamily="34" charset="0"/>
                        </a:rPr>
                        <a:t>141.188</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tc>
                  <a:txBody>
                    <a:bodyPr/>
                    <a:lstStyle/>
                    <a:p>
                      <a:pPr algn="ctr" fontAlgn="b"/>
                      <a:r>
                        <a:rPr lang="tr-TR" sz="1300" b="1" i="0" u="none" strike="noStrike" dirty="0">
                          <a:solidFill>
                            <a:schemeClr val="tx1"/>
                          </a:solidFill>
                          <a:latin typeface="Bookman Old Style" pitchFamily="18" charset="0"/>
                          <a:cs typeface="Arial" pitchFamily="34" charset="0"/>
                        </a:rPr>
                        <a:t>144.228</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tc>
                  <a:txBody>
                    <a:bodyPr/>
                    <a:lstStyle/>
                    <a:p>
                      <a:pPr algn="ctr" fontAlgn="b"/>
                      <a:r>
                        <a:rPr lang="tr-TR" sz="1300" b="1" i="0" u="none" strike="noStrike" dirty="0">
                          <a:solidFill>
                            <a:schemeClr val="tx1"/>
                          </a:solidFill>
                          <a:latin typeface="Bookman Old Style" pitchFamily="18" charset="0"/>
                          <a:cs typeface="Arial" pitchFamily="34" charset="0"/>
                        </a:rPr>
                        <a:t>-</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10003"/>
                  </a:ext>
                </a:extLst>
              </a:tr>
              <a:tr h="562977">
                <a:tc>
                  <a:txBody>
                    <a:bodyPr/>
                    <a:lstStyle/>
                    <a:p>
                      <a:pPr algn="just" fontAlgn="b"/>
                      <a:r>
                        <a:rPr lang="tr-TR" sz="1300" b="1" i="0" u="none" strike="noStrike" dirty="0">
                          <a:solidFill>
                            <a:srgbClr val="000000"/>
                          </a:solidFill>
                          <a:latin typeface="Bookman Old Style" pitchFamily="18" charset="0"/>
                          <a:cs typeface="Arial" pitchFamily="34" charset="0"/>
                        </a:rPr>
                        <a:t>ÖLEN SAYISI </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b"/>
                      <a:r>
                        <a:rPr lang="tr-TR" sz="1300" b="1" i="0" u="none" strike="noStrike" dirty="0">
                          <a:solidFill>
                            <a:srgbClr val="000000"/>
                          </a:solidFill>
                          <a:latin typeface="Bookman Old Style" pitchFamily="18" charset="0"/>
                          <a:cs typeface="Arial" pitchFamily="34" charset="0"/>
                        </a:rPr>
                        <a:t>59.068</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tc>
                  <a:txBody>
                    <a:bodyPr/>
                    <a:lstStyle/>
                    <a:p>
                      <a:pPr algn="ctr" fontAlgn="b"/>
                      <a:r>
                        <a:rPr lang="tr-TR" sz="1300" b="1" i="0" u="none" strike="noStrike" dirty="0">
                          <a:solidFill>
                            <a:srgbClr val="000000"/>
                          </a:solidFill>
                          <a:latin typeface="Bookman Old Style" pitchFamily="18" charset="0"/>
                          <a:cs typeface="Arial" pitchFamily="34" charset="0"/>
                        </a:rPr>
                        <a:t>60.428</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tc>
                  <a:txBody>
                    <a:bodyPr/>
                    <a:lstStyle/>
                    <a:p>
                      <a:pPr algn="ctr" fontAlgn="b"/>
                      <a:r>
                        <a:rPr lang="tr-TR" sz="1300" b="1" i="0" u="none" strike="noStrike" dirty="0">
                          <a:solidFill>
                            <a:schemeClr val="tx1"/>
                          </a:solidFill>
                          <a:latin typeface="Bookman Old Style" pitchFamily="18" charset="0"/>
                          <a:cs typeface="Arial" pitchFamily="34" charset="0"/>
                        </a:rPr>
                        <a:t>58.263</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tc>
                  <a:txBody>
                    <a:bodyPr/>
                    <a:lstStyle/>
                    <a:p>
                      <a:pPr algn="ctr" fontAlgn="b"/>
                      <a:r>
                        <a:rPr lang="tr-TR" sz="1300" b="1" i="0" u="none" strike="noStrike" dirty="0">
                          <a:solidFill>
                            <a:schemeClr val="tx1"/>
                          </a:solidFill>
                          <a:latin typeface="Bookman Old Style" pitchFamily="18" charset="0"/>
                          <a:cs typeface="Arial" pitchFamily="34" charset="0"/>
                        </a:rPr>
                        <a:t>63.564</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10004"/>
                  </a:ext>
                </a:extLst>
              </a:tr>
              <a:tr h="562977">
                <a:tc>
                  <a:txBody>
                    <a:bodyPr/>
                    <a:lstStyle/>
                    <a:p>
                      <a:pPr algn="just" fontAlgn="b"/>
                      <a:r>
                        <a:rPr lang="tr-TR" sz="1300" b="1" i="0" u="none" strike="noStrike" dirty="0">
                          <a:solidFill>
                            <a:srgbClr val="000000"/>
                          </a:solidFill>
                          <a:latin typeface="Bookman Old Style" pitchFamily="18" charset="0"/>
                          <a:cs typeface="Arial" pitchFamily="34" charset="0"/>
                        </a:rPr>
                        <a:t>DOĞUM</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b"/>
                      <a:r>
                        <a:rPr lang="tr-TR" sz="1300" b="1" i="0" u="none" strike="noStrike" dirty="0">
                          <a:solidFill>
                            <a:srgbClr val="000000"/>
                          </a:solidFill>
                          <a:latin typeface="Bookman Old Style" pitchFamily="18" charset="0"/>
                          <a:cs typeface="Arial" pitchFamily="34" charset="0"/>
                        </a:rPr>
                        <a:t>219.773</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tc>
                  <a:txBody>
                    <a:bodyPr/>
                    <a:lstStyle/>
                    <a:p>
                      <a:pPr algn="ctr" fontAlgn="b"/>
                      <a:r>
                        <a:rPr lang="tr-TR" sz="1300" b="1" i="0" u="none" strike="noStrike" dirty="0">
                          <a:solidFill>
                            <a:srgbClr val="000000"/>
                          </a:solidFill>
                          <a:latin typeface="Bookman Old Style" pitchFamily="18" charset="0"/>
                          <a:cs typeface="Arial" pitchFamily="34" charset="0"/>
                        </a:rPr>
                        <a:t>225.844</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tc>
                  <a:txBody>
                    <a:bodyPr/>
                    <a:lstStyle/>
                    <a:p>
                      <a:pPr algn="ctr" fontAlgn="b"/>
                      <a:r>
                        <a:rPr lang="tr-TR" sz="1300" b="1" i="0" u="none" strike="noStrike" dirty="0">
                          <a:solidFill>
                            <a:schemeClr val="tx1"/>
                          </a:solidFill>
                          <a:latin typeface="Bookman Old Style" pitchFamily="18" charset="0"/>
                          <a:cs typeface="Arial" pitchFamily="34" charset="0"/>
                        </a:rPr>
                        <a:t>218.854</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tc>
                  <a:txBody>
                    <a:bodyPr/>
                    <a:lstStyle/>
                    <a:p>
                      <a:pPr algn="ctr" fontAlgn="b"/>
                      <a:r>
                        <a:rPr lang="tr-TR" sz="1300" b="1" i="0" u="none" strike="noStrike" dirty="0">
                          <a:solidFill>
                            <a:schemeClr val="tx1"/>
                          </a:solidFill>
                          <a:latin typeface="Bookman Old Style" pitchFamily="18" charset="0"/>
                          <a:cs typeface="Arial" pitchFamily="34" charset="0"/>
                        </a:rPr>
                        <a:t>236.748</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10005"/>
                  </a:ext>
                </a:extLst>
              </a:tr>
              <a:tr h="562977">
                <a:tc>
                  <a:txBody>
                    <a:bodyPr/>
                    <a:lstStyle/>
                    <a:p>
                      <a:pPr algn="just" fontAlgn="b"/>
                      <a:r>
                        <a:rPr lang="tr-TR" sz="1300" b="1" i="0" u="none" strike="noStrike" dirty="0">
                          <a:solidFill>
                            <a:srgbClr val="000000"/>
                          </a:solidFill>
                          <a:latin typeface="Bookman Old Style" pitchFamily="18" charset="0"/>
                          <a:cs typeface="Arial" pitchFamily="34" charset="0"/>
                        </a:rPr>
                        <a:t>EVLENEN </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b"/>
                      <a:r>
                        <a:rPr lang="tr-TR" sz="1300" b="1" i="0" u="none" strike="noStrike" dirty="0">
                          <a:solidFill>
                            <a:srgbClr val="000000"/>
                          </a:solidFill>
                          <a:latin typeface="Bookman Old Style" pitchFamily="18" charset="0"/>
                          <a:cs typeface="Arial" pitchFamily="34" charset="0"/>
                        </a:rPr>
                        <a:t>104.055</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tc>
                  <a:txBody>
                    <a:bodyPr/>
                    <a:lstStyle/>
                    <a:p>
                      <a:pPr algn="ctr" fontAlgn="b"/>
                      <a:r>
                        <a:rPr lang="tr-TR" sz="1300" b="1" i="0" u="none" strike="noStrike" dirty="0">
                          <a:solidFill>
                            <a:srgbClr val="000000"/>
                          </a:solidFill>
                          <a:latin typeface="Bookman Old Style" pitchFamily="18" charset="0"/>
                          <a:cs typeface="Arial" pitchFamily="34" charset="0"/>
                        </a:rPr>
                        <a:t>107.131</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tc>
                  <a:txBody>
                    <a:bodyPr/>
                    <a:lstStyle/>
                    <a:p>
                      <a:pPr algn="ctr" fontAlgn="b"/>
                      <a:r>
                        <a:rPr lang="tr-TR" sz="1300" b="1" i="0" u="none" strike="noStrike" dirty="0">
                          <a:solidFill>
                            <a:schemeClr val="tx1"/>
                          </a:solidFill>
                          <a:latin typeface="Bookman Old Style" pitchFamily="18" charset="0"/>
                          <a:cs typeface="Arial" pitchFamily="34" charset="0"/>
                        </a:rPr>
                        <a:t>104.515</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tc>
                  <a:txBody>
                    <a:bodyPr/>
                    <a:lstStyle/>
                    <a:p>
                      <a:pPr algn="ctr" fontAlgn="b"/>
                      <a:r>
                        <a:rPr lang="tr-TR" sz="1300" b="1" i="0" u="none" strike="noStrike" dirty="0">
                          <a:solidFill>
                            <a:schemeClr val="tx1"/>
                          </a:solidFill>
                          <a:latin typeface="Bookman Old Style" pitchFamily="18" charset="0"/>
                          <a:cs typeface="Arial" pitchFamily="34" charset="0"/>
                        </a:rPr>
                        <a:t>112.195</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10006"/>
                  </a:ext>
                </a:extLst>
              </a:tr>
              <a:tr h="562977">
                <a:tc>
                  <a:txBody>
                    <a:bodyPr/>
                    <a:lstStyle/>
                    <a:p>
                      <a:pPr algn="just" fontAlgn="b"/>
                      <a:r>
                        <a:rPr lang="tr-TR" sz="1300" b="1" i="0" u="none" strike="noStrike" dirty="0">
                          <a:solidFill>
                            <a:srgbClr val="000000"/>
                          </a:solidFill>
                          <a:latin typeface="Bookman Old Style" pitchFamily="18" charset="0"/>
                          <a:cs typeface="Arial" pitchFamily="34" charset="0"/>
                        </a:rPr>
                        <a:t>BOŞANAN</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b"/>
                      <a:r>
                        <a:rPr lang="tr-TR" sz="1300" b="1" i="0" u="none" strike="noStrike">
                          <a:solidFill>
                            <a:srgbClr val="000000"/>
                          </a:solidFill>
                          <a:latin typeface="Bookman Old Style" pitchFamily="18" charset="0"/>
                          <a:cs typeface="Arial" pitchFamily="34" charset="0"/>
                        </a:rPr>
                        <a:t>24.952</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tc>
                  <a:txBody>
                    <a:bodyPr/>
                    <a:lstStyle/>
                    <a:p>
                      <a:pPr algn="ctr" fontAlgn="b"/>
                      <a:r>
                        <a:rPr lang="tr-TR" sz="1300" b="1" i="0" u="none" strike="noStrike" dirty="0">
                          <a:solidFill>
                            <a:srgbClr val="000000"/>
                          </a:solidFill>
                          <a:latin typeface="Bookman Old Style" pitchFamily="18" charset="0"/>
                          <a:cs typeface="Arial" pitchFamily="34" charset="0"/>
                        </a:rPr>
                        <a:t>27.898</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tc>
                  <a:txBody>
                    <a:bodyPr/>
                    <a:lstStyle/>
                    <a:p>
                      <a:pPr algn="ctr" fontAlgn="b"/>
                      <a:r>
                        <a:rPr lang="tr-TR" sz="1300" b="1" i="0" u="none" strike="noStrike" dirty="0">
                          <a:solidFill>
                            <a:schemeClr val="tx1"/>
                          </a:solidFill>
                          <a:latin typeface="Bookman Old Style" pitchFamily="18" charset="0"/>
                          <a:cs typeface="Arial" pitchFamily="34" charset="0"/>
                        </a:rPr>
                        <a:t>26.497</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tc>
                  <a:txBody>
                    <a:bodyPr/>
                    <a:lstStyle/>
                    <a:p>
                      <a:pPr algn="ctr" fontAlgn="b"/>
                      <a:r>
                        <a:rPr lang="tr-TR" sz="1300" b="1" i="0" u="none" strike="noStrike" dirty="0">
                          <a:solidFill>
                            <a:schemeClr val="tx1"/>
                          </a:solidFill>
                          <a:latin typeface="Bookman Old Style" pitchFamily="18" charset="0"/>
                          <a:cs typeface="Arial" pitchFamily="34" charset="0"/>
                        </a:rPr>
                        <a:t>28.945</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2" name="Slayt Numarası Yer Tutucusu 1">
            <a:extLst>
              <a:ext uri="{FF2B5EF4-FFF2-40B4-BE49-F238E27FC236}">
                <a16:creationId xmlns:a16="http://schemas.microsoft.com/office/drawing/2014/main" id="{8CD76E35-CF2E-405D-B7D7-648E5D477B57}"/>
              </a:ext>
            </a:extLst>
          </p:cNvPr>
          <p:cNvSpPr>
            <a:spLocks noGrp="1"/>
          </p:cNvSpPr>
          <p:nvPr>
            <p:ph type="sldNum" sz="quarter" idx="12"/>
          </p:nvPr>
        </p:nvSpPr>
        <p:spPr/>
        <p:txBody>
          <a:bodyPr/>
          <a:lstStyle/>
          <a:p>
            <a:pPr>
              <a:defRPr/>
            </a:pPr>
            <a:fld id="{7F979C48-A748-48C9-B264-A35E2CA3DA99}" type="slidenum">
              <a:rPr lang="tr-TR" smtClean="0"/>
              <a:pPr>
                <a:defRPr/>
              </a:pPr>
              <a:t>4</a:t>
            </a:fld>
            <a:endParaRPr lang="tr-TR"/>
          </a:p>
        </p:txBody>
      </p:sp>
      <p:sp>
        <p:nvSpPr>
          <p:cNvPr id="3" name="Metin kutusu 2"/>
          <p:cNvSpPr txBox="1"/>
          <p:nvPr/>
        </p:nvSpPr>
        <p:spPr>
          <a:xfrm>
            <a:off x="1258957" y="251791"/>
            <a:ext cx="4147930" cy="461665"/>
          </a:xfrm>
          <a:prstGeom prst="rect">
            <a:avLst/>
          </a:prstGeom>
          <a:noFill/>
        </p:spPr>
        <p:txBody>
          <a:bodyPr wrap="square" rtlCol="0">
            <a:spAutoFit/>
          </a:bodyPr>
          <a:lstStyle/>
          <a:p>
            <a:pPr algn="ctr"/>
            <a:r>
              <a:rPr lang="tr-TR" sz="2400" b="1" dirty="0" smtClean="0">
                <a:solidFill>
                  <a:srgbClr val="FF0000"/>
                </a:solidFill>
              </a:rPr>
              <a:t>NÜFUS</a:t>
            </a:r>
            <a:endParaRPr lang="tr-TR" sz="2400" b="1" dirty="0">
              <a:solidFill>
                <a:srgbClr val="FF0000"/>
              </a:solidFill>
            </a:endParaRPr>
          </a:p>
        </p:txBody>
      </p:sp>
    </p:spTree>
    <p:extLst>
      <p:ext uri="{BB962C8B-B14F-4D97-AF65-F5344CB8AC3E}">
        <p14:creationId xmlns:p14="http://schemas.microsoft.com/office/powerpoint/2010/main" val="1472015767"/>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1 Başlık"/>
          <p:cNvSpPr>
            <a:spLocks noGrp="1"/>
          </p:cNvSpPr>
          <p:nvPr>
            <p:ph type="title" idx="4294967295"/>
          </p:nvPr>
        </p:nvSpPr>
        <p:spPr>
          <a:xfrm>
            <a:off x="512676" y="459581"/>
            <a:ext cx="6065924" cy="539354"/>
          </a:xfrm>
        </p:spPr>
        <p:txBody>
          <a:bodyPr/>
          <a:lstStyle/>
          <a:p>
            <a:pPr algn="ctr" eaLnBrk="1" hangingPunct="1"/>
            <a:r>
              <a:rPr lang="tr-TR" sz="1800" b="1" dirty="0">
                <a:solidFill>
                  <a:srgbClr val="FF3300"/>
                </a:solidFill>
                <a:latin typeface="Bookman Old Style" pitchFamily="18" charset="0"/>
                <a:cs typeface="Arial" pitchFamily="34" charset="0"/>
              </a:rPr>
              <a:t>İLDEKİ BAZI KÜLTÜREL DEĞERLER</a:t>
            </a:r>
            <a:endParaRPr lang="tr-TR" sz="1800" dirty="0">
              <a:solidFill>
                <a:srgbClr val="FF3300"/>
              </a:solidFill>
              <a:latin typeface="Bookman Old Style" pitchFamily="18" charset="0"/>
              <a:cs typeface="Arial" pitchFamily="34" charset="0"/>
            </a:endParaRPr>
          </a:p>
        </p:txBody>
      </p:sp>
      <p:graphicFrame>
        <p:nvGraphicFramePr>
          <p:cNvPr id="5" name="4 Tablo"/>
          <p:cNvGraphicFramePr>
            <a:graphicFrameLocks noGrp="1"/>
          </p:cNvGraphicFramePr>
          <p:nvPr>
            <p:extLst>
              <p:ext uri="{D42A27DB-BD31-4B8C-83A1-F6EECF244321}">
                <p14:modId xmlns:p14="http://schemas.microsoft.com/office/powerpoint/2010/main" val="116991299"/>
              </p:ext>
            </p:extLst>
          </p:nvPr>
        </p:nvGraphicFramePr>
        <p:xfrm>
          <a:off x="387414" y="912174"/>
          <a:ext cx="6065924" cy="4180528"/>
        </p:xfrm>
        <a:graphic>
          <a:graphicData uri="http://schemas.openxmlformats.org/drawingml/2006/table">
            <a:tbl>
              <a:tblPr/>
              <a:tblGrid>
                <a:gridCol w="3426123">
                  <a:extLst>
                    <a:ext uri="{9D8B030D-6E8A-4147-A177-3AD203B41FA5}">
                      <a16:colId xmlns:a16="http://schemas.microsoft.com/office/drawing/2014/main" val="20000"/>
                    </a:ext>
                  </a:extLst>
                </a:gridCol>
                <a:gridCol w="2639801">
                  <a:extLst>
                    <a:ext uri="{9D8B030D-6E8A-4147-A177-3AD203B41FA5}">
                      <a16:colId xmlns:a16="http://schemas.microsoft.com/office/drawing/2014/main" val="20001"/>
                    </a:ext>
                  </a:extLst>
                </a:gridCol>
              </a:tblGrid>
              <a:tr h="39003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000099"/>
                          </a:solidFill>
                          <a:effectLst/>
                          <a:latin typeface="Bookman Old Style" pitchFamily="18" charset="0"/>
                          <a:cs typeface="Arial" pitchFamily="34" charset="0"/>
                        </a:rPr>
                        <a:t>KÜLTÜREL KURUM</a:t>
                      </a:r>
                    </a:p>
                  </a:txBody>
                  <a:tcPr marL="33338" marR="33338" marT="27000" marB="2700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000099"/>
                          </a:solidFill>
                          <a:effectLst/>
                          <a:latin typeface="Bookman Old Style" pitchFamily="18" charset="0"/>
                          <a:cs typeface="Arial" pitchFamily="34" charset="0"/>
                        </a:rPr>
                        <a:t>SAYISI</a:t>
                      </a:r>
                    </a:p>
                  </a:txBody>
                  <a:tcPr marL="33338" marR="33338" marT="27000" marB="2700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0"/>
                  </a:ext>
                </a:extLst>
              </a:tr>
              <a:tr h="378405">
                <a:tc>
                  <a:txBody>
                    <a:bodyPr/>
                    <a:lstStyle/>
                    <a:p>
                      <a:pPr>
                        <a:spcAft>
                          <a:spcPts val="0"/>
                        </a:spcAft>
                      </a:pPr>
                      <a:r>
                        <a:rPr lang="tr-TR" sz="1200" b="1" dirty="0">
                          <a:latin typeface="Bookman Old Style" pitchFamily="18" charset="0"/>
                          <a:ea typeface="Times New Roman"/>
                          <a:cs typeface="Arial" pitchFamily="34" charset="0"/>
                        </a:rPr>
                        <a:t>KÜTÜPHANE</a:t>
                      </a: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a:spcAft>
                          <a:spcPts val="0"/>
                        </a:spcAft>
                      </a:pPr>
                      <a:r>
                        <a:rPr lang="tr-TR" sz="1200" b="1" dirty="0">
                          <a:latin typeface="Bookman Old Style" pitchFamily="18" charset="0"/>
                          <a:ea typeface="Times New Roman"/>
                          <a:cs typeface="Arial" pitchFamily="34" charset="0"/>
                        </a:rPr>
                        <a:t>406(Kültür ve Turizm </a:t>
                      </a:r>
                    </a:p>
                    <a:p>
                      <a:pPr algn="ctr">
                        <a:spcAft>
                          <a:spcPts val="0"/>
                        </a:spcAft>
                      </a:pPr>
                      <a:r>
                        <a:rPr lang="tr-TR" sz="1200" b="1" dirty="0">
                          <a:latin typeface="Bookman Old Style" pitchFamily="18" charset="0"/>
                          <a:ea typeface="Times New Roman"/>
                          <a:cs typeface="Arial" pitchFamily="34" charset="0"/>
                        </a:rPr>
                        <a:t>Bakanlığı’na Bağlı: 42)</a:t>
                      </a: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236199">
                <a:tc>
                  <a:txBody>
                    <a:bodyPr/>
                    <a:lstStyle/>
                    <a:p>
                      <a:pPr>
                        <a:spcAft>
                          <a:spcPts val="0"/>
                        </a:spcAft>
                      </a:pPr>
                      <a:r>
                        <a:rPr lang="tr-TR" sz="1200" b="1" dirty="0">
                          <a:latin typeface="Bookman Old Style" pitchFamily="18" charset="0"/>
                          <a:ea typeface="Times New Roman"/>
                          <a:cs typeface="Arial" pitchFamily="34" charset="0"/>
                        </a:rPr>
                        <a:t>KÜLTÜR MERKEZİ</a:t>
                      </a: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a:spcAft>
                          <a:spcPts val="0"/>
                        </a:spcAft>
                      </a:pPr>
                      <a:r>
                        <a:rPr lang="tr-TR" sz="1200" b="1" dirty="0">
                          <a:latin typeface="Bookman Old Style" pitchFamily="18" charset="0"/>
                          <a:ea typeface="Times New Roman"/>
                          <a:cs typeface="Arial" pitchFamily="34" charset="0"/>
                        </a:rPr>
                        <a:t>28</a:t>
                      </a: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192479">
                <a:tc>
                  <a:txBody>
                    <a:bodyPr/>
                    <a:lstStyle/>
                    <a:p>
                      <a:pPr>
                        <a:spcAft>
                          <a:spcPts val="0"/>
                        </a:spcAft>
                      </a:pPr>
                      <a:r>
                        <a:rPr lang="tr-TR" sz="1200" b="1" dirty="0">
                          <a:latin typeface="Bookman Old Style" pitchFamily="18" charset="0"/>
                          <a:ea typeface="Times New Roman"/>
                          <a:cs typeface="Arial" pitchFamily="34" charset="0"/>
                        </a:rPr>
                        <a:t>FUAR VE KONGRE MERKEZİ*</a:t>
                      </a: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a:spcAft>
                          <a:spcPts val="0"/>
                        </a:spcAft>
                      </a:pPr>
                      <a:r>
                        <a:rPr lang="tr-TR" sz="1200" b="1" dirty="0">
                          <a:latin typeface="Bookman Old Style" pitchFamily="18" charset="0"/>
                          <a:ea typeface="Times New Roman"/>
                          <a:cs typeface="Arial" pitchFamily="34" charset="0"/>
                        </a:rPr>
                        <a:t>10</a:t>
                      </a: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378405">
                <a:tc>
                  <a:txBody>
                    <a:bodyPr/>
                    <a:lstStyle/>
                    <a:p>
                      <a:pPr>
                        <a:spcAft>
                          <a:spcPts val="0"/>
                        </a:spcAft>
                      </a:pPr>
                      <a:r>
                        <a:rPr lang="tr-TR" sz="1200" b="1" dirty="0">
                          <a:latin typeface="Bookman Old Style" pitchFamily="18" charset="0"/>
                          <a:ea typeface="Times New Roman"/>
                          <a:cs typeface="Arial" pitchFamily="34" charset="0"/>
                        </a:rPr>
                        <a:t>KONSER SALONU VE GÖSTERİ MERKEZİ*</a:t>
                      </a: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a:spcAft>
                          <a:spcPts val="0"/>
                        </a:spcAft>
                      </a:pPr>
                      <a:r>
                        <a:rPr lang="tr-TR" sz="1200" b="1" dirty="0">
                          <a:latin typeface="Bookman Old Style" pitchFamily="18" charset="0"/>
                          <a:ea typeface="Times New Roman"/>
                          <a:cs typeface="Arial" pitchFamily="34" charset="0"/>
                        </a:rPr>
                        <a:t>25</a:t>
                      </a: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r h="189203">
                <a:tc>
                  <a:txBody>
                    <a:bodyPr/>
                    <a:lstStyle/>
                    <a:p>
                      <a:pPr>
                        <a:spcAft>
                          <a:spcPts val="0"/>
                        </a:spcAft>
                      </a:pPr>
                      <a:r>
                        <a:rPr lang="tr-TR" sz="1200" b="1" dirty="0">
                          <a:latin typeface="Bookman Old Style" pitchFamily="18" charset="0"/>
                          <a:ea typeface="Times New Roman"/>
                          <a:cs typeface="Arial" pitchFamily="34" charset="0"/>
                        </a:rPr>
                        <a:t>SİNEMA</a:t>
                      </a: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a:spcAft>
                          <a:spcPts val="0"/>
                        </a:spcAft>
                      </a:pPr>
                      <a:r>
                        <a:rPr lang="tr-TR" sz="1200" b="1" dirty="0">
                          <a:latin typeface="Bookman Old Style" pitchFamily="18" charset="0"/>
                          <a:ea typeface="Times New Roman"/>
                          <a:cs typeface="Arial" pitchFamily="34" charset="0"/>
                        </a:rPr>
                        <a:t>100</a:t>
                      </a: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5"/>
                  </a:ext>
                </a:extLst>
              </a:tr>
              <a:tr h="189203">
                <a:tc>
                  <a:txBody>
                    <a:bodyPr/>
                    <a:lstStyle/>
                    <a:p>
                      <a:pPr>
                        <a:spcAft>
                          <a:spcPts val="0"/>
                        </a:spcAft>
                      </a:pPr>
                      <a:r>
                        <a:rPr lang="tr-TR" sz="1200" b="1" dirty="0">
                          <a:latin typeface="Bookman Old Style" pitchFamily="18" charset="0"/>
                          <a:ea typeface="Times New Roman"/>
                          <a:cs typeface="Arial" pitchFamily="34" charset="0"/>
                        </a:rPr>
                        <a:t>TİYATRO*</a:t>
                      </a: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a:spcAft>
                          <a:spcPts val="0"/>
                        </a:spcAft>
                      </a:pPr>
                      <a:r>
                        <a:rPr lang="tr-TR" sz="1200" b="1" dirty="0">
                          <a:latin typeface="Bookman Old Style" pitchFamily="18" charset="0"/>
                          <a:ea typeface="Times New Roman"/>
                          <a:cs typeface="Arial" pitchFamily="34" charset="0"/>
                        </a:rPr>
                        <a:t>9</a:t>
                      </a: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6"/>
                  </a:ext>
                </a:extLst>
              </a:tr>
              <a:tr h="189203">
                <a:tc>
                  <a:txBody>
                    <a:bodyPr/>
                    <a:lstStyle/>
                    <a:p>
                      <a:pPr>
                        <a:spcAft>
                          <a:spcPts val="0"/>
                        </a:spcAft>
                      </a:pPr>
                      <a:r>
                        <a:rPr lang="tr-TR" sz="1200" b="1" dirty="0">
                          <a:latin typeface="Bookman Old Style" pitchFamily="18" charset="0"/>
                          <a:ea typeface="Times New Roman"/>
                          <a:cs typeface="Arial" pitchFamily="34" charset="0"/>
                        </a:rPr>
                        <a:t>SANAT GALERİLERİ -ETKİNLİĞİ</a:t>
                      </a: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a:spcAft>
                          <a:spcPts val="0"/>
                        </a:spcAft>
                      </a:pPr>
                      <a:r>
                        <a:rPr lang="tr-TR" sz="1200" b="1" dirty="0">
                          <a:latin typeface="Bookman Old Style" pitchFamily="18" charset="0"/>
                          <a:ea typeface="Times New Roman"/>
                          <a:cs typeface="Arial" pitchFamily="34" charset="0"/>
                        </a:rPr>
                        <a:t>158</a:t>
                      </a: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7"/>
                  </a:ext>
                </a:extLst>
              </a:tr>
              <a:tr h="190058">
                <a:tc>
                  <a:txBody>
                    <a:bodyPr/>
                    <a:lstStyle/>
                    <a:p>
                      <a:pPr>
                        <a:spcAft>
                          <a:spcPts val="0"/>
                        </a:spcAft>
                      </a:pPr>
                      <a:r>
                        <a:rPr lang="tr-TR" sz="1200" b="1" dirty="0">
                          <a:latin typeface="Bookman Old Style" pitchFamily="18" charset="0"/>
                          <a:ea typeface="Times New Roman"/>
                          <a:cs typeface="Arial" pitchFamily="34" charset="0"/>
                        </a:rPr>
                        <a:t>MATBAA*</a:t>
                      </a: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a:spcAft>
                          <a:spcPts val="0"/>
                        </a:spcAft>
                      </a:pPr>
                      <a:r>
                        <a:rPr lang="tr-TR" sz="1200" b="1" dirty="0">
                          <a:latin typeface="Bookman Old Style" pitchFamily="18" charset="0"/>
                          <a:ea typeface="Times New Roman"/>
                          <a:cs typeface="Arial" pitchFamily="34" charset="0"/>
                        </a:rPr>
                        <a:t>664</a:t>
                      </a: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8"/>
                  </a:ext>
                </a:extLst>
              </a:tr>
              <a:tr h="189203">
                <a:tc>
                  <a:txBody>
                    <a:bodyPr/>
                    <a:lstStyle/>
                    <a:p>
                      <a:pPr>
                        <a:spcAft>
                          <a:spcPts val="0"/>
                        </a:spcAft>
                      </a:pPr>
                      <a:r>
                        <a:rPr lang="tr-TR" sz="1200" b="1" dirty="0">
                          <a:latin typeface="Bookman Old Style" pitchFamily="18" charset="0"/>
                          <a:ea typeface="Times New Roman"/>
                          <a:cs typeface="Arial" pitchFamily="34" charset="0"/>
                        </a:rPr>
                        <a:t>YEREL GAZETE</a:t>
                      </a: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a:spcAft>
                          <a:spcPts val="0"/>
                        </a:spcAft>
                      </a:pPr>
                      <a:r>
                        <a:rPr lang="tr-TR" sz="1200" b="1" dirty="0">
                          <a:latin typeface="Bookman Old Style" pitchFamily="18" charset="0"/>
                          <a:ea typeface="Times New Roman"/>
                          <a:cs typeface="Arial" pitchFamily="34" charset="0"/>
                        </a:rPr>
                        <a:t>14</a:t>
                      </a: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9"/>
                  </a:ext>
                </a:extLst>
              </a:tr>
              <a:tr h="189203">
                <a:tc>
                  <a:txBody>
                    <a:bodyPr/>
                    <a:lstStyle/>
                    <a:p>
                      <a:pPr>
                        <a:spcAft>
                          <a:spcPts val="0"/>
                        </a:spcAft>
                      </a:pPr>
                      <a:r>
                        <a:rPr lang="tr-TR" sz="1200" b="1" dirty="0">
                          <a:latin typeface="Bookman Old Style" pitchFamily="18" charset="0"/>
                          <a:ea typeface="Times New Roman"/>
                          <a:cs typeface="Arial" pitchFamily="34" charset="0"/>
                        </a:rPr>
                        <a:t>ULUSAL GAZETE</a:t>
                      </a: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a:spcAft>
                          <a:spcPts val="0"/>
                        </a:spcAft>
                      </a:pPr>
                      <a:r>
                        <a:rPr lang="tr-TR" sz="1200" b="1" dirty="0">
                          <a:latin typeface="Bookman Old Style" pitchFamily="18" charset="0"/>
                          <a:ea typeface="Times New Roman"/>
                          <a:cs typeface="Arial" pitchFamily="34" charset="0"/>
                        </a:rPr>
                        <a:t>41</a:t>
                      </a: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0"/>
                  </a:ext>
                </a:extLst>
              </a:tr>
              <a:tr h="496938">
                <a:tc>
                  <a:txBody>
                    <a:bodyPr/>
                    <a:lstStyle/>
                    <a:p>
                      <a:pPr>
                        <a:spcAft>
                          <a:spcPts val="0"/>
                        </a:spcAft>
                      </a:pPr>
                      <a:r>
                        <a:rPr lang="tr-TR" sz="1200" b="1" dirty="0">
                          <a:latin typeface="Bookman Old Style" pitchFamily="18" charset="0"/>
                          <a:ea typeface="Times New Roman"/>
                          <a:cs typeface="Arial" pitchFamily="34" charset="0"/>
                        </a:rPr>
                        <a:t>TELEVİZYON KANALI</a:t>
                      </a: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200" b="1" dirty="0">
                          <a:solidFill>
                            <a:schemeClr val="tx1"/>
                          </a:solidFill>
                          <a:latin typeface="Bookman Old Style" pitchFamily="18" charset="0"/>
                          <a:ea typeface="Times New Roman"/>
                          <a:cs typeface="Arial" pitchFamily="34" charset="0"/>
                        </a:rPr>
                        <a:t>Karasal: 232 + Uydu:217+Kablo: 95 = 544</a:t>
                      </a: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1"/>
                  </a:ext>
                </a:extLst>
              </a:tr>
              <a:tr h="378405">
                <a:tc>
                  <a:txBody>
                    <a:bodyPr/>
                    <a:lstStyle/>
                    <a:p>
                      <a:pPr>
                        <a:spcAft>
                          <a:spcPts val="0"/>
                        </a:spcAft>
                      </a:pPr>
                      <a:r>
                        <a:rPr lang="tr-TR" sz="1200" b="1" dirty="0">
                          <a:latin typeface="Bookman Old Style" pitchFamily="18" charset="0"/>
                          <a:ea typeface="Times New Roman"/>
                          <a:cs typeface="Arial" pitchFamily="34" charset="0"/>
                        </a:rPr>
                        <a:t>RADYO KANALI</a:t>
                      </a: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a:spcAft>
                          <a:spcPts val="0"/>
                        </a:spcAft>
                      </a:pPr>
                      <a:r>
                        <a:rPr lang="tr-TR" sz="1200" b="1" dirty="0">
                          <a:solidFill>
                            <a:schemeClr val="tx1"/>
                          </a:solidFill>
                          <a:latin typeface="Bookman Old Style" pitchFamily="18" charset="0"/>
                          <a:ea typeface="Times New Roman"/>
                          <a:cs typeface="Arial" pitchFamily="34" charset="0"/>
                        </a:rPr>
                        <a:t>Karasal:115 + Uydu:81+Kablo: 3 = 199</a:t>
                      </a: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2"/>
                  </a:ext>
                </a:extLst>
              </a:tr>
              <a:tr h="593593">
                <a:tc>
                  <a:txBody>
                    <a:bodyPr/>
                    <a:lstStyle/>
                    <a:p>
                      <a:pPr>
                        <a:spcAft>
                          <a:spcPts val="0"/>
                        </a:spcAft>
                      </a:pPr>
                      <a:r>
                        <a:rPr lang="tr-TR" sz="1200" b="1" dirty="0">
                          <a:latin typeface="Bookman Old Style" pitchFamily="18" charset="0"/>
                          <a:ea typeface="Times New Roman"/>
                          <a:cs typeface="Arial" pitchFamily="34" charset="0"/>
                        </a:rPr>
                        <a:t>YAZILI</a:t>
                      </a:r>
                      <a:r>
                        <a:rPr lang="tr-TR" sz="1200" b="1" baseline="0" dirty="0">
                          <a:latin typeface="Bookman Old Style" pitchFamily="18" charset="0"/>
                          <a:ea typeface="Times New Roman"/>
                          <a:cs typeface="Arial" pitchFamily="34" charset="0"/>
                        </a:rPr>
                        <a:t> YAYIN</a:t>
                      </a:r>
                      <a:endParaRPr lang="tr-TR" sz="1200" b="1" dirty="0">
                        <a:latin typeface="Bookman Old Style" pitchFamily="18" charset="0"/>
                        <a:ea typeface="Times New Roman"/>
                        <a:cs typeface="Arial" pitchFamily="34" charset="0"/>
                      </a:endParaRP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a:spcAft>
                          <a:spcPts val="0"/>
                        </a:spcAft>
                      </a:pPr>
                      <a:r>
                        <a:rPr lang="tr-TR" sz="1200" b="1" dirty="0">
                          <a:solidFill>
                            <a:schemeClr val="tx1"/>
                          </a:solidFill>
                          <a:latin typeface="Bookman Old Style" pitchFamily="18" charset="0"/>
                          <a:ea typeface="Times New Roman"/>
                          <a:cs typeface="Arial" pitchFamily="34" charset="0"/>
                        </a:rPr>
                        <a:t>55.524 ( Kitap:</a:t>
                      </a:r>
                      <a:r>
                        <a:rPr lang="tr-TR" sz="1200" b="1" baseline="0" dirty="0">
                          <a:solidFill>
                            <a:schemeClr val="tx1"/>
                          </a:solidFill>
                          <a:latin typeface="Bookman Old Style" pitchFamily="18" charset="0"/>
                          <a:ea typeface="Times New Roman"/>
                          <a:cs typeface="Arial" pitchFamily="34" charset="0"/>
                        </a:rPr>
                        <a:t> 47.000 Süreli Yayın: 6.938 Kitap dışı yayın: 1.586)</a:t>
                      </a:r>
                      <a:endParaRPr lang="tr-TR" sz="1200" b="1" dirty="0">
                        <a:solidFill>
                          <a:schemeClr val="tx1"/>
                        </a:solidFill>
                        <a:latin typeface="Bookman Old Style" pitchFamily="18" charset="0"/>
                        <a:ea typeface="Times New Roman"/>
                        <a:cs typeface="Arial" pitchFamily="34" charset="0"/>
                      </a:endParaRP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3"/>
                  </a:ext>
                </a:extLst>
              </a:tr>
            </a:tbl>
          </a:graphicData>
        </a:graphic>
      </p:graphicFrame>
      <p:sp>
        <p:nvSpPr>
          <p:cNvPr id="8" name="7 Metin kutusu"/>
          <p:cNvSpPr txBox="1"/>
          <p:nvPr/>
        </p:nvSpPr>
        <p:spPr>
          <a:xfrm>
            <a:off x="387414" y="5314463"/>
            <a:ext cx="1242138" cy="230832"/>
          </a:xfrm>
          <a:prstGeom prst="rect">
            <a:avLst/>
          </a:prstGeom>
          <a:noFill/>
        </p:spPr>
        <p:txBody>
          <a:bodyPr wrap="square" rtlCol="0">
            <a:spAutoFit/>
          </a:bodyPr>
          <a:lstStyle/>
          <a:p>
            <a:r>
              <a:rPr lang="tr-TR" sz="900" b="1" dirty="0">
                <a:latin typeface="Bookman Old Style" pitchFamily="18" charset="0"/>
                <a:cs typeface="Arial" pitchFamily="34" charset="0"/>
              </a:rPr>
              <a:t>* TÜİK 2012</a:t>
            </a:r>
          </a:p>
        </p:txBody>
      </p:sp>
      <p:sp>
        <p:nvSpPr>
          <p:cNvPr id="3" name="Dikdörtgen 2">
            <a:extLst>
              <a:ext uri="{FF2B5EF4-FFF2-40B4-BE49-F238E27FC236}">
                <a16:creationId xmlns:a16="http://schemas.microsoft.com/office/drawing/2014/main" id="{0353D45D-92E7-43AE-A5F0-00B9836CE36D}"/>
              </a:ext>
            </a:extLst>
          </p:cNvPr>
          <p:cNvSpPr/>
          <p:nvPr/>
        </p:nvSpPr>
        <p:spPr>
          <a:xfrm>
            <a:off x="387414" y="5545295"/>
            <a:ext cx="6065924" cy="369332"/>
          </a:xfrm>
          <a:prstGeom prst="rect">
            <a:avLst/>
          </a:prstGeom>
        </p:spPr>
        <p:txBody>
          <a:bodyPr wrap="square">
            <a:spAutoFit/>
          </a:bodyPr>
          <a:lstStyle/>
          <a:p>
            <a:pPr algn="ctr"/>
            <a:r>
              <a:rPr lang="tr-TR" b="1" dirty="0">
                <a:solidFill>
                  <a:srgbClr val="FF3300"/>
                </a:solidFill>
                <a:latin typeface="Bookman Old Style" pitchFamily="18" charset="0"/>
                <a:cs typeface="Arial" pitchFamily="34" charset="0"/>
              </a:rPr>
              <a:t>MÜZE ZİYARETÇİ SAYISI VE GELİR DURUMU</a:t>
            </a:r>
            <a:endParaRPr lang="tr-TR" dirty="0"/>
          </a:p>
        </p:txBody>
      </p:sp>
      <p:graphicFrame>
        <p:nvGraphicFramePr>
          <p:cNvPr id="7" name="4 Tablo">
            <a:extLst>
              <a:ext uri="{FF2B5EF4-FFF2-40B4-BE49-F238E27FC236}">
                <a16:creationId xmlns:a16="http://schemas.microsoft.com/office/drawing/2014/main" id="{02788B65-EBB6-4855-8E1B-92E5BD05709C}"/>
              </a:ext>
            </a:extLst>
          </p:cNvPr>
          <p:cNvGraphicFramePr>
            <a:graphicFrameLocks noGrp="1"/>
          </p:cNvGraphicFramePr>
          <p:nvPr>
            <p:extLst>
              <p:ext uri="{D42A27DB-BD31-4B8C-83A1-F6EECF244321}">
                <p14:modId xmlns:p14="http://schemas.microsoft.com/office/powerpoint/2010/main" val="1266927928"/>
              </p:ext>
            </p:extLst>
          </p:nvPr>
        </p:nvGraphicFramePr>
        <p:xfrm>
          <a:off x="387414" y="5914626"/>
          <a:ext cx="6065924" cy="3788175"/>
        </p:xfrm>
        <a:graphic>
          <a:graphicData uri="http://schemas.openxmlformats.org/drawingml/2006/table">
            <a:tbl>
              <a:tblPr/>
              <a:tblGrid>
                <a:gridCol w="3472950">
                  <a:extLst>
                    <a:ext uri="{9D8B030D-6E8A-4147-A177-3AD203B41FA5}">
                      <a16:colId xmlns:a16="http://schemas.microsoft.com/office/drawing/2014/main" val="20000"/>
                    </a:ext>
                  </a:extLst>
                </a:gridCol>
                <a:gridCol w="2592974">
                  <a:extLst>
                    <a:ext uri="{9D8B030D-6E8A-4147-A177-3AD203B41FA5}">
                      <a16:colId xmlns:a16="http://schemas.microsoft.com/office/drawing/2014/main" val="20001"/>
                    </a:ext>
                  </a:extLst>
                </a:gridCol>
              </a:tblGrid>
              <a:tr h="3938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000099"/>
                          </a:solidFill>
                          <a:effectLst/>
                          <a:latin typeface="Bookman Old Style" pitchFamily="18" charset="0"/>
                          <a:cs typeface="Arial" pitchFamily="34" charset="0"/>
                        </a:rPr>
                        <a:t>MÜZENİN ADI</a:t>
                      </a:r>
                    </a:p>
                  </a:txBody>
                  <a:tcPr marL="31675" marR="3167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000099"/>
                          </a:solidFill>
                          <a:effectLst/>
                          <a:latin typeface="Bookman Old Style" pitchFamily="18" charset="0"/>
                          <a:cs typeface="Arial" pitchFamily="34" charset="0"/>
                        </a:rPr>
                        <a:t>ZİYARETÇİ TOPLAM</a:t>
                      </a:r>
                    </a:p>
                  </a:txBody>
                  <a:tcPr marL="31675" marR="3167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0"/>
                  </a:ext>
                </a:extLst>
              </a:tr>
              <a:tr h="340345">
                <a:tc>
                  <a:txBody>
                    <a:bodyPr/>
                    <a:lstStyle/>
                    <a:p>
                      <a:pPr>
                        <a:spcAft>
                          <a:spcPts val="0"/>
                        </a:spcAft>
                      </a:pPr>
                      <a:r>
                        <a:rPr lang="tr-TR" sz="1200" b="1" dirty="0">
                          <a:solidFill>
                            <a:srgbClr val="000000"/>
                          </a:solidFill>
                          <a:latin typeface="Bookman Old Style" pitchFamily="18" charset="0"/>
                          <a:ea typeface="Times New Roman"/>
                          <a:cs typeface="Arial" pitchFamily="34" charset="0"/>
                        </a:rPr>
                        <a:t>TOPKAPI SARAYI MÜZESİ</a:t>
                      </a:r>
                      <a:endParaRPr lang="tr-TR" sz="1200" b="1" dirty="0">
                        <a:latin typeface="Bookman Old Style" pitchFamily="18" charset="0"/>
                        <a:ea typeface="Times New Roman"/>
                        <a:cs typeface="Arial" pitchFamily="34" charset="0"/>
                      </a:endParaRP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a:spcAft>
                          <a:spcPts val="0"/>
                        </a:spcAft>
                      </a:pPr>
                      <a:r>
                        <a:rPr lang="tr-TR" sz="1200" b="1" dirty="0">
                          <a:solidFill>
                            <a:schemeClr val="tx1"/>
                          </a:solidFill>
                          <a:latin typeface="Bookman Old Style" pitchFamily="18" charset="0"/>
                          <a:ea typeface="Times New Roman"/>
                          <a:cs typeface="Arial" pitchFamily="34" charset="0"/>
                        </a:rPr>
                        <a:t>3.760.548</a:t>
                      </a: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288933">
                <a:tc>
                  <a:txBody>
                    <a:bodyPr/>
                    <a:lstStyle/>
                    <a:p>
                      <a:pPr>
                        <a:spcAft>
                          <a:spcPts val="0"/>
                        </a:spcAft>
                      </a:pPr>
                      <a:r>
                        <a:rPr lang="tr-TR" sz="1200" b="1" dirty="0">
                          <a:solidFill>
                            <a:srgbClr val="000000"/>
                          </a:solidFill>
                          <a:latin typeface="Bookman Old Style" pitchFamily="18" charset="0"/>
                          <a:ea typeface="Times New Roman"/>
                          <a:cs typeface="Arial" pitchFamily="34" charset="0"/>
                        </a:rPr>
                        <a:t>İSTANBUL ARKEOLOJİ MÜZESİ</a:t>
                      </a:r>
                      <a:endParaRPr lang="tr-TR" sz="1200" b="1" dirty="0">
                        <a:latin typeface="Bookman Old Style" pitchFamily="18" charset="0"/>
                        <a:ea typeface="Times New Roman"/>
                        <a:cs typeface="Arial" pitchFamily="34" charset="0"/>
                      </a:endParaRP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a:spcAft>
                          <a:spcPts val="0"/>
                        </a:spcAft>
                      </a:pPr>
                      <a:r>
                        <a:rPr lang="tr-TR" sz="1200" b="1" dirty="0">
                          <a:solidFill>
                            <a:schemeClr val="tx1"/>
                          </a:solidFill>
                          <a:latin typeface="Bookman Old Style" pitchFamily="18" charset="0"/>
                          <a:ea typeface="Times New Roman"/>
                          <a:cs typeface="Arial" pitchFamily="34" charset="0"/>
                        </a:rPr>
                        <a:t>455.186</a:t>
                      </a: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288933">
                <a:tc>
                  <a:txBody>
                    <a:bodyPr/>
                    <a:lstStyle/>
                    <a:p>
                      <a:pPr>
                        <a:spcAft>
                          <a:spcPts val="0"/>
                        </a:spcAft>
                      </a:pPr>
                      <a:r>
                        <a:rPr lang="tr-TR" sz="1200" b="1" dirty="0">
                          <a:solidFill>
                            <a:srgbClr val="000000"/>
                          </a:solidFill>
                          <a:latin typeface="Bookman Old Style" pitchFamily="18" charset="0"/>
                          <a:ea typeface="Times New Roman"/>
                          <a:cs typeface="Arial" pitchFamily="34" charset="0"/>
                        </a:rPr>
                        <a:t>AYASOFYA MÜZESİ</a:t>
                      </a:r>
                      <a:endParaRPr lang="tr-TR" sz="1200" b="1" dirty="0">
                        <a:latin typeface="Bookman Old Style" pitchFamily="18" charset="0"/>
                        <a:ea typeface="Times New Roman"/>
                        <a:cs typeface="Arial" pitchFamily="34" charset="0"/>
                      </a:endParaRP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a:spcAft>
                          <a:spcPts val="0"/>
                        </a:spcAft>
                      </a:pPr>
                      <a:r>
                        <a:rPr lang="tr-TR" sz="1200" b="1" dirty="0">
                          <a:solidFill>
                            <a:schemeClr val="tx1"/>
                          </a:solidFill>
                          <a:latin typeface="Bookman Old Style" pitchFamily="18" charset="0"/>
                          <a:ea typeface="Times New Roman"/>
                          <a:cs typeface="Arial" pitchFamily="34" charset="0"/>
                        </a:rPr>
                        <a:t>3.298.286</a:t>
                      </a: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237522">
                <a:tc>
                  <a:txBody>
                    <a:bodyPr/>
                    <a:lstStyle/>
                    <a:p>
                      <a:pPr>
                        <a:spcAft>
                          <a:spcPts val="0"/>
                        </a:spcAft>
                      </a:pPr>
                      <a:r>
                        <a:rPr lang="tr-TR" sz="1200" b="1">
                          <a:solidFill>
                            <a:srgbClr val="000000"/>
                          </a:solidFill>
                          <a:latin typeface="Bookman Old Style" pitchFamily="18" charset="0"/>
                          <a:ea typeface="Times New Roman"/>
                          <a:cs typeface="Arial" pitchFamily="34" charset="0"/>
                        </a:rPr>
                        <a:t>KARİYE MÜZESİ</a:t>
                      </a:r>
                      <a:endParaRPr lang="tr-TR" sz="1200" b="1">
                        <a:latin typeface="Bookman Old Style" pitchFamily="18" charset="0"/>
                        <a:ea typeface="Times New Roman"/>
                        <a:cs typeface="Arial" pitchFamily="34" charset="0"/>
                      </a:endParaRP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a:spcAft>
                          <a:spcPts val="0"/>
                        </a:spcAft>
                      </a:pPr>
                      <a:r>
                        <a:rPr lang="tr-TR" sz="1200" b="1" dirty="0">
                          <a:solidFill>
                            <a:schemeClr val="tx1"/>
                          </a:solidFill>
                          <a:latin typeface="Bookman Old Style" pitchFamily="18" charset="0"/>
                          <a:ea typeface="Times New Roman"/>
                          <a:cs typeface="Arial" pitchFamily="34" charset="0"/>
                        </a:rPr>
                        <a:t>343.572</a:t>
                      </a: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r h="382137">
                <a:tc>
                  <a:txBody>
                    <a:bodyPr/>
                    <a:lstStyle/>
                    <a:p>
                      <a:pPr>
                        <a:spcAft>
                          <a:spcPts val="0"/>
                        </a:spcAft>
                      </a:pPr>
                      <a:r>
                        <a:rPr lang="tr-TR" sz="1200" b="1" dirty="0">
                          <a:solidFill>
                            <a:srgbClr val="000000"/>
                          </a:solidFill>
                          <a:latin typeface="Bookman Old Style" pitchFamily="18" charset="0"/>
                          <a:ea typeface="Times New Roman"/>
                          <a:cs typeface="Arial" pitchFamily="34" charset="0"/>
                        </a:rPr>
                        <a:t>TÜRK VE İSLAM ESERLERİ MÜZESİ</a:t>
                      </a:r>
                      <a:endParaRPr lang="tr-TR" sz="1200" b="1" dirty="0">
                        <a:latin typeface="Bookman Old Style" pitchFamily="18" charset="0"/>
                        <a:ea typeface="Times New Roman"/>
                        <a:cs typeface="Arial" pitchFamily="34" charset="0"/>
                      </a:endParaRP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a:spcAft>
                          <a:spcPts val="0"/>
                        </a:spcAft>
                      </a:pPr>
                      <a:r>
                        <a:rPr lang="tr-TR" sz="1200" b="1" dirty="0">
                          <a:solidFill>
                            <a:schemeClr val="tx1"/>
                          </a:solidFill>
                          <a:latin typeface="Bookman Old Style" pitchFamily="18" charset="0"/>
                          <a:ea typeface="Times New Roman"/>
                          <a:cs typeface="Arial" pitchFamily="34" charset="0"/>
                        </a:rPr>
                        <a:t>Kapalı</a:t>
                      </a:r>
                      <a:endParaRPr lang="tr-TR" sz="1200" b="1" baseline="0" dirty="0">
                        <a:solidFill>
                          <a:schemeClr val="tx1"/>
                        </a:solidFill>
                        <a:latin typeface="Bookman Old Style" pitchFamily="18" charset="0"/>
                        <a:ea typeface="Times New Roman"/>
                        <a:cs typeface="Arial" pitchFamily="34" charset="0"/>
                      </a:endParaRPr>
                    </a:p>
                    <a:p>
                      <a:pPr algn="ctr">
                        <a:spcAft>
                          <a:spcPts val="0"/>
                        </a:spcAft>
                      </a:pPr>
                      <a:r>
                        <a:rPr lang="tr-TR" sz="1200" b="1" baseline="0" dirty="0">
                          <a:solidFill>
                            <a:schemeClr val="tx1"/>
                          </a:solidFill>
                          <a:latin typeface="Bookman Old Style" pitchFamily="18" charset="0"/>
                          <a:ea typeface="Times New Roman"/>
                          <a:cs typeface="Arial" pitchFamily="34" charset="0"/>
                        </a:rPr>
                        <a:t>(Restorasyon Nedeniyle)</a:t>
                      </a:r>
                      <a:endParaRPr lang="tr-TR" sz="1200" b="1" dirty="0">
                        <a:solidFill>
                          <a:schemeClr val="tx1"/>
                        </a:solidFill>
                        <a:latin typeface="Bookman Old Style" pitchFamily="18" charset="0"/>
                        <a:ea typeface="Times New Roman"/>
                        <a:cs typeface="Arial" pitchFamily="34" charset="0"/>
                      </a:endParaRP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5"/>
                  </a:ext>
                </a:extLst>
              </a:tr>
              <a:tr h="333015">
                <a:tc>
                  <a:txBody>
                    <a:bodyPr/>
                    <a:lstStyle/>
                    <a:p>
                      <a:pPr>
                        <a:spcAft>
                          <a:spcPts val="0"/>
                        </a:spcAft>
                      </a:pPr>
                      <a:r>
                        <a:rPr lang="tr-TR" sz="1200" b="1" dirty="0">
                          <a:solidFill>
                            <a:srgbClr val="000000"/>
                          </a:solidFill>
                          <a:latin typeface="Bookman Old Style" pitchFamily="18" charset="0"/>
                          <a:ea typeface="Times New Roman"/>
                          <a:cs typeface="Arial" pitchFamily="34" charset="0"/>
                        </a:rPr>
                        <a:t>GALATA MEVLEVİHANESİ MÜZESİ</a:t>
                      </a:r>
                      <a:endParaRPr lang="tr-TR" sz="1200" b="1" dirty="0">
                        <a:latin typeface="Bookman Old Style" pitchFamily="18" charset="0"/>
                        <a:ea typeface="Times New Roman"/>
                        <a:cs typeface="Arial" pitchFamily="34" charset="0"/>
                      </a:endParaRP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a:spcAft>
                          <a:spcPts val="0"/>
                        </a:spcAft>
                      </a:pPr>
                      <a:r>
                        <a:rPr lang="tr-TR" sz="1200" b="1" dirty="0">
                          <a:solidFill>
                            <a:schemeClr val="tx1"/>
                          </a:solidFill>
                          <a:latin typeface="Bookman Old Style" pitchFamily="18" charset="0"/>
                          <a:ea typeface="Times New Roman"/>
                          <a:cs typeface="Arial" pitchFamily="34" charset="0"/>
                        </a:rPr>
                        <a:t>50.166</a:t>
                      </a: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6"/>
                  </a:ext>
                </a:extLst>
              </a:tr>
              <a:tr h="228268">
                <a:tc>
                  <a:txBody>
                    <a:bodyPr/>
                    <a:lstStyle/>
                    <a:p>
                      <a:pPr>
                        <a:spcAft>
                          <a:spcPts val="0"/>
                        </a:spcAft>
                      </a:pPr>
                      <a:r>
                        <a:rPr lang="tr-TR" sz="1200" b="1" dirty="0">
                          <a:solidFill>
                            <a:srgbClr val="000000"/>
                          </a:solidFill>
                          <a:latin typeface="Bookman Old Style" pitchFamily="18" charset="0"/>
                          <a:ea typeface="Times New Roman"/>
                          <a:cs typeface="Arial" pitchFamily="34" charset="0"/>
                        </a:rPr>
                        <a:t>HİSARLAR MÜZESİ</a:t>
                      </a:r>
                      <a:endParaRPr lang="tr-TR" sz="1200" b="1" dirty="0">
                        <a:latin typeface="Bookman Old Style" pitchFamily="18" charset="0"/>
                        <a:ea typeface="Times New Roman"/>
                        <a:cs typeface="Arial" pitchFamily="34" charset="0"/>
                      </a:endParaRP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a:spcAft>
                          <a:spcPts val="0"/>
                        </a:spcAft>
                      </a:pPr>
                      <a:r>
                        <a:rPr lang="tr-TR" sz="1200" b="1" dirty="0">
                          <a:solidFill>
                            <a:schemeClr val="tx1"/>
                          </a:solidFill>
                          <a:latin typeface="Bookman Old Style" pitchFamily="18" charset="0"/>
                          <a:ea typeface="Times New Roman"/>
                          <a:cs typeface="Arial" pitchFamily="34" charset="0"/>
                        </a:rPr>
                        <a:t>142.006</a:t>
                      </a: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7"/>
                  </a:ext>
                </a:extLst>
              </a:tr>
              <a:tr h="228268">
                <a:tc>
                  <a:txBody>
                    <a:bodyPr/>
                    <a:lstStyle/>
                    <a:p>
                      <a:pPr>
                        <a:spcAft>
                          <a:spcPts val="0"/>
                        </a:spcAft>
                      </a:pPr>
                      <a:r>
                        <a:rPr lang="tr-TR" sz="1200" b="1" dirty="0">
                          <a:solidFill>
                            <a:srgbClr val="000000"/>
                          </a:solidFill>
                          <a:latin typeface="Bookman Old Style" pitchFamily="18" charset="0"/>
                          <a:ea typeface="Times New Roman"/>
                          <a:cs typeface="Arial" pitchFamily="34" charset="0"/>
                        </a:rPr>
                        <a:t>YILDIZ SARAYI MÜZESİ</a:t>
                      </a:r>
                      <a:endParaRPr lang="tr-TR" sz="1200" b="1" dirty="0">
                        <a:latin typeface="Bookman Old Style" pitchFamily="18" charset="0"/>
                        <a:ea typeface="Times New Roman"/>
                        <a:cs typeface="Arial" pitchFamily="34" charset="0"/>
                      </a:endParaRP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a:spcAft>
                          <a:spcPts val="0"/>
                        </a:spcAft>
                      </a:pPr>
                      <a:r>
                        <a:rPr lang="tr-TR" sz="1200" b="1" dirty="0">
                          <a:solidFill>
                            <a:schemeClr val="tx1"/>
                          </a:solidFill>
                          <a:latin typeface="Bookman Old Style" pitchFamily="18" charset="0"/>
                          <a:ea typeface="Times New Roman"/>
                          <a:cs typeface="Arial" pitchFamily="34" charset="0"/>
                        </a:rPr>
                        <a:t>46.173</a:t>
                      </a: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8"/>
                  </a:ext>
                </a:extLst>
              </a:tr>
              <a:tr h="382137">
                <a:tc>
                  <a:txBody>
                    <a:bodyPr/>
                    <a:lstStyle/>
                    <a:p>
                      <a:pPr>
                        <a:spcAft>
                          <a:spcPts val="0"/>
                        </a:spcAft>
                      </a:pPr>
                      <a:r>
                        <a:rPr lang="tr-TR" sz="1200" b="1" dirty="0">
                          <a:solidFill>
                            <a:srgbClr val="000000"/>
                          </a:solidFill>
                          <a:latin typeface="Bookman Old Style" pitchFamily="18" charset="0"/>
                          <a:ea typeface="Times New Roman"/>
                          <a:cs typeface="Arial" pitchFamily="34" charset="0"/>
                        </a:rPr>
                        <a:t>İSLAM BİLİM VE TEKNOLOJİ TARİHİ MÜZESİ</a:t>
                      </a:r>
                      <a:endParaRPr lang="tr-TR" sz="1200" b="1" dirty="0">
                        <a:latin typeface="Bookman Old Style" pitchFamily="18" charset="0"/>
                        <a:ea typeface="Times New Roman"/>
                        <a:cs typeface="Arial" pitchFamily="34" charset="0"/>
                      </a:endParaRP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a:spcAft>
                          <a:spcPts val="0"/>
                        </a:spcAft>
                      </a:pPr>
                      <a:r>
                        <a:rPr lang="tr-TR" sz="1200" b="1" dirty="0">
                          <a:solidFill>
                            <a:schemeClr val="tx1"/>
                          </a:solidFill>
                          <a:latin typeface="Bookman Old Style" pitchFamily="18" charset="0"/>
                          <a:ea typeface="Times New Roman"/>
                          <a:cs typeface="Arial" pitchFamily="34" charset="0"/>
                        </a:rPr>
                        <a:t>104.676</a:t>
                      </a: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9"/>
                  </a:ext>
                </a:extLst>
              </a:tr>
              <a:tr h="228268">
                <a:tc>
                  <a:txBody>
                    <a:bodyPr/>
                    <a:lstStyle/>
                    <a:p>
                      <a:pPr>
                        <a:spcAft>
                          <a:spcPts val="0"/>
                        </a:spcAft>
                      </a:pPr>
                      <a:r>
                        <a:rPr lang="tr-TR" sz="1200" b="1" dirty="0">
                          <a:solidFill>
                            <a:srgbClr val="000000"/>
                          </a:solidFill>
                          <a:latin typeface="Bookman Old Style" pitchFamily="18" charset="0"/>
                          <a:ea typeface="Times New Roman"/>
                          <a:cs typeface="Arial" pitchFamily="34" charset="0"/>
                        </a:rPr>
                        <a:t>FETHİYE MÜZESİ</a:t>
                      </a:r>
                      <a:endParaRPr lang="tr-TR" sz="1200" b="1" dirty="0">
                        <a:latin typeface="Bookman Old Style" pitchFamily="18" charset="0"/>
                        <a:ea typeface="Times New Roman"/>
                        <a:cs typeface="Arial" pitchFamily="34" charset="0"/>
                      </a:endParaRP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a:spcAft>
                          <a:spcPts val="0"/>
                        </a:spcAft>
                      </a:pPr>
                      <a:r>
                        <a:rPr lang="tr-TR" sz="1200" b="1" dirty="0">
                          <a:solidFill>
                            <a:schemeClr val="tx1"/>
                          </a:solidFill>
                          <a:latin typeface="Bookman Old Style" pitchFamily="18" charset="0"/>
                          <a:ea typeface="Times New Roman"/>
                          <a:cs typeface="Arial" pitchFamily="34" charset="0"/>
                        </a:rPr>
                        <a:t>20.925</a:t>
                      </a: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0"/>
                  </a:ext>
                </a:extLst>
              </a:tr>
              <a:tr h="228268">
                <a:tc>
                  <a:txBody>
                    <a:bodyPr/>
                    <a:lstStyle/>
                    <a:p>
                      <a:pPr marL="0" algn="l" defTabSz="914400" rtl="0" eaLnBrk="1" latinLnBrk="0" hangingPunct="1">
                        <a:spcAft>
                          <a:spcPts val="0"/>
                        </a:spcAft>
                      </a:pPr>
                      <a:r>
                        <a:rPr lang="tr-TR" sz="1200" b="1" kern="1200" dirty="0">
                          <a:solidFill>
                            <a:srgbClr val="000000"/>
                          </a:solidFill>
                          <a:latin typeface="Bookman Old Style" pitchFamily="18" charset="0"/>
                          <a:ea typeface="Times New Roman"/>
                          <a:cs typeface="Arial" pitchFamily="34" charset="0"/>
                        </a:rPr>
                        <a:t>CİHANNÜMA KÖŞKÜ</a:t>
                      </a: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algn="ctr" defTabSz="914400" rtl="0" eaLnBrk="1" latinLnBrk="0" hangingPunct="1">
                        <a:spcAft>
                          <a:spcPts val="0"/>
                        </a:spcAft>
                      </a:pPr>
                      <a:r>
                        <a:rPr lang="tr-TR" sz="1200" b="1" kern="1200" dirty="0">
                          <a:solidFill>
                            <a:srgbClr val="C00000"/>
                          </a:solidFill>
                          <a:latin typeface="Bookman Old Style" pitchFamily="18" charset="0"/>
                          <a:ea typeface="Times New Roman"/>
                          <a:cs typeface="Arial" pitchFamily="34" charset="0"/>
                        </a:rPr>
                        <a:t>-</a:t>
                      </a: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1"/>
                  </a:ext>
                </a:extLst>
              </a:tr>
              <a:tr h="228268">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dirty="0">
                        <a:ln>
                          <a:noFill/>
                        </a:ln>
                        <a:solidFill>
                          <a:schemeClr val="tx1"/>
                        </a:solidFill>
                        <a:effectLst/>
                        <a:latin typeface="Bookman Old Style" pitchFamily="18" charset="0"/>
                        <a:cs typeface="Times New Roman" pitchFamily="18" charset="0"/>
                      </a:endParaRPr>
                    </a:p>
                  </a:txBody>
                  <a:tcPr marL="31675" marR="31675" marT="0" marB="0" anchor="b" horzOverflow="overflow">
                    <a:lnL>
                      <a:noFill/>
                    </a:lnL>
                    <a:lnR>
                      <a:noFill/>
                    </a:lnR>
                    <a:lnT w="28575" cap="flat" cmpd="sng" algn="ctr">
                      <a:solidFill>
                        <a:srgbClr val="000099"/>
                      </a:solidFill>
                      <a:prstDash val="solid"/>
                      <a:round/>
                      <a:headEnd type="none" w="med" len="med"/>
                      <a:tailEnd type="none" w="med" len="med"/>
                    </a:lnT>
                    <a:lnB>
                      <a:noFill/>
                    </a:lnB>
                    <a:lnTlToBr>
                      <a:noFill/>
                    </a:lnTlToBr>
                    <a:lnBlToTr>
                      <a:noFill/>
                    </a:lnBlToTr>
                    <a:noFill/>
                  </a:tcPr>
                </a:tc>
                <a:tc hMerge="1">
                  <a:txBody>
                    <a:bodyPr/>
                    <a:lstStyle/>
                    <a:p>
                      <a:endParaRPr lang="tr-TR"/>
                    </a:p>
                  </a:txBody>
                  <a:tcPr/>
                </a:tc>
                <a:extLst>
                  <a:ext uri="{0D108BD9-81ED-4DB2-BD59-A6C34878D82A}">
                    <a16:rowId xmlns:a16="http://schemas.microsoft.com/office/drawing/2014/main" val="10012"/>
                  </a:ext>
                </a:extLst>
              </a:tr>
            </a:tbl>
          </a:graphicData>
        </a:graphic>
      </p:graphicFrame>
      <p:sp>
        <p:nvSpPr>
          <p:cNvPr id="4" name="Slayt Numarası Yer Tutucusu 3">
            <a:extLst>
              <a:ext uri="{FF2B5EF4-FFF2-40B4-BE49-F238E27FC236}">
                <a16:creationId xmlns:a16="http://schemas.microsoft.com/office/drawing/2014/main" id="{196A9676-CE95-4F2B-8241-1B8619BC0467}"/>
              </a:ext>
            </a:extLst>
          </p:cNvPr>
          <p:cNvSpPr>
            <a:spLocks noGrp="1"/>
          </p:cNvSpPr>
          <p:nvPr>
            <p:ph type="sldNum" sz="quarter" idx="12"/>
          </p:nvPr>
        </p:nvSpPr>
        <p:spPr/>
        <p:txBody>
          <a:bodyPr/>
          <a:lstStyle/>
          <a:p>
            <a:pPr>
              <a:defRPr/>
            </a:pPr>
            <a:fld id="{B933E86D-47FE-4A98-B91B-91FFE54D33EE}" type="slidenum">
              <a:rPr lang="tr-TR" smtClean="0"/>
              <a:pPr>
                <a:defRPr/>
              </a:pPr>
              <a:t>40</a:t>
            </a:fld>
            <a:endParaRPr lang="tr-T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Tablo"/>
          <p:cNvGraphicFramePr>
            <a:graphicFrameLocks noGrp="1"/>
          </p:cNvGraphicFramePr>
          <p:nvPr>
            <p:extLst>
              <p:ext uri="{D42A27DB-BD31-4B8C-83A1-F6EECF244321}">
                <p14:modId xmlns:p14="http://schemas.microsoft.com/office/powerpoint/2010/main" val="1063025419"/>
              </p:ext>
            </p:extLst>
          </p:nvPr>
        </p:nvGraphicFramePr>
        <p:xfrm>
          <a:off x="188640" y="1129904"/>
          <a:ext cx="6534726" cy="2153772"/>
        </p:xfrm>
        <a:graphic>
          <a:graphicData uri="http://schemas.openxmlformats.org/drawingml/2006/table">
            <a:tbl>
              <a:tblPr/>
              <a:tblGrid>
                <a:gridCol w="3294366">
                  <a:extLst>
                    <a:ext uri="{9D8B030D-6E8A-4147-A177-3AD203B41FA5}">
                      <a16:colId xmlns:a16="http://schemas.microsoft.com/office/drawing/2014/main" val="20000"/>
                    </a:ext>
                  </a:extLst>
                </a:gridCol>
                <a:gridCol w="1017564">
                  <a:extLst>
                    <a:ext uri="{9D8B030D-6E8A-4147-A177-3AD203B41FA5}">
                      <a16:colId xmlns:a16="http://schemas.microsoft.com/office/drawing/2014/main" val="20001"/>
                    </a:ext>
                  </a:extLst>
                </a:gridCol>
                <a:gridCol w="1034664">
                  <a:extLst>
                    <a:ext uri="{9D8B030D-6E8A-4147-A177-3AD203B41FA5}">
                      <a16:colId xmlns:a16="http://schemas.microsoft.com/office/drawing/2014/main" val="20002"/>
                    </a:ext>
                  </a:extLst>
                </a:gridCol>
                <a:gridCol w="1188132">
                  <a:extLst>
                    <a:ext uri="{9D8B030D-6E8A-4147-A177-3AD203B41FA5}">
                      <a16:colId xmlns:a16="http://schemas.microsoft.com/office/drawing/2014/main" val="20003"/>
                    </a:ext>
                  </a:extLst>
                </a:gridCol>
              </a:tblGrid>
              <a:tr h="623944">
                <a:tc>
                  <a:txBody>
                    <a:bodyPr/>
                    <a:lstStyle/>
                    <a:p>
                      <a:pPr algn="just" fontAlgn="b"/>
                      <a:endParaRPr lang="tr-TR" sz="1400" b="1" i="0" u="none" strike="noStrike" dirty="0">
                        <a:solidFill>
                          <a:srgbClr val="000099"/>
                        </a:solidFill>
                        <a:latin typeface="Bookman Old Style" pitchFamily="18" charset="0"/>
                        <a:cs typeface="Arial" pitchFamily="34" charset="0"/>
                      </a:endParaRPr>
                    </a:p>
                    <a:p>
                      <a:pPr algn="l" fontAlgn="b"/>
                      <a:r>
                        <a:rPr lang="tr-TR" sz="1400" b="1" i="0" u="none" strike="noStrike" dirty="0">
                          <a:solidFill>
                            <a:srgbClr val="000099"/>
                          </a:solidFill>
                          <a:latin typeface="Bookman Old Style" pitchFamily="18" charset="0"/>
                          <a:cs typeface="Arial" pitchFamily="34" charset="0"/>
                        </a:rPr>
                        <a:t>TURİZM   </a:t>
                      </a:r>
                    </a:p>
                    <a:p>
                      <a:pPr algn="just" fontAlgn="b"/>
                      <a:endParaRPr lang="tr-TR" sz="1400" b="1" i="0" u="none" strike="noStrike" dirty="0">
                        <a:solidFill>
                          <a:srgbClr val="000099"/>
                        </a:solidFill>
                        <a:latin typeface="Bookman Old Style" pitchFamily="18" charset="0"/>
                        <a:cs typeface="Arial" pitchFamily="34" charset="0"/>
                      </a:endParaRPr>
                    </a:p>
                  </a:txBody>
                  <a:tcPr marL="6724" marR="6724" marT="6724" marB="0" anchor="b">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b"/>
                      <a:r>
                        <a:rPr lang="tr-TR" sz="1400" b="1" i="0" u="none" strike="noStrike" dirty="0">
                          <a:solidFill>
                            <a:srgbClr val="000099"/>
                          </a:solidFill>
                          <a:latin typeface="Bookman Old Style" pitchFamily="18" charset="0"/>
                          <a:cs typeface="Arial" pitchFamily="34" charset="0"/>
                        </a:rPr>
                        <a:t>2011</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lang="tr-TR" sz="1400" b="1" i="0" u="none" strike="noStrike" kern="1200" dirty="0">
                          <a:solidFill>
                            <a:srgbClr val="000099"/>
                          </a:solidFill>
                          <a:latin typeface="Bookman Old Style" pitchFamily="18" charset="0"/>
                          <a:ea typeface="+mn-ea"/>
                          <a:cs typeface="Arial" pitchFamily="34" charset="0"/>
                        </a:rPr>
                        <a:t>2012</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lang="tr-TR" sz="1400" b="1" i="0" u="none" strike="noStrike" kern="1200" dirty="0">
                          <a:solidFill>
                            <a:srgbClr val="000099"/>
                          </a:solidFill>
                          <a:latin typeface="Bookman Old Style" pitchFamily="18" charset="0"/>
                          <a:ea typeface="+mn-ea"/>
                          <a:cs typeface="Arial" pitchFamily="34" charset="0"/>
                        </a:rPr>
                        <a:t>2013</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0"/>
                  </a:ext>
                </a:extLst>
              </a:tr>
              <a:tr h="418204">
                <a:tc>
                  <a:txBody>
                    <a:bodyPr/>
                    <a:lstStyle/>
                    <a:p>
                      <a:pPr algn="just" fontAlgn="b"/>
                      <a:r>
                        <a:rPr lang="tr-TR" sz="1400" b="1" i="0" u="none" strike="noStrike" dirty="0">
                          <a:solidFill>
                            <a:srgbClr val="000000"/>
                          </a:solidFill>
                          <a:latin typeface="Bookman Old Style" pitchFamily="18" charset="0"/>
                          <a:cs typeface="Arial" pitchFamily="34" charset="0"/>
                        </a:rPr>
                        <a:t>TURİZM İŞLETME BELGELİ YATAK SAYISI</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tc>
                  <a:txBody>
                    <a:bodyPr/>
                    <a:lstStyle/>
                    <a:p>
                      <a:pPr algn="ctr" fontAlgn="b"/>
                      <a:r>
                        <a:rPr lang="tr-TR" sz="1400" b="1" i="0" u="none" strike="noStrike" dirty="0">
                          <a:solidFill>
                            <a:srgbClr val="000000"/>
                          </a:solidFill>
                          <a:latin typeface="Bookman Old Style" pitchFamily="18" charset="0"/>
                          <a:cs typeface="Arial" pitchFamily="34" charset="0"/>
                        </a:rPr>
                        <a:t>68.487</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tc>
                  <a:txBody>
                    <a:bodyPr/>
                    <a:lstStyle/>
                    <a:p>
                      <a:pPr marL="0" algn="ctr" defTabSz="914400" rtl="0" eaLnBrk="1" fontAlgn="b" latinLnBrk="0" hangingPunct="1">
                        <a:spcAft>
                          <a:spcPts val="0"/>
                        </a:spcAft>
                      </a:pPr>
                      <a:r>
                        <a:rPr lang="tr-TR" sz="1400" b="1" i="0" u="none" strike="noStrike" kern="1200" dirty="0">
                          <a:solidFill>
                            <a:schemeClr val="tx1"/>
                          </a:solidFill>
                          <a:latin typeface="Bookman Old Style" pitchFamily="18" charset="0"/>
                          <a:ea typeface="+mn-ea"/>
                          <a:cs typeface="Arial" pitchFamily="34" charset="0"/>
                        </a:rPr>
                        <a:t>72.410</a:t>
                      </a: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tc>
                  <a:txBody>
                    <a:bodyPr/>
                    <a:lstStyle/>
                    <a:p>
                      <a:pPr algn="ctr">
                        <a:spcAft>
                          <a:spcPts val="0"/>
                        </a:spcAft>
                      </a:pPr>
                      <a:r>
                        <a:rPr lang="tr-TR" sz="1400" b="1" dirty="0">
                          <a:latin typeface="Bookman Old Style" pitchFamily="18" charset="0"/>
                          <a:ea typeface="Times New Roman"/>
                          <a:cs typeface="Arial" pitchFamily="34" charset="0"/>
                        </a:rPr>
                        <a:t>82.874</a:t>
                      </a: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486054">
                <a:tc>
                  <a:txBody>
                    <a:bodyPr/>
                    <a:lstStyle/>
                    <a:p>
                      <a:pPr algn="just" fontAlgn="b"/>
                      <a:r>
                        <a:rPr lang="tr-TR" sz="1400" b="1" i="0" u="none" strike="noStrike" dirty="0">
                          <a:solidFill>
                            <a:srgbClr val="000000"/>
                          </a:solidFill>
                          <a:latin typeface="Bookman Old Style" pitchFamily="18" charset="0"/>
                          <a:cs typeface="Arial" pitchFamily="34" charset="0"/>
                        </a:rPr>
                        <a:t>İNŞAATI</a:t>
                      </a:r>
                      <a:r>
                        <a:rPr lang="tr-TR" sz="1400" b="1" i="0" u="none" strike="noStrike" baseline="0" dirty="0">
                          <a:solidFill>
                            <a:srgbClr val="000000"/>
                          </a:solidFill>
                          <a:latin typeface="Bookman Old Style" pitchFamily="18" charset="0"/>
                          <a:cs typeface="Arial" pitchFamily="34" charset="0"/>
                        </a:rPr>
                        <a:t> </a:t>
                      </a:r>
                      <a:r>
                        <a:rPr lang="tr-TR" sz="1400" b="1" i="0" u="none" strike="noStrike" dirty="0">
                          <a:solidFill>
                            <a:srgbClr val="000000"/>
                          </a:solidFill>
                          <a:latin typeface="Bookman Old Style" pitchFamily="18" charset="0"/>
                          <a:cs typeface="Arial" pitchFamily="34" charset="0"/>
                        </a:rPr>
                        <a:t>DEVAM EDEN KONAKLAMA TESİSİ  YATAK SAYISI</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tc>
                  <a:txBody>
                    <a:bodyPr/>
                    <a:lstStyle/>
                    <a:p>
                      <a:pPr algn="ctr" fontAlgn="b"/>
                      <a:r>
                        <a:rPr lang="tr-TR" sz="1400" b="1" i="0" u="none" strike="noStrike" dirty="0">
                          <a:solidFill>
                            <a:srgbClr val="000000"/>
                          </a:solidFill>
                          <a:latin typeface="Bookman Old Style" pitchFamily="18" charset="0"/>
                          <a:cs typeface="Arial" pitchFamily="34" charset="0"/>
                        </a:rPr>
                        <a:t>33.782</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tc>
                  <a:txBody>
                    <a:bodyPr/>
                    <a:lstStyle/>
                    <a:p>
                      <a:pPr marL="0" algn="ctr" defTabSz="914400" rtl="0" eaLnBrk="1" fontAlgn="b" latinLnBrk="0" hangingPunct="1">
                        <a:spcAft>
                          <a:spcPts val="0"/>
                        </a:spcAft>
                      </a:pPr>
                      <a:r>
                        <a:rPr lang="tr-TR" sz="1400" b="1" i="0" u="none" strike="noStrike" kern="1200" dirty="0">
                          <a:solidFill>
                            <a:schemeClr val="tx1"/>
                          </a:solidFill>
                          <a:latin typeface="Bookman Old Style" pitchFamily="18" charset="0"/>
                          <a:ea typeface="+mn-ea"/>
                          <a:cs typeface="Arial" pitchFamily="34" charset="0"/>
                        </a:rPr>
                        <a:t>35.842</a:t>
                      </a: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tc>
                  <a:txBody>
                    <a:bodyPr/>
                    <a:lstStyle/>
                    <a:p>
                      <a:pPr algn="ctr">
                        <a:spcAft>
                          <a:spcPts val="0"/>
                        </a:spcAft>
                      </a:pPr>
                      <a:r>
                        <a:rPr lang="tr-TR" sz="1400" b="1" dirty="0">
                          <a:latin typeface="Bookman Old Style" pitchFamily="18" charset="0"/>
                          <a:ea typeface="Times New Roman"/>
                          <a:cs typeface="Arial" pitchFamily="34" charset="0"/>
                        </a:rPr>
                        <a:t>49.420</a:t>
                      </a: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416015">
                <a:tc>
                  <a:txBody>
                    <a:bodyPr/>
                    <a:lstStyle/>
                    <a:p>
                      <a:pPr algn="just" fontAlgn="b"/>
                      <a:r>
                        <a:rPr lang="tr-TR" sz="1400" b="1" i="0" u="none" strike="noStrike" dirty="0">
                          <a:solidFill>
                            <a:srgbClr val="000000"/>
                          </a:solidFill>
                          <a:latin typeface="Bookman Old Style" pitchFamily="18" charset="0"/>
                          <a:cs typeface="Arial" pitchFamily="34" charset="0"/>
                        </a:rPr>
                        <a:t>TURİST SAYISI</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tc>
                  <a:txBody>
                    <a:bodyPr/>
                    <a:lstStyle/>
                    <a:p>
                      <a:pPr algn="ctr" fontAlgn="b"/>
                      <a:r>
                        <a:rPr lang="tr-TR" sz="1400" b="1" i="0" u="none" strike="noStrike" dirty="0">
                          <a:solidFill>
                            <a:srgbClr val="000000"/>
                          </a:solidFill>
                          <a:latin typeface="Bookman Old Style" pitchFamily="18" charset="0"/>
                          <a:cs typeface="Arial" pitchFamily="34" charset="0"/>
                        </a:rPr>
                        <a:t>8.057.879</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tc>
                  <a:txBody>
                    <a:bodyPr/>
                    <a:lstStyle/>
                    <a:p>
                      <a:pPr marL="0" algn="ctr" defTabSz="914400" rtl="0" eaLnBrk="1" fontAlgn="b" latinLnBrk="0" hangingPunct="1">
                        <a:spcAft>
                          <a:spcPts val="0"/>
                        </a:spcAft>
                      </a:pPr>
                      <a:r>
                        <a:rPr lang="tr-TR" sz="1400" b="1" i="0" u="none" strike="noStrike" kern="1200" dirty="0">
                          <a:solidFill>
                            <a:schemeClr val="tx1"/>
                          </a:solidFill>
                          <a:latin typeface="Bookman Old Style" pitchFamily="18" charset="0"/>
                          <a:ea typeface="+mn-ea"/>
                          <a:cs typeface="Arial" pitchFamily="34" charset="0"/>
                        </a:rPr>
                        <a:t>9.381.670</a:t>
                      </a: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tc>
                  <a:txBody>
                    <a:bodyPr/>
                    <a:lstStyle/>
                    <a:p>
                      <a:pPr marL="0" indent="0" algn="ctr">
                        <a:spcAft>
                          <a:spcPts val="0"/>
                        </a:spcAft>
                        <a:tabLst/>
                      </a:pPr>
                      <a:r>
                        <a:rPr lang="tr-TR" sz="1400" b="1" dirty="0">
                          <a:latin typeface="Bookman Old Style" pitchFamily="18" charset="0"/>
                          <a:ea typeface="Times New Roman"/>
                          <a:cs typeface="Arial" pitchFamily="34" charset="0"/>
                        </a:rPr>
                        <a:t>10.474.867</a:t>
                      </a: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
        <p:nvSpPr>
          <p:cNvPr id="6" name="Rectangle 2"/>
          <p:cNvSpPr txBox="1">
            <a:spLocks noChangeArrowheads="1"/>
          </p:cNvSpPr>
          <p:nvPr/>
        </p:nvSpPr>
        <p:spPr bwMode="auto">
          <a:xfrm>
            <a:off x="485673" y="602457"/>
            <a:ext cx="5940660" cy="527447"/>
          </a:xfrm>
          <a:prstGeom prst="rect">
            <a:avLst/>
          </a:prstGeom>
          <a:noFill/>
          <a:ln w="9525">
            <a:noFill/>
            <a:miter lim="800000"/>
            <a:headEnd/>
            <a:tailEnd/>
          </a:ln>
          <a:effectLst/>
        </p:spPr>
        <p:txBody>
          <a:bodyPr anchor="ctr" anchorCtr="1"/>
          <a:lstStyle/>
          <a:p>
            <a:pPr algn="ctr">
              <a:lnSpc>
                <a:spcPct val="100000"/>
              </a:lnSpc>
              <a:spcBef>
                <a:spcPct val="0"/>
              </a:spcBef>
              <a:buClrTx/>
              <a:buSzTx/>
              <a:buFontTx/>
              <a:buNone/>
              <a:defRPr/>
            </a:pPr>
            <a:r>
              <a:rPr lang="tr-TR" b="1" kern="0" dirty="0">
                <a:solidFill>
                  <a:srgbClr val="FF3300"/>
                </a:solidFill>
                <a:latin typeface="Bookman Old Style" pitchFamily="18" charset="0"/>
                <a:ea typeface="+mj-ea"/>
                <a:cs typeface="Arial" pitchFamily="34" charset="0"/>
              </a:rPr>
              <a:t>TURİZM</a:t>
            </a:r>
          </a:p>
        </p:txBody>
      </p:sp>
      <p:graphicFrame>
        <p:nvGraphicFramePr>
          <p:cNvPr id="7" name="Group 3">
            <a:extLst>
              <a:ext uri="{FF2B5EF4-FFF2-40B4-BE49-F238E27FC236}">
                <a16:creationId xmlns:a16="http://schemas.microsoft.com/office/drawing/2014/main" id="{5C33D26C-332E-4E62-9BD7-2E1F80072D8B}"/>
              </a:ext>
            </a:extLst>
          </p:cNvPr>
          <p:cNvGraphicFramePr>
            <a:graphicFrameLocks/>
          </p:cNvGraphicFramePr>
          <p:nvPr>
            <p:extLst>
              <p:ext uri="{D42A27DB-BD31-4B8C-83A1-F6EECF244321}">
                <p14:modId xmlns:p14="http://schemas.microsoft.com/office/powerpoint/2010/main" val="3780882570"/>
              </p:ext>
            </p:extLst>
          </p:nvPr>
        </p:nvGraphicFramePr>
        <p:xfrm>
          <a:off x="188640" y="3425429"/>
          <a:ext cx="6534725" cy="1960338"/>
        </p:xfrm>
        <a:graphic>
          <a:graphicData uri="http://schemas.openxmlformats.org/drawingml/2006/table">
            <a:tbl>
              <a:tblPr/>
              <a:tblGrid>
                <a:gridCol w="3082994">
                  <a:extLst>
                    <a:ext uri="{9D8B030D-6E8A-4147-A177-3AD203B41FA5}">
                      <a16:colId xmlns:a16="http://schemas.microsoft.com/office/drawing/2014/main" val="20000"/>
                    </a:ext>
                  </a:extLst>
                </a:gridCol>
                <a:gridCol w="1167264">
                  <a:extLst>
                    <a:ext uri="{9D8B030D-6E8A-4147-A177-3AD203B41FA5}">
                      <a16:colId xmlns:a16="http://schemas.microsoft.com/office/drawing/2014/main" val="20001"/>
                    </a:ext>
                  </a:extLst>
                </a:gridCol>
                <a:gridCol w="1117203">
                  <a:extLst>
                    <a:ext uri="{9D8B030D-6E8A-4147-A177-3AD203B41FA5}">
                      <a16:colId xmlns:a16="http://schemas.microsoft.com/office/drawing/2014/main" val="20002"/>
                    </a:ext>
                  </a:extLst>
                </a:gridCol>
                <a:gridCol w="1167264">
                  <a:extLst>
                    <a:ext uri="{9D8B030D-6E8A-4147-A177-3AD203B41FA5}">
                      <a16:colId xmlns:a16="http://schemas.microsoft.com/office/drawing/2014/main" val="20003"/>
                    </a:ext>
                  </a:extLst>
                </a:gridCol>
              </a:tblGrid>
              <a:tr h="342894">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a:ln>
                            <a:noFill/>
                          </a:ln>
                          <a:solidFill>
                            <a:srgbClr val="FF0000"/>
                          </a:solidFill>
                          <a:effectLst/>
                          <a:latin typeface="Bookman Old Style" pitchFamily="18" charset="0"/>
                          <a:cs typeface="Times New Roman" pitchFamily="18" charset="0"/>
                        </a:rPr>
                        <a:t>İLDEKİ KONAKLAMA TESİSLERİ</a:t>
                      </a:r>
                      <a:endParaRPr kumimoji="0" lang="tr-TR" sz="1600" b="1" i="0" u="none" strike="noStrike" cap="none" normalizeH="0" baseline="0" dirty="0">
                        <a:ln>
                          <a:noFill/>
                        </a:ln>
                        <a:solidFill>
                          <a:srgbClr val="FF0000"/>
                        </a:solidFill>
                        <a:effectLst/>
                        <a:latin typeface="Bookman Old Style" pitchFamily="18" charset="0"/>
                      </a:endParaRP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00"/>
                  </a:ext>
                </a:extLst>
              </a:tr>
              <a:tr h="41319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dirty="0">
                          <a:ln>
                            <a:noFill/>
                          </a:ln>
                          <a:solidFill>
                            <a:srgbClr val="000099"/>
                          </a:solidFill>
                          <a:effectLst/>
                          <a:latin typeface="Bookman Old Style" pitchFamily="18" charset="0"/>
                          <a:cs typeface="Times New Roman" pitchFamily="18" charset="0"/>
                        </a:rPr>
                        <a:t>TESİS</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dirty="0">
                          <a:ln>
                            <a:noFill/>
                          </a:ln>
                          <a:solidFill>
                            <a:srgbClr val="000099"/>
                          </a:solidFill>
                          <a:effectLst/>
                          <a:latin typeface="Bookman Old Style" pitchFamily="18" charset="0"/>
                          <a:cs typeface="Times New Roman" pitchFamily="18" charset="0"/>
                        </a:rPr>
                        <a:t>SAYI</a:t>
                      </a:r>
                      <a:endParaRPr kumimoji="0" lang="tr-TR" sz="1500" b="1" i="0" u="none" strike="noStrike" cap="none" normalizeH="0" baseline="0" dirty="0">
                        <a:ln>
                          <a:noFill/>
                        </a:ln>
                        <a:solidFill>
                          <a:srgbClr val="000099"/>
                        </a:solidFill>
                        <a:effectLst/>
                        <a:latin typeface="Bookman Old Style" pitchFamily="18" charset="0"/>
                      </a:endParaRP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dirty="0">
                          <a:ln>
                            <a:noFill/>
                          </a:ln>
                          <a:solidFill>
                            <a:srgbClr val="000099"/>
                          </a:solidFill>
                          <a:effectLst/>
                          <a:latin typeface="Bookman Old Style" pitchFamily="18" charset="0"/>
                          <a:cs typeface="Times New Roman" pitchFamily="18" charset="0"/>
                        </a:rPr>
                        <a:t>ODA</a:t>
                      </a:r>
                      <a:endParaRPr kumimoji="0" lang="tr-TR" sz="1500" b="1" i="0" u="none" strike="noStrike" cap="none" normalizeH="0" baseline="0" dirty="0">
                        <a:ln>
                          <a:noFill/>
                        </a:ln>
                        <a:solidFill>
                          <a:srgbClr val="000099"/>
                        </a:solidFill>
                        <a:effectLst/>
                        <a:latin typeface="Bookman Old Style" pitchFamily="18" charset="0"/>
                      </a:endParaRP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dirty="0">
                          <a:ln>
                            <a:noFill/>
                          </a:ln>
                          <a:solidFill>
                            <a:srgbClr val="000099"/>
                          </a:solidFill>
                          <a:effectLst/>
                          <a:latin typeface="Bookman Old Style" pitchFamily="18" charset="0"/>
                          <a:cs typeface="Times New Roman" pitchFamily="18" charset="0"/>
                        </a:rPr>
                        <a:t>YATAK</a:t>
                      </a:r>
                      <a:endParaRPr kumimoji="0" lang="tr-TR" sz="1500" b="1" i="0" u="none" strike="noStrike" cap="none" normalizeH="0" baseline="0" dirty="0">
                        <a:ln>
                          <a:noFill/>
                        </a:ln>
                        <a:solidFill>
                          <a:srgbClr val="000099"/>
                        </a:solidFill>
                        <a:effectLst/>
                        <a:latin typeface="Bookman Old Style" pitchFamily="18" charset="0"/>
                      </a:endParaRP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1"/>
                  </a:ext>
                </a:extLst>
              </a:tr>
              <a:tr h="45914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dirty="0">
                          <a:ln>
                            <a:noFill/>
                          </a:ln>
                          <a:solidFill>
                            <a:schemeClr val="tx1"/>
                          </a:solidFill>
                          <a:effectLst/>
                          <a:latin typeface="Bookman Old Style" pitchFamily="18" charset="0"/>
                          <a:cs typeface="Times New Roman" pitchFamily="18" charset="0"/>
                        </a:rPr>
                        <a:t>TURİZM İŞLETME BELGELİ</a:t>
                      </a:r>
                      <a:endParaRPr kumimoji="0" lang="tr-TR" sz="1500" b="1" i="0" u="none" strike="noStrike" cap="none" normalizeH="0" baseline="0" dirty="0">
                        <a:ln>
                          <a:noFill/>
                        </a:ln>
                        <a:solidFill>
                          <a:schemeClr val="tx1"/>
                        </a:solidFill>
                        <a:effectLst/>
                        <a:latin typeface="Bookman Old Style" pitchFamily="18" charset="0"/>
                      </a:endParaRP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a:ln>
                            <a:noFill/>
                          </a:ln>
                          <a:solidFill>
                            <a:schemeClr val="tx1"/>
                          </a:solidFill>
                          <a:effectLst/>
                          <a:latin typeface="Bookman Old Style" pitchFamily="18" charset="0"/>
                        </a:rPr>
                        <a:t>431</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a:ln>
                            <a:noFill/>
                          </a:ln>
                          <a:solidFill>
                            <a:schemeClr val="tx1"/>
                          </a:solidFill>
                          <a:effectLst/>
                          <a:latin typeface="Bookman Old Style" pitchFamily="18" charset="0"/>
                        </a:rPr>
                        <a:t>39.975</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a:ln>
                            <a:noFill/>
                          </a:ln>
                          <a:solidFill>
                            <a:schemeClr val="tx1"/>
                          </a:solidFill>
                          <a:effectLst/>
                          <a:latin typeface="Bookman Old Style" pitchFamily="18" charset="0"/>
                        </a:rPr>
                        <a:t>82.874</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41942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dirty="0">
                          <a:ln>
                            <a:noFill/>
                          </a:ln>
                          <a:solidFill>
                            <a:schemeClr val="tx1"/>
                          </a:solidFill>
                          <a:effectLst/>
                          <a:latin typeface="Bookman Old Style" pitchFamily="18" charset="0"/>
                          <a:cs typeface="Times New Roman" pitchFamily="18" charset="0"/>
                        </a:rPr>
                        <a:t>BELEDİYE BELGELİ</a:t>
                      </a:r>
                      <a:endParaRPr kumimoji="0" lang="tr-TR" sz="1500" b="1" i="0" u="none" strike="noStrike" cap="none" normalizeH="0" baseline="0" dirty="0">
                        <a:ln>
                          <a:noFill/>
                        </a:ln>
                        <a:solidFill>
                          <a:schemeClr val="tx1"/>
                        </a:solidFill>
                        <a:effectLst/>
                        <a:latin typeface="Bookman Old Style" pitchFamily="18" charset="0"/>
                      </a:endParaRP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a:ln>
                            <a:noFill/>
                          </a:ln>
                          <a:solidFill>
                            <a:schemeClr val="tx1"/>
                          </a:solidFill>
                          <a:effectLst/>
                          <a:latin typeface="Bookman Old Style" pitchFamily="18" charset="0"/>
                        </a:rPr>
                        <a:t>1.652</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a:ln>
                            <a:noFill/>
                          </a:ln>
                          <a:solidFill>
                            <a:schemeClr val="tx1"/>
                          </a:solidFill>
                          <a:effectLst/>
                          <a:latin typeface="Bookman Old Style" pitchFamily="18" charset="0"/>
                        </a:rPr>
                        <a:t>    27.386 </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a:ln>
                            <a:noFill/>
                          </a:ln>
                          <a:solidFill>
                            <a:schemeClr val="tx1"/>
                          </a:solidFill>
                          <a:effectLst/>
                          <a:latin typeface="Bookman Old Style" pitchFamily="18" charset="0"/>
                        </a:rPr>
                        <a:t>51.853</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325694">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dirty="0">
                          <a:ln>
                            <a:noFill/>
                          </a:ln>
                          <a:solidFill>
                            <a:schemeClr val="tx1"/>
                          </a:solidFill>
                          <a:effectLst/>
                          <a:latin typeface="Bookman Old Style" pitchFamily="18" charset="0"/>
                          <a:cs typeface="Times New Roman" pitchFamily="18" charset="0"/>
                        </a:rPr>
                        <a:t>TOPLAM</a:t>
                      </a:r>
                      <a:endParaRPr kumimoji="0" lang="tr-TR" sz="1500" b="1" i="0" u="none" strike="noStrike" cap="none" normalizeH="0" baseline="0" dirty="0">
                        <a:ln>
                          <a:noFill/>
                        </a:ln>
                        <a:solidFill>
                          <a:schemeClr val="tx1"/>
                        </a:solidFill>
                        <a:effectLst/>
                        <a:latin typeface="Bookman Old Style" pitchFamily="18" charset="0"/>
                      </a:endParaRP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dirty="0">
                          <a:ln>
                            <a:noFill/>
                          </a:ln>
                          <a:solidFill>
                            <a:schemeClr val="tx1"/>
                          </a:solidFill>
                          <a:effectLst/>
                          <a:latin typeface="Bookman Old Style" pitchFamily="18" charset="0"/>
                        </a:rPr>
                        <a:t>2.083</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dirty="0">
                          <a:ln>
                            <a:noFill/>
                          </a:ln>
                          <a:solidFill>
                            <a:schemeClr val="tx1"/>
                          </a:solidFill>
                          <a:effectLst/>
                          <a:latin typeface="Bookman Old Style" pitchFamily="18" charset="0"/>
                        </a:rPr>
                        <a:t>67.361</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dirty="0">
                          <a:ln>
                            <a:noFill/>
                          </a:ln>
                          <a:solidFill>
                            <a:schemeClr val="tx1"/>
                          </a:solidFill>
                          <a:effectLst/>
                          <a:latin typeface="Bookman Old Style" pitchFamily="18" charset="0"/>
                        </a:rPr>
                        <a:t>134.727</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4"/>
                  </a:ext>
                </a:extLst>
              </a:tr>
            </a:tbl>
          </a:graphicData>
        </a:graphic>
      </p:graphicFrame>
      <p:graphicFrame>
        <p:nvGraphicFramePr>
          <p:cNvPr id="8" name="Group 3">
            <a:extLst>
              <a:ext uri="{FF2B5EF4-FFF2-40B4-BE49-F238E27FC236}">
                <a16:creationId xmlns:a16="http://schemas.microsoft.com/office/drawing/2014/main" id="{8CF26F38-E16C-449A-9803-EC0106121177}"/>
              </a:ext>
            </a:extLst>
          </p:cNvPr>
          <p:cNvGraphicFramePr>
            <a:graphicFrameLocks noGrp="1"/>
          </p:cNvGraphicFramePr>
          <p:nvPr>
            <p:ph idx="1"/>
            <p:extLst>
              <p:ext uri="{D42A27DB-BD31-4B8C-83A1-F6EECF244321}">
                <p14:modId xmlns:p14="http://schemas.microsoft.com/office/powerpoint/2010/main" val="666718033"/>
              </p:ext>
            </p:extLst>
          </p:nvPr>
        </p:nvGraphicFramePr>
        <p:xfrm>
          <a:off x="188640" y="5669757"/>
          <a:ext cx="6534724" cy="2765212"/>
        </p:xfrm>
        <a:graphic>
          <a:graphicData uri="http://schemas.openxmlformats.org/drawingml/2006/table">
            <a:tbl>
              <a:tblPr/>
              <a:tblGrid>
                <a:gridCol w="3534242">
                  <a:extLst>
                    <a:ext uri="{9D8B030D-6E8A-4147-A177-3AD203B41FA5}">
                      <a16:colId xmlns:a16="http://schemas.microsoft.com/office/drawing/2014/main" val="20000"/>
                    </a:ext>
                  </a:extLst>
                </a:gridCol>
                <a:gridCol w="1066838">
                  <a:extLst>
                    <a:ext uri="{9D8B030D-6E8A-4147-A177-3AD203B41FA5}">
                      <a16:colId xmlns:a16="http://schemas.microsoft.com/office/drawing/2014/main" val="20001"/>
                    </a:ext>
                  </a:extLst>
                </a:gridCol>
                <a:gridCol w="1933644">
                  <a:extLst>
                    <a:ext uri="{9D8B030D-6E8A-4147-A177-3AD203B41FA5}">
                      <a16:colId xmlns:a16="http://schemas.microsoft.com/office/drawing/2014/main" val="20002"/>
                    </a:ext>
                  </a:extLst>
                </a:gridCol>
              </a:tblGrid>
              <a:tr h="701818">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600" b="1" i="0" u="none" strike="noStrike" cap="none" normalizeH="0" baseline="0" dirty="0">
                          <a:ln>
                            <a:noFill/>
                          </a:ln>
                          <a:solidFill>
                            <a:srgbClr val="FF0000"/>
                          </a:solidFill>
                          <a:effectLst/>
                          <a:latin typeface="Bookman Old Style" pitchFamily="18" charset="0"/>
                        </a:rPr>
                        <a:t>DİĞER TESİSLER</a:t>
                      </a:r>
                      <a:endParaRPr kumimoji="0" lang="tr-TR" sz="1600" b="1" i="0" u="none" strike="noStrike" cap="none" normalizeH="0" baseline="0" dirty="0">
                        <a:ln>
                          <a:noFill/>
                        </a:ln>
                        <a:solidFill>
                          <a:schemeClr val="bg2"/>
                        </a:solidFill>
                        <a:effectLst/>
                        <a:latin typeface="Bookman Old Style" pitchFamily="18" charset="0"/>
                      </a:endParaRPr>
                    </a:p>
                  </a:txBody>
                  <a:tcPr marL="68580" marR="68580" marT="34290" marB="34290" anchor="ctr" anchorCtr="1"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00"/>
                  </a:ext>
                </a:extLst>
              </a:tr>
              <a:tr h="48605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700" b="1" i="0" u="none" strike="noStrike" cap="none" normalizeH="0" baseline="0" dirty="0">
                          <a:ln>
                            <a:noFill/>
                          </a:ln>
                          <a:solidFill>
                            <a:srgbClr val="000099"/>
                          </a:solidFill>
                          <a:effectLst/>
                          <a:latin typeface="Bookman Old Style" pitchFamily="18" charset="0"/>
                        </a:rPr>
                        <a:t> TESİS TÜRÜ</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700" b="1" i="0" u="none" strike="noStrike" cap="none" normalizeH="0" baseline="0" dirty="0">
                          <a:ln>
                            <a:noFill/>
                          </a:ln>
                          <a:solidFill>
                            <a:srgbClr val="000099"/>
                          </a:solidFill>
                          <a:effectLst/>
                          <a:latin typeface="Bookman Old Style" pitchFamily="18" charset="0"/>
                        </a:rPr>
                        <a:t>SAYI</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700" b="1" i="0" u="none" strike="noStrike" cap="none" normalizeH="0" baseline="0" dirty="0">
                          <a:ln>
                            <a:noFill/>
                          </a:ln>
                          <a:solidFill>
                            <a:srgbClr val="000099"/>
                          </a:solidFill>
                          <a:effectLst/>
                          <a:latin typeface="Bookman Old Style" pitchFamily="18" charset="0"/>
                        </a:rPr>
                        <a:t>KAPASİTE</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1"/>
                  </a:ext>
                </a:extLst>
              </a:tr>
              <a:tr h="52578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500" b="1" i="0" u="none" strike="noStrike" cap="none" normalizeH="0" baseline="0" dirty="0">
                          <a:ln>
                            <a:noFill/>
                          </a:ln>
                          <a:solidFill>
                            <a:schemeClr val="tx1"/>
                          </a:solidFill>
                          <a:effectLst/>
                          <a:latin typeface="Bookman Old Style" pitchFamily="18" charset="0"/>
                        </a:rPr>
                        <a:t>TURİZM İŞLETME  BELGELİ YEME İÇME TESİSİ</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500" b="1" i="0" u="none" strike="noStrike" cap="none" normalizeH="0" baseline="0" dirty="0">
                          <a:ln>
                            <a:noFill/>
                          </a:ln>
                          <a:solidFill>
                            <a:schemeClr val="tx1"/>
                          </a:solidFill>
                          <a:effectLst/>
                          <a:latin typeface="Bookman Old Style" pitchFamily="18" charset="0"/>
                        </a:rPr>
                        <a:t>630</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500" b="1" i="0" u="none" strike="noStrike" cap="none" normalizeH="0" baseline="0" dirty="0">
                          <a:ln>
                            <a:noFill/>
                          </a:ln>
                          <a:solidFill>
                            <a:schemeClr val="tx1"/>
                          </a:solidFill>
                          <a:effectLst/>
                          <a:latin typeface="Bookman Old Style" pitchFamily="18" charset="0"/>
                        </a:rPr>
                        <a:t>98.936</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525780">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tr-TR" sz="1500" b="1" i="0" u="none" strike="noStrike" cap="none" normalizeH="0" baseline="0" dirty="0">
                          <a:ln>
                            <a:noFill/>
                          </a:ln>
                          <a:solidFill>
                            <a:schemeClr val="tx1"/>
                          </a:solidFill>
                          <a:effectLst/>
                          <a:latin typeface="Bookman Old Style" pitchFamily="18" charset="0"/>
                        </a:rPr>
                        <a:t>TURİZM YATIRIM BELGELİ KONAKLAMA TESİSİ  (*)</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500" b="1" i="0" u="none" strike="noStrike" cap="none" normalizeH="0" baseline="0" dirty="0">
                          <a:ln>
                            <a:noFill/>
                          </a:ln>
                          <a:solidFill>
                            <a:schemeClr val="tx1"/>
                          </a:solidFill>
                          <a:effectLst/>
                          <a:latin typeface="Bookman Old Style" pitchFamily="18" charset="0"/>
                        </a:rPr>
                        <a:t>170</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500" b="1" i="0" u="none" strike="noStrike" cap="none" normalizeH="0" baseline="0" dirty="0">
                          <a:ln>
                            <a:noFill/>
                          </a:ln>
                          <a:solidFill>
                            <a:schemeClr val="tx1"/>
                          </a:solidFill>
                          <a:effectLst/>
                          <a:latin typeface="Bookman Old Style" pitchFamily="18" charset="0"/>
                        </a:rPr>
                        <a:t>49.420</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525780">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tr-TR" sz="1500" b="1" i="0" u="none" strike="noStrike" cap="none" normalizeH="0" baseline="0" dirty="0">
                          <a:ln>
                            <a:noFill/>
                          </a:ln>
                          <a:solidFill>
                            <a:schemeClr val="tx1"/>
                          </a:solidFill>
                          <a:effectLst/>
                          <a:latin typeface="Bookman Old Style" pitchFamily="18" charset="0"/>
                        </a:rPr>
                        <a:t>TURİZM YATIRIM BELGELİ YEME-İÇME TESİSİ   (*)</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500" b="1" i="0" u="none" strike="noStrike" cap="none" normalizeH="0" baseline="0" dirty="0">
                          <a:ln>
                            <a:noFill/>
                          </a:ln>
                          <a:solidFill>
                            <a:schemeClr val="tx1"/>
                          </a:solidFill>
                          <a:effectLst/>
                          <a:latin typeface="Bookman Old Style" pitchFamily="18" charset="0"/>
                        </a:rPr>
                        <a:t>7</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500" b="1" i="0" u="none" strike="noStrike" cap="none" normalizeH="0" baseline="0" dirty="0">
                          <a:ln>
                            <a:noFill/>
                          </a:ln>
                          <a:solidFill>
                            <a:schemeClr val="tx1"/>
                          </a:solidFill>
                          <a:effectLst/>
                          <a:latin typeface="Bookman Old Style" pitchFamily="18" charset="0"/>
                        </a:rPr>
                        <a:t>1.027</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bl>
          </a:graphicData>
        </a:graphic>
      </p:graphicFrame>
      <p:sp>
        <p:nvSpPr>
          <p:cNvPr id="2" name="Dikdörtgen 1">
            <a:extLst>
              <a:ext uri="{FF2B5EF4-FFF2-40B4-BE49-F238E27FC236}">
                <a16:creationId xmlns:a16="http://schemas.microsoft.com/office/drawing/2014/main" id="{5445C53B-6A42-4D30-BEA1-F08D8F4F5E7A}"/>
              </a:ext>
            </a:extLst>
          </p:cNvPr>
          <p:cNvSpPr/>
          <p:nvPr/>
        </p:nvSpPr>
        <p:spPr>
          <a:xfrm>
            <a:off x="188640" y="8718959"/>
            <a:ext cx="6534724" cy="276999"/>
          </a:xfrm>
          <a:prstGeom prst="rect">
            <a:avLst/>
          </a:prstGeom>
        </p:spPr>
        <p:txBody>
          <a:bodyPr wrap="square">
            <a:spAutoFit/>
          </a:bodyPr>
          <a:lstStyle/>
          <a:p>
            <a:pPr>
              <a:defRPr/>
            </a:pPr>
            <a:r>
              <a:rPr lang="tr-TR" sz="1200" b="1" dirty="0">
                <a:latin typeface="Bookman Old Style" pitchFamily="18" charset="0"/>
              </a:rPr>
              <a:t>(*) Yatırım belgeli tesisler inşa-yapım aşamasında olan tesislerdir.</a:t>
            </a:r>
            <a:endParaRPr lang="tr-TR" sz="1200" dirty="0">
              <a:latin typeface="Bookman Old Style" pitchFamily="18" charset="0"/>
            </a:endParaRPr>
          </a:p>
        </p:txBody>
      </p:sp>
      <p:sp>
        <p:nvSpPr>
          <p:cNvPr id="3" name="Slayt Numarası Yer Tutucusu 2">
            <a:extLst>
              <a:ext uri="{FF2B5EF4-FFF2-40B4-BE49-F238E27FC236}">
                <a16:creationId xmlns:a16="http://schemas.microsoft.com/office/drawing/2014/main" id="{AB36D9C1-CCCB-4B85-A78B-36E3A7A269BC}"/>
              </a:ext>
            </a:extLst>
          </p:cNvPr>
          <p:cNvSpPr>
            <a:spLocks noGrp="1"/>
          </p:cNvSpPr>
          <p:nvPr>
            <p:ph type="sldNum" sz="quarter" idx="12"/>
          </p:nvPr>
        </p:nvSpPr>
        <p:spPr/>
        <p:txBody>
          <a:bodyPr/>
          <a:lstStyle/>
          <a:p>
            <a:pPr>
              <a:defRPr/>
            </a:pPr>
            <a:fld id="{7F979C48-A748-48C9-B264-A35E2CA3DA99}" type="slidenum">
              <a:rPr lang="tr-TR" smtClean="0"/>
              <a:pPr>
                <a:defRPr/>
              </a:pPr>
              <a:t>41</a:t>
            </a:fld>
            <a:endParaRPr lang="tr-TR"/>
          </a:p>
        </p:txBody>
      </p:sp>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1 Başlık"/>
          <p:cNvSpPr>
            <a:spLocks noGrp="1"/>
          </p:cNvSpPr>
          <p:nvPr>
            <p:ph type="title" idx="4294967295"/>
          </p:nvPr>
        </p:nvSpPr>
        <p:spPr>
          <a:xfrm>
            <a:off x="292850" y="501936"/>
            <a:ext cx="6082550" cy="323850"/>
          </a:xfrm>
        </p:spPr>
        <p:txBody>
          <a:bodyPr/>
          <a:lstStyle/>
          <a:p>
            <a:pPr algn="ctr" eaLnBrk="1" hangingPunct="1"/>
            <a:r>
              <a:rPr lang="tr-TR" sz="1800" b="1" dirty="0">
                <a:solidFill>
                  <a:srgbClr val="FF0000"/>
                </a:solidFill>
                <a:latin typeface="Bookman Old Style" pitchFamily="18" charset="0"/>
                <a:cs typeface="Arial" pitchFamily="34" charset="0"/>
              </a:rPr>
              <a:t>TURİST GİRİŞLERİ (2008-2013)</a:t>
            </a:r>
            <a:endParaRPr lang="tr-TR" sz="1800" dirty="0">
              <a:solidFill>
                <a:srgbClr val="FF0000"/>
              </a:solidFill>
              <a:latin typeface="Bookman Old Style" pitchFamily="18" charset="0"/>
              <a:cs typeface="Arial" pitchFamily="34" charset="0"/>
            </a:endParaRPr>
          </a:p>
        </p:txBody>
      </p:sp>
      <p:graphicFrame>
        <p:nvGraphicFramePr>
          <p:cNvPr id="5" name="4 Tablo"/>
          <p:cNvGraphicFramePr>
            <a:graphicFrameLocks noGrp="1"/>
          </p:cNvGraphicFramePr>
          <p:nvPr>
            <p:extLst>
              <p:ext uri="{D42A27DB-BD31-4B8C-83A1-F6EECF244321}">
                <p14:modId xmlns:p14="http://schemas.microsoft.com/office/powerpoint/2010/main" val="2645139439"/>
              </p:ext>
            </p:extLst>
          </p:nvPr>
        </p:nvGraphicFramePr>
        <p:xfrm>
          <a:off x="296652" y="989013"/>
          <a:ext cx="6264883" cy="1933574"/>
        </p:xfrm>
        <a:graphic>
          <a:graphicData uri="http://schemas.openxmlformats.org/drawingml/2006/table">
            <a:tbl>
              <a:tblPr/>
              <a:tblGrid>
                <a:gridCol w="1365172">
                  <a:extLst>
                    <a:ext uri="{9D8B030D-6E8A-4147-A177-3AD203B41FA5}">
                      <a16:colId xmlns:a16="http://schemas.microsoft.com/office/drawing/2014/main" val="20000"/>
                    </a:ext>
                  </a:extLst>
                </a:gridCol>
                <a:gridCol w="1860155">
                  <a:extLst>
                    <a:ext uri="{9D8B030D-6E8A-4147-A177-3AD203B41FA5}">
                      <a16:colId xmlns:a16="http://schemas.microsoft.com/office/drawing/2014/main" val="20001"/>
                    </a:ext>
                  </a:extLst>
                </a:gridCol>
                <a:gridCol w="1696382">
                  <a:extLst>
                    <a:ext uri="{9D8B030D-6E8A-4147-A177-3AD203B41FA5}">
                      <a16:colId xmlns:a16="http://schemas.microsoft.com/office/drawing/2014/main" val="20002"/>
                    </a:ext>
                  </a:extLst>
                </a:gridCol>
                <a:gridCol w="1343174">
                  <a:extLst>
                    <a:ext uri="{9D8B030D-6E8A-4147-A177-3AD203B41FA5}">
                      <a16:colId xmlns:a16="http://schemas.microsoft.com/office/drawing/2014/main" val="20003"/>
                    </a:ext>
                  </a:extLst>
                </a:gridCol>
              </a:tblGrid>
              <a:tr h="46725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000099"/>
                          </a:solidFill>
                          <a:effectLst/>
                          <a:latin typeface="Bookman Old Style" pitchFamily="18" charset="0"/>
                          <a:cs typeface="Arial" pitchFamily="34" charset="0"/>
                        </a:rPr>
                        <a:t>YILLAR</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000099"/>
                          </a:solidFill>
                          <a:effectLst/>
                          <a:latin typeface="Bookman Old Style" pitchFamily="18" charset="0"/>
                          <a:cs typeface="Arial" pitchFamily="34" charset="0"/>
                        </a:rPr>
                        <a:t>TÜRKİYE</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000099"/>
                          </a:solidFill>
                          <a:effectLst/>
                          <a:latin typeface="Bookman Old Style" pitchFamily="18" charset="0"/>
                          <a:cs typeface="Arial" pitchFamily="34" charset="0"/>
                        </a:rPr>
                        <a:t>İSTANBUL</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000099"/>
                          </a:solidFill>
                          <a:effectLst/>
                          <a:latin typeface="Bookman Old Style" pitchFamily="18" charset="0"/>
                          <a:cs typeface="Arial" pitchFamily="34" charset="0"/>
                        </a:rPr>
                        <a:t>ORAN (%)</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0"/>
                  </a:ext>
                </a:extLst>
              </a:tr>
              <a:tr h="2249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2008</a:t>
                      </a:r>
                    </a:p>
                  </a:txBody>
                  <a:tcPr marL="33338" marR="33338" marT="0" marB="0" anchor="b"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26.336.677</a:t>
                      </a:r>
                    </a:p>
                  </a:txBody>
                  <a:tcPr marL="33338" marR="33338" marT="0" marB="0" anchor="b"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7.049.234</a:t>
                      </a:r>
                    </a:p>
                  </a:txBody>
                  <a:tcPr marL="33338" marR="33338" marT="0" marB="0" anchor="b"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27</a:t>
                      </a:r>
                    </a:p>
                  </a:txBody>
                  <a:tcPr marL="33338" marR="33338" marT="0" marB="0" anchor="b"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4826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2009 </a:t>
                      </a:r>
                    </a:p>
                  </a:txBody>
                  <a:tcPr marL="33338" marR="33338" marT="0" marB="0" anchor="b"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25.077.114</a:t>
                      </a:r>
                    </a:p>
                  </a:txBody>
                  <a:tcPr marL="33338" marR="33338" marT="0" marB="0" anchor="b"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7.509.784</a:t>
                      </a:r>
                    </a:p>
                  </a:txBody>
                  <a:tcPr marL="33338" marR="33338" marT="0" marB="0" anchor="b"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28</a:t>
                      </a:r>
                    </a:p>
                  </a:txBody>
                  <a:tcPr marL="33338" marR="33338" marT="0" marB="0" anchor="b"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4826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a:ln>
                            <a:noFill/>
                          </a:ln>
                          <a:solidFill>
                            <a:schemeClr val="tx1"/>
                          </a:solidFill>
                          <a:effectLst/>
                          <a:latin typeface="Bookman Old Style" pitchFamily="18" charset="0"/>
                          <a:cs typeface="Arial" pitchFamily="34" charset="0"/>
                        </a:rPr>
                        <a:t>2010</a:t>
                      </a:r>
                    </a:p>
                  </a:txBody>
                  <a:tcPr marL="33338" marR="33338" marT="0" marB="0" anchor="b"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28.632.204</a:t>
                      </a:r>
                    </a:p>
                  </a:txBody>
                  <a:tcPr marL="33338" marR="33338" marT="0" marB="0" anchor="b"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6.960.980</a:t>
                      </a:r>
                    </a:p>
                  </a:txBody>
                  <a:tcPr marL="33338" marR="33338" marT="0" marB="0" anchor="b"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24,3</a:t>
                      </a:r>
                    </a:p>
                  </a:txBody>
                  <a:tcPr marL="33338" marR="33338" marT="0" marB="0" anchor="b"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4826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2011</a:t>
                      </a:r>
                    </a:p>
                  </a:txBody>
                  <a:tcPr marL="33338" marR="33338" marT="0" marB="0" anchor="b"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31.456.076</a:t>
                      </a:r>
                    </a:p>
                  </a:txBody>
                  <a:tcPr marL="33338" marR="33338" marT="0" marB="0" anchor="b"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8.057.879</a:t>
                      </a:r>
                    </a:p>
                  </a:txBody>
                  <a:tcPr marL="33338" marR="33338" marT="0" marB="0" anchor="b"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25,6</a:t>
                      </a:r>
                    </a:p>
                  </a:txBody>
                  <a:tcPr marL="33338" marR="33338" marT="0" marB="0" anchor="b"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48269">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sz="1200" b="1" i="0" u="none" strike="noStrike" kern="1200" cap="none" normalizeH="0" baseline="0" dirty="0">
                          <a:ln>
                            <a:noFill/>
                          </a:ln>
                          <a:solidFill>
                            <a:schemeClr val="tx1"/>
                          </a:solidFill>
                          <a:effectLst/>
                          <a:latin typeface="Bookman Old Style" pitchFamily="18" charset="0"/>
                          <a:ea typeface="+mn-ea"/>
                          <a:cs typeface="Arial" pitchFamily="34" charset="0"/>
                        </a:rPr>
                        <a:t>2012</a:t>
                      </a:r>
                      <a:endParaRPr kumimoji="0" lang="tr-TR" sz="1200" b="1" i="0" u="none" strike="noStrike" cap="none" normalizeH="0" baseline="0" dirty="0">
                        <a:ln>
                          <a:noFill/>
                        </a:ln>
                        <a:solidFill>
                          <a:schemeClr val="tx1"/>
                        </a:solidFill>
                        <a:effectLst/>
                        <a:latin typeface="Bookman Old Style" pitchFamily="18" charset="0"/>
                        <a:cs typeface="Arial" pitchFamily="34" charset="0"/>
                      </a:endParaRP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31.782.832</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9.381.670</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29.5</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5"/>
                  </a:ext>
                </a:extLst>
              </a:tr>
              <a:tr h="248269">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sz="1200" b="1" i="0" u="none" strike="noStrike" cap="none" normalizeH="0" baseline="0" dirty="0">
                          <a:ln>
                            <a:noFill/>
                          </a:ln>
                          <a:solidFill>
                            <a:schemeClr val="tx1"/>
                          </a:solidFill>
                          <a:effectLst/>
                          <a:latin typeface="Bookman Old Style" pitchFamily="18" charset="0"/>
                          <a:cs typeface="Arial" pitchFamily="34" charset="0"/>
                        </a:rPr>
                        <a:t>2013</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34.971.833</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10.474.867</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29,9</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6"/>
                  </a:ext>
                </a:extLst>
              </a:tr>
            </a:tbl>
          </a:graphicData>
        </a:graphic>
      </p:graphicFrame>
      <p:graphicFrame>
        <p:nvGraphicFramePr>
          <p:cNvPr id="7" name="6 Tablo"/>
          <p:cNvGraphicFramePr>
            <a:graphicFrameLocks noGrp="1"/>
          </p:cNvGraphicFramePr>
          <p:nvPr>
            <p:extLst>
              <p:ext uri="{D42A27DB-BD31-4B8C-83A1-F6EECF244321}">
                <p14:modId xmlns:p14="http://schemas.microsoft.com/office/powerpoint/2010/main" val="2601348422"/>
              </p:ext>
            </p:extLst>
          </p:nvPr>
        </p:nvGraphicFramePr>
        <p:xfrm>
          <a:off x="294657" y="3250913"/>
          <a:ext cx="6268685" cy="5831174"/>
        </p:xfrm>
        <a:graphic>
          <a:graphicData uri="http://schemas.openxmlformats.org/drawingml/2006/table">
            <a:tbl>
              <a:tblPr/>
              <a:tblGrid>
                <a:gridCol w="4390199">
                  <a:extLst>
                    <a:ext uri="{9D8B030D-6E8A-4147-A177-3AD203B41FA5}">
                      <a16:colId xmlns:a16="http://schemas.microsoft.com/office/drawing/2014/main" val="20000"/>
                    </a:ext>
                  </a:extLst>
                </a:gridCol>
                <a:gridCol w="828743">
                  <a:extLst>
                    <a:ext uri="{9D8B030D-6E8A-4147-A177-3AD203B41FA5}">
                      <a16:colId xmlns:a16="http://schemas.microsoft.com/office/drawing/2014/main" val="20001"/>
                    </a:ext>
                  </a:extLst>
                </a:gridCol>
                <a:gridCol w="1049743">
                  <a:extLst>
                    <a:ext uri="{9D8B030D-6E8A-4147-A177-3AD203B41FA5}">
                      <a16:colId xmlns:a16="http://schemas.microsoft.com/office/drawing/2014/main" val="20002"/>
                    </a:ext>
                  </a:extLst>
                </a:gridCol>
              </a:tblGrid>
              <a:tr h="712369">
                <a:tc>
                  <a:txBody>
                    <a:bodyPr/>
                    <a:lstStyle/>
                    <a:p>
                      <a:pPr algn="ctr" fontAlgn="b"/>
                      <a:r>
                        <a:rPr lang="tr-TR" sz="1200" b="1" i="0" u="none" strike="noStrike" dirty="0">
                          <a:solidFill>
                            <a:srgbClr val="000099"/>
                          </a:solidFill>
                          <a:latin typeface="Bookman Old Style" pitchFamily="18" charset="0"/>
                          <a:cs typeface="Arial" pitchFamily="34" charset="0"/>
                        </a:rPr>
                        <a:t> </a:t>
                      </a:r>
                      <a:r>
                        <a:rPr lang="tr-TR" sz="1200" b="1" i="0" u="none" strike="noStrike" baseline="0" dirty="0">
                          <a:solidFill>
                            <a:srgbClr val="000099"/>
                          </a:solidFill>
                          <a:latin typeface="Bookman Old Style" pitchFamily="18" charset="0"/>
                          <a:cs typeface="Arial" pitchFamily="34" charset="0"/>
                        </a:rPr>
                        <a:t> </a:t>
                      </a:r>
                      <a:r>
                        <a:rPr lang="tr-TR" sz="1200" b="1" i="0" u="none" strike="noStrike" dirty="0">
                          <a:solidFill>
                            <a:srgbClr val="000099"/>
                          </a:solidFill>
                          <a:latin typeface="Bookman Old Style" pitchFamily="18" charset="0"/>
                          <a:cs typeface="Arial" pitchFamily="34" charset="0"/>
                        </a:rPr>
                        <a:t>MİLLİYETLERİNE GÖRE  GELEN TURİSTLER  (2013)</a:t>
                      </a:r>
                    </a:p>
                  </a:txBody>
                  <a:tcPr marL="5725" marR="5725" marT="5725"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b"/>
                      <a:r>
                        <a:rPr lang="tr-TR" sz="1200" b="1" i="0" u="none" strike="noStrike" dirty="0">
                          <a:solidFill>
                            <a:srgbClr val="000099"/>
                          </a:solidFill>
                          <a:latin typeface="Bookman Old Style" pitchFamily="18" charset="0"/>
                          <a:cs typeface="Arial" pitchFamily="34" charset="0"/>
                        </a:rPr>
                        <a:t>ORAN</a:t>
                      </a:r>
                    </a:p>
                  </a:txBody>
                  <a:tcPr marL="5725" marR="5725" marT="5725"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b"/>
                      <a:r>
                        <a:rPr lang="tr-TR" sz="1200" b="1" i="0" u="none" strike="noStrike" dirty="0">
                          <a:solidFill>
                            <a:srgbClr val="000099"/>
                          </a:solidFill>
                          <a:latin typeface="Bookman Old Style" pitchFamily="18" charset="0"/>
                          <a:cs typeface="Arial" pitchFamily="34" charset="0"/>
                        </a:rPr>
                        <a:t>TURİST SAYISI</a:t>
                      </a:r>
                    </a:p>
                  </a:txBody>
                  <a:tcPr marL="5725" marR="5725" marT="5725"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0"/>
                  </a:ext>
                </a:extLst>
              </a:tr>
              <a:tr h="301455">
                <a:tc>
                  <a:txBody>
                    <a:bodyPr/>
                    <a:lstStyle/>
                    <a:p>
                      <a:pPr algn="just" fontAlgn="b"/>
                      <a:r>
                        <a:rPr lang="tr-TR" sz="1200" b="1" i="0" u="none" strike="noStrike" dirty="0">
                          <a:solidFill>
                            <a:schemeClr val="tx1"/>
                          </a:solidFill>
                          <a:latin typeface="Bookman Old Style" pitchFamily="18" charset="0"/>
                          <a:cs typeface="Arial" pitchFamily="34" charset="0"/>
                        </a:rPr>
                        <a:t>ALMANYA</a:t>
                      </a:r>
                    </a:p>
                  </a:txBody>
                  <a:tcPr marL="5725" marR="5725" marT="5725" marB="0" anchor="b">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tc>
                  <a:txBody>
                    <a:bodyPr/>
                    <a:lstStyle/>
                    <a:p>
                      <a:pPr algn="r" fontAlgn="b"/>
                      <a:r>
                        <a:rPr lang="tr-TR" sz="1200" b="0" i="0" u="none" strike="noStrike" dirty="0">
                          <a:solidFill>
                            <a:schemeClr val="tx1"/>
                          </a:solidFill>
                          <a:latin typeface="Bookman Old Style" pitchFamily="18" charset="0"/>
                          <a:cs typeface="Arial" pitchFamily="34" charset="0"/>
                        </a:rPr>
                        <a:t>11,2</a:t>
                      </a:r>
                    </a:p>
                  </a:txBody>
                  <a:tcPr marL="7144" marR="7144" marT="7144" marB="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tc>
                  <a:txBody>
                    <a:bodyPr/>
                    <a:lstStyle/>
                    <a:p>
                      <a:pPr algn="ctr" fontAlgn="b"/>
                      <a:r>
                        <a:rPr lang="tr-TR" sz="1200" b="0" i="0" u="none" strike="noStrike" dirty="0">
                          <a:solidFill>
                            <a:schemeClr val="tx1"/>
                          </a:solidFill>
                          <a:latin typeface="Bookman Old Style" pitchFamily="18" charset="0"/>
                          <a:cs typeface="Arial" pitchFamily="34" charset="0"/>
                        </a:rPr>
                        <a:t>1.179.397</a:t>
                      </a:r>
                    </a:p>
                  </a:txBody>
                  <a:tcPr marL="5725" marR="5725" marT="5725" marB="0" anchor="b">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10001"/>
                  </a:ext>
                </a:extLst>
              </a:tr>
              <a:tr h="301455">
                <a:tc>
                  <a:txBody>
                    <a:bodyPr/>
                    <a:lstStyle/>
                    <a:p>
                      <a:pPr algn="just" fontAlgn="b"/>
                      <a:r>
                        <a:rPr lang="tr-TR" sz="1200" b="1" i="0" u="none" strike="noStrike" dirty="0">
                          <a:solidFill>
                            <a:schemeClr val="tx1"/>
                          </a:solidFill>
                          <a:latin typeface="Bookman Old Style" pitchFamily="18" charset="0"/>
                          <a:cs typeface="Arial" pitchFamily="34" charset="0"/>
                        </a:rPr>
                        <a:t>RUSYA FEDERASYONU</a:t>
                      </a:r>
                    </a:p>
                  </a:txBody>
                  <a:tcPr marL="5725" marR="5725" marT="5725" marB="0" anchor="b">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tc>
                  <a:txBody>
                    <a:bodyPr/>
                    <a:lstStyle/>
                    <a:p>
                      <a:pPr algn="r" fontAlgn="b"/>
                      <a:r>
                        <a:rPr lang="tr-TR" sz="1200" b="0" i="0" u="none" strike="noStrike" dirty="0">
                          <a:solidFill>
                            <a:schemeClr val="tx1"/>
                          </a:solidFill>
                          <a:latin typeface="Bookman Old Style" pitchFamily="18" charset="0"/>
                          <a:cs typeface="Arial" pitchFamily="34" charset="0"/>
                        </a:rPr>
                        <a:t>5,5</a:t>
                      </a:r>
                    </a:p>
                  </a:txBody>
                  <a:tcPr marL="7144" marR="7144" marT="7144" marB="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tc>
                  <a:txBody>
                    <a:bodyPr/>
                    <a:lstStyle/>
                    <a:p>
                      <a:pPr algn="ctr" fontAlgn="b"/>
                      <a:r>
                        <a:rPr lang="tr-TR" sz="1200" b="0" i="0" u="none" strike="noStrike" dirty="0">
                          <a:solidFill>
                            <a:schemeClr val="tx1"/>
                          </a:solidFill>
                          <a:latin typeface="Bookman Old Style" pitchFamily="18" charset="0"/>
                          <a:cs typeface="Arial" pitchFamily="34" charset="0"/>
                        </a:rPr>
                        <a:t>573.528</a:t>
                      </a:r>
                    </a:p>
                  </a:txBody>
                  <a:tcPr marL="5725" marR="5725" marT="5725" marB="0" anchor="b">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10002"/>
                  </a:ext>
                </a:extLst>
              </a:tr>
              <a:tr h="301455">
                <a:tc>
                  <a:txBody>
                    <a:bodyPr/>
                    <a:lstStyle/>
                    <a:p>
                      <a:pPr algn="just" fontAlgn="b"/>
                      <a:r>
                        <a:rPr lang="tr-TR" sz="1200" b="1" i="0" u="none" strike="noStrike" dirty="0">
                          <a:solidFill>
                            <a:schemeClr val="tx1"/>
                          </a:solidFill>
                          <a:latin typeface="Bookman Old Style" pitchFamily="18" charset="0"/>
                          <a:cs typeface="Arial" pitchFamily="34" charset="0"/>
                        </a:rPr>
                        <a:t>AMERİKA BİRLEŞİK DEVLETLERİ</a:t>
                      </a:r>
                    </a:p>
                  </a:txBody>
                  <a:tcPr marL="5725" marR="5725" marT="5725" marB="0" anchor="b">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tc>
                  <a:txBody>
                    <a:bodyPr/>
                    <a:lstStyle/>
                    <a:p>
                      <a:pPr algn="r" fontAlgn="b"/>
                      <a:r>
                        <a:rPr lang="tr-TR" sz="1200" b="0" i="0" u="none" strike="noStrike" dirty="0">
                          <a:solidFill>
                            <a:schemeClr val="tx1"/>
                          </a:solidFill>
                          <a:latin typeface="Bookman Old Style" pitchFamily="18" charset="0"/>
                          <a:cs typeface="Arial" pitchFamily="34" charset="0"/>
                        </a:rPr>
                        <a:t>4,8</a:t>
                      </a:r>
                    </a:p>
                  </a:txBody>
                  <a:tcPr marL="7144" marR="7144" marT="7144" marB="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tc>
                  <a:txBody>
                    <a:bodyPr/>
                    <a:lstStyle/>
                    <a:p>
                      <a:pPr algn="ctr" fontAlgn="b"/>
                      <a:r>
                        <a:rPr lang="tr-TR" sz="1200" b="0" i="0" u="none" strike="noStrike" dirty="0">
                          <a:solidFill>
                            <a:schemeClr val="tx1"/>
                          </a:solidFill>
                          <a:latin typeface="Bookman Old Style" pitchFamily="18" charset="0"/>
                          <a:cs typeface="Arial" pitchFamily="34" charset="0"/>
                        </a:rPr>
                        <a:t>503.019</a:t>
                      </a:r>
                    </a:p>
                  </a:txBody>
                  <a:tcPr marL="5725" marR="5725" marT="5725" marB="0" anchor="b">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10003"/>
                  </a:ext>
                </a:extLst>
              </a:tr>
              <a:tr h="301455">
                <a:tc>
                  <a:txBody>
                    <a:bodyPr/>
                    <a:lstStyle/>
                    <a:p>
                      <a:pPr algn="just" fontAlgn="b"/>
                      <a:r>
                        <a:rPr lang="tr-TR" sz="1200" b="1" i="0" u="none" strike="noStrike" dirty="0">
                          <a:solidFill>
                            <a:schemeClr val="tx1"/>
                          </a:solidFill>
                          <a:latin typeface="Bookman Old Style" pitchFamily="18" charset="0"/>
                          <a:cs typeface="Arial" pitchFamily="34" charset="0"/>
                        </a:rPr>
                        <a:t>FRANSA</a:t>
                      </a:r>
                    </a:p>
                  </a:txBody>
                  <a:tcPr marL="5725" marR="5725" marT="5725" marB="0" anchor="b">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tc>
                  <a:txBody>
                    <a:bodyPr/>
                    <a:lstStyle/>
                    <a:p>
                      <a:pPr algn="r" fontAlgn="b"/>
                      <a:r>
                        <a:rPr lang="tr-TR" sz="1200" b="0" i="0" u="none" strike="noStrike" dirty="0">
                          <a:solidFill>
                            <a:schemeClr val="tx1"/>
                          </a:solidFill>
                          <a:latin typeface="Bookman Old Style" pitchFamily="18" charset="0"/>
                          <a:cs typeface="Arial" pitchFamily="34" charset="0"/>
                        </a:rPr>
                        <a:t>4,6</a:t>
                      </a:r>
                    </a:p>
                  </a:txBody>
                  <a:tcPr marL="7144" marR="7144" marT="7144" marB="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tc>
                  <a:txBody>
                    <a:bodyPr/>
                    <a:lstStyle/>
                    <a:p>
                      <a:pPr algn="ctr" fontAlgn="b"/>
                      <a:r>
                        <a:rPr lang="tr-TR" sz="1200" b="0" i="0" u="none" strike="noStrike" dirty="0">
                          <a:solidFill>
                            <a:schemeClr val="tx1"/>
                          </a:solidFill>
                          <a:latin typeface="Bookman Old Style" pitchFamily="18" charset="0"/>
                          <a:cs typeface="Arial" pitchFamily="34" charset="0"/>
                        </a:rPr>
                        <a:t>478.258</a:t>
                      </a:r>
                    </a:p>
                  </a:txBody>
                  <a:tcPr marL="5725" marR="5725" marT="5725" marB="0" anchor="b">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10004"/>
                  </a:ext>
                </a:extLst>
              </a:tr>
              <a:tr h="301455">
                <a:tc>
                  <a:txBody>
                    <a:bodyPr/>
                    <a:lstStyle/>
                    <a:p>
                      <a:pPr algn="just" fontAlgn="b"/>
                      <a:r>
                        <a:rPr lang="tr-TR" sz="1200" b="1" i="0" u="none" strike="noStrike" dirty="0">
                          <a:solidFill>
                            <a:schemeClr val="tx1"/>
                          </a:solidFill>
                          <a:latin typeface="Bookman Old Style" pitchFamily="18" charset="0"/>
                          <a:cs typeface="Arial" pitchFamily="34" charset="0"/>
                        </a:rPr>
                        <a:t>İNGİLTERE</a:t>
                      </a:r>
                    </a:p>
                  </a:txBody>
                  <a:tcPr marL="5725" marR="5725" marT="5725" marB="0" anchor="b">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tc>
                  <a:txBody>
                    <a:bodyPr/>
                    <a:lstStyle/>
                    <a:p>
                      <a:pPr algn="r" fontAlgn="b"/>
                      <a:r>
                        <a:rPr lang="tr-TR" sz="1200" b="0" i="0" u="none" strike="noStrike" dirty="0">
                          <a:solidFill>
                            <a:schemeClr val="tx1"/>
                          </a:solidFill>
                          <a:latin typeface="Bookman Old Style" pitchFamily="18" charset="0"/>
                          <a:cs typeface="Arial" pitchFamily="34" charset="0"/>
                        </a:rPr>
                        <a:t>4,4</a:t>
                      </a:r>
                    </a:p>
                  </a:txBody>
                  <a:tcPr marL="7144" marR="7144" marT="7144" marB="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tc>
                  <a:txBody>
                    <a:bodyPr/>
                    <a:lstStyle/>
                    <a:p>
                      <a:pPr algn="ctr" fontAlgn="b"/>
                      <a:r>
                        <a:rPr lang="tr-TR" sz="1200" b="0" i="0" u="none" strike="noStrike" dirty="0">
                          <a:solidFill>
                            <a:schemeClr val="tx1"/>
                          </a:solidFill>
                          <a:latin typeface="Bookman Old Style" pitchFamily="18" charset="0"/>
                          <a:cs typeface="Arial" pitchFamily="34" charset="0"/>
                        </a:rPr>
                        <a:t>456.172</a:t>
                      </a:r>
                    </a:p>
                  </a:txBody>
                  <a:tcPr marL="5725" marR="5725" marT="5725" marB="0" anchor="b">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10005"/>
                  </a:ext>
                </a:extLst>
              </a:tr>
              <a:tr h="301455">
                <a:tc>
                  <a:txBody>
                    <a:bodyPr/>
                    <a:lstStyle/>
                    <a:p>
                      <a:pPr algn="just" fontAlgn="b"/>
                      <a:r>
                        <a:rPr lang="tr-TR" sz="1200" b="1" i="0" u="none" strike="noStrike" dirty="0">
                          <a:solidFill>
                            <a:schemeClr val="tx1"/>
                          </a:solidFill>
                          <a:latin typeface="Bookman Old Style" pitchFamily="18" charset="0"/>
                          <a:cs typeface="Arial" pitchFamily="34" charset="0"/>
                        </a:rPr>
                        <a:t>İTALYA</a:t>
                      </a:r>
                    </a:p>
                  </a:txBody>
                  <a:tcPr marL="5725" marR="5725" marT="5725" marB="0" anchor="b">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tc>
                  <a:txBody>
                    <a:bodyPr/>
                    <a:lstStyle/>
                    <a:p>
                      <a:pPr algn="r" fontAlgn="b"/>
                      <a:r>
                        <a:rPr lang="tr-TR" sz="1200" b="0" i="0" u="none" strike="noStrike" dirty="0">
                          <a:solidFill>
                            <a:schemeClr val="tx1"/>
                          </a:solidFill>
                          <a:latin typeface="Bookman Old Style" pitchFamily="18" charset="0"/>
                          <a:cs typeface="Arial" pitchFamily="34" charset="0"/>
                        </a:rPr>
                        <a:t>4,2</a:t>
                      </a:r>
                    </a:p>
                  </a:txBody>
                  <a:tcPr marL="7144" marR="7144" marT="7144" marB="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tc>
                  <a:txBody>
                    <a:bodyPr/>
                    <a:lstStyle/>
                    <a:p>
                      <a:pPr algn="ctr" fontAlgn="b"/>
                      <a:r>
                        <a:rPr lang="tr-TR" sz="1200" b="0" i="0" u="none" strike="noStrike" dirty="0">
                          <a:solidFill>
                            <a:schemeClr val="tx1"/>
                          </a:solidFill>
                          <a:latin typeface="Bookman Old Style" pitchFamily="18" charset="0"/>
                          <a:cs typeface="Arial" pitchFamily="34" charset="0"/>
                        </a:rPr>
                        <a:t>437.552</a:t>
                      </a:r>
                    </a:p>
                  </a:txBody>
                  <a:tcPr marL="5725" marR="5725" marT="5725" marB="0" anchor="b">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10006"/>
                  </a:ext>
                </a:extLst>
              </a:tr>
              <a:tr h="301455">
                <a:tc>
                  <a:txBody>
                    <a:bodyPr/>
                    <a:lstStyle/>
                    <a:p>
                      <a:pPr algn="just" fontAlgn="b"/>
                      <a:r>
                        <a:rPr lang="tr-TR" sz="1200" b="1" i="0" u="none" strike="noStrike" dirty="0">
                          <a:solidFill>
                            <a:schemeClr val="tx1"/>
                          </a:solidFill>
                          <a:latin typeface="Bookman Old Style" pitchFamily="18" charset="0"/>
                          <a:cs typeface="Arial" pitchFamily="34" charset="0"/>
                        </a:rPr>
                        <a:t>İRAN</a:t>
                      </a:r>
                    </a:p>
                  </a:txBody>
                  <a:tcPr marL="5725" marR="5725" marT="5725" marB="0" anchor="b">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tc>
                  <a:txBody>
                    <a:bodyPr/>
                    <a:lstStyle/>
                    <a:p>
                      <a:pPr algn="r" fontAlgn="b"/>
                      <a:r>
                        <a:rPr lang="tr-TR" sz="1200" b="0" i="0" u="none" strike="noStrike" dirty="0">
                          <a:solidFill>
                            <a:schemeClr val="tx1"/>
                          </a:solidFill>
                          <a:latin typeface="Bookman Old Style" pitchFamily="18" charset="0"/>
                          <a:cs typeface="Arial" pitchFamily="34" charset="0"/>
                        </a:rPr>
                        <a:t>3,7</a:t>
                      </a:r>
                    </a:p>
                  </a:txBody>
                  <a:tcPr marL="7144" marR="7144" marT="7144" marB="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tc>
                  <a:txBody>
                    <a:bodyPr/>
                    <a:lstStyle/>
                    <a:p>
                      <a:pPr algn="ctr" fontAlgn="b"/>
                      <a:r>
                        <a:rPr lang="tr-TR" sz="1200" b="0" i="0" u="none" strike="noStrike" dirty="0">
                          <a:solidFill>
                            <a:schemeClr val="tx1"/>
                          </a:solidFill>
                          <a:latin typeface="Bookman Old Style" pitchFamily="18" charset="0"/>
                          <a:cs typeface="Arial" pitchFamily="34" charset="0"/>
                        </a:rPr>
                        <a:t>386.339</a:t>
                      </a:r>
                    </a:p>
                  </a:txBody>
                  <a:tcPr marL="5725" marR="5725" marT="5725" marB="0" anchor="b">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10007"/>
                  </a:ext>
                </a:extLst>
              </a:tr>
              <a:tr h="301455">
                <a:tc>
                  <a:txBody>
                    <a:bodyPr/>
                    <a:lstStyle/>
                    <a:p>
                      <a:pPr algn="just" fontAlgn="b"/>
                      <a:r>
                        <a:rPr lang="tr-TR" sz="1200" b="1" i="0" u="none" strike="noStrike" dirty="0">
                          <a:solidFill>
                            <a:schemeClr val="tx1"/>
                          </a:solidFill>
                          <a:latin typeface="Bookman Old Style" pitchFamily="18" charset="0"/>
                          <a:cs typeface="Arial" pitchFamily="34" charset="0"/>
                        </a:rPr>
                        <a:t>HOLLANDA</a:t>
                      </a:r>
                    </a:p>
                  </a:txBody>
                  <a:tcPr marL="5725" marR="5725" marT="5725" marB="0" anchor="b">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tc>
                  <a:txBody>
                    <a:bodyPr/>
                    <a:lstStyle/>
                    <a:p>
                      <a:pPr algn="r" fontAlgn="b"/>
                      <a:r>
                        <a:rPr lang="tr-TR" sz="1200" b="0" i="0" u="none" strike="noStrike" dirty="0">
                          <a:solidFill>
                            <a:schemeClr val="tx1"/>
                          </a:solidFill>
                          <a:latin typeface="Bookman Old Style" pitchFamily="18" charset="0"/>
                          <a:cs typeface="Arial" pitchFamily="34" charset="0"/>
                        </a:rPr>
                        <a:t>2,7</a:t>
                      </a:r>
                    </a:p>
                  </a:txBody>
                  <a:tcPr marL="7144" marR="7144" marT="7144" marB="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tc>
                  <a:txBody>
                    <a:bodyPr/>
                    <a:lstStyle/>
                    <a:p>
                      <a:pPr algn="ctr" fontAlgn="b"/>
                      <a:r>
                        <a:rPr lang="tr-TR" sz="1200" b="0" i="0" u="none" strike="noStrike" dirty="0">
                          <a:solidFill>
                            <a:schemeClr val="tx1"/>
                          </a:solidFill>
                          <a:latin typeface="Bookman Old Style" pitchFamily="18" charset="0"/>
                          <a:cs typeface="Arial" pitchFamily="34" charset="0"/>
                        </a:rPr>
                        <a:t>284.748</a:t>
                      </a:r>
                    </a:p>
                  </a:txBody>
                  <a:tcPr marL="5725" marR="5725" marT="5725" marB="0" anchor="b">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10008"/>
                  </a:ext>
                </a:extLst>
              </a:tr>
              <a:tr h="301455">
                <a:tc>
                  <a:txBody>
                    <a:bodyPr/>
                    <a:lstStyle/>
                    <a:p>
                      <a:pPr algn="just" fontAlgn="b"/>
                      <a:r>
                        <a:rPr lang="tr-TR" sz="1200" b="1" i="0" u="none" strike="noStrike" dirty="0">
                          <a:solidFill>
                            <a:schemeClr val="tx1"/>
                          </a:solidFill>
                          <a:latin typeface="Bookman Old Style" pitchFamily="18" charset="0"/>
                          <a:cs typeface="Arial" pitchFamily="34" charset="0"/>
                        </a:rPr>
                        <a:t>UKRANYA</a:t>
                      </a:r>
                    </a:p>
                  </a:txBody>
                  <a:tcPr marL="5725" marR="5725" marT="5725" marB="0" anchor="b">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tc>
                  <a:txBody>
                    <a:bodyPr/>
                    <a:lstStyle/>
                    <a:p>
                      <a:pPr algn="r" fontAlgn="b"/>
                      <a:r>
                        <a:rPr lang="tr-TR" sz="1200" b="0" i="0" u="none" strike="noStrike" dirty="0">
                          <a:solidFill>
                            <a:schemeClr val="tx1"/>
                          </a:solidFill>
                          <a:latin typeface="Bookman Old Style" pitchFamily="18" charset="0"/>
                          <a:cs typeface="Arial" pitchFamily="34" charset="0"/>
                        </a:rPr>
                        <a:t>2,4</a:t>
                      </a:r>
                    </a:p>
                  </a:txBody>
                  <a:tcPr marL="7144" marR="7144" marT="7144" marB="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tc>
                  <a:txBody>
                    <a:bodyPr/>
                    <a:lstStyle/>
                    <a:p>
                      <a:pPr algn="ctr" fontAlgn="b"/>
                      <a:r>
                        <a:rPr lang="tr-TR" sz="1200" b="0" i="0" u="none" strike="noStrike" dirty="0">
                          <a:solidFill>
                            <a:schemeClr val="tx1"/>
                          </a:solidFill>
                          <a:latin typeface="Bookman Old Style" pitchFamily="18" charset="0"/>
                          <a:cs typeface="Arial" pitchFamily="34" charset="0"/>
                        </a:rPr>
                        <a:t>246.950</a:t>
                      </a:r>
                    </a:p>
                  </a:txBody>
                  <a:tcPr marL="5725" marR="5725" marT="5725" marB="0" anchor="b">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10009"/>
                  </a:ext>
                </a:extLst>
              </a:tr>
              <a:tr h="301455">
                <a:tc>
                  <a:txBody>
                    <a:bodyPr/>
                    <a:lstStyle/>
                    <a:p>
                      <a:pPr algn="just" fontAlgn="b"/>
                      <a:r>
                        <a:rPr lang="tr-TR" sz="1200" b="1" i="0" u="none" strike="noStrike" dirty="0">
                          <a:solidFill>
                            <a:schemeClr val="tx1"/>
                          </a:solidFill>
                          <a:latin typeface="Bookman Old Style" pitchFamily="18" charset="0"/>
                          <a:cs typeface="Arial" pitchFamily="34" charset="0"/>
                        </a:rPr>
                        <a:t>LİBYA</a:t>
                      </a:r>
                    </a:p>
                  </a:txBody>
                  <a:tcPr marL="5725" marR="5725" marT="5725" marB="0" anchor="b">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tc>
                  <a:txBody>
                    <a:bodyPr/>
                    <a:lstStyle/>
                    <a:p>
                      <a:pPr algn="r" fontAlgn="b"/>
                      <a:r>
                        <a:rPr lang="tr-TR" sz="1200" b="0" i="0" u="none" strike="noStrike" dirty="0">
                          <a:solidFill>
                            <a:schemeClr val="tx1"/>
                          </a:solidFill>
                          <a:latin typeface="Bookman Old Style" pitchFamily="18" charset="0"/>
                          <a:cs typeface="Arial" pitchFamily="34" charset="0"/>
                        </a:rPr>
                        <a:t>2,5</a:t>
                      </a:r>
                    </a:p>
                  </a:txBody>
                  <a:tcPr marL="7144" marR="7144" marT="7144" marB="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tc>
                  <a:txBody>
                    <a:bodyPr/>
                    <a:lstStyle/>
                    <a:p>
                      <a:pPr algn="ctr" fontAlgn="b"/>
                      <a:r>
                        <a:rPr lang="tr-TR" sz="1200" b="0" i="0" u="none" strike="noStrike" dirty="0">
                          <a:solidFill>
                            <a:schemeClr val="tx1"/>
                          </a:solidFill>
                          <a:latin typeface="Bookman Old Style" pitchFamily="18" charset="0"/>
                          <a:cs typeface="Arial" pitchFamily="34" charset="0"/>
                        </a:rPr>
                        <a:t>261.476</a:t>
                      </a:r>
                    </a:p>
                  </a:txBody>
                  <a:tcPr marL="5725" marR="5725" marT="5725" marB="0" anchor="b">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10010"/>
                  </a:ext>
                </a:extLst>
              </a:tr>
              <a:tr h="301455">
                <a:tc>
                  <a:txBody>
                    <a:bodyPr/>
                    <a:lstStyle/>
                    <a:p>
                      <a:pPr algn="just" fontAlgn="b"/>
                      <a:r>
                        <a:rPr lang="tr-TR" sz="1200" b="1" i="0" u="none" strike="noStrike" dirty="0">
                          <a:solidFill>
                            <a:schemeClr val="tx1"/>
                          </a:solidFill>
                          <a:latin typeface="Bookman Old Style" pitchFamily="18" charset="0"/>
                          <a:cs typeface="Arial" pitchFamily="34" charset="0"/>
                        </a:rPr>
                        <a:t>SUUDİ </a:t>
                      </a:r>
                      <a:r>
                        <a:rPr lang="tr-TR" sz="1200" b="1" i="0" u="none" strike="noStrike" baseline="0" dirty="0">
                          <a:solidFill>
                            <a:schemeClr val="tx1"/>
                          </a:solidFill>
                          <a:latin typeface="Bookman Old Style" pitchFamily="18" charset="0"/>
                          <a:cs typeface="Arial" pitchFamily="34" charset="0"/>
                        </a:rPr>
                        <a:t> ARABİSTAN</a:t>
                      </a:r>
                      <a:endParaRPr lang="tr-TR" sz="1200" b="1" i="0" u="none" strike="noStrike" dirty="0">
                        <a:solidFill>
                          <a:schemeClr val="tx1"/>
                        </a:solidFill>
                        <a:latin typeface="Bookman Old Style" pitchFamily="18" charset="0"/>
                        <a:cs typeface="Arial" pitchFamily="34" charset="0"/>
                      </a:endParaRPr>
                    </a:p>
                  </a:txBody>
                  <a:tcPr marL="5725" marR="5725" marT="5725" marB="0" anchor="b">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tc>
                  <a:txBody>
                    <a:bodyPr/>
                    <a:lstStyle/>
                    <a:p>
                      <a:pPr algn="r" fontAlgn="b"/>
                      <a:r>
                        <a:rPr lang="tr-TR" sz="1200" b="0" i="0" u="none" strike="noStrike" dirty="0">
                          <a:solidFill>
                            <a:schemeClr val="tx1"/>
                          </a:solidFill>
                          <a:latin typeface="Bookman Old Style" pitchFamily="18" charset="0"/>
                          <a:cs typeface="Arial" pitchFamily="34" charset="0"/>
                        </a:rPr>
                        <a:t>2,1</a:t>
                      </a:r>
                    </a:p>
                  </a:txBody>
                  <a:tcPr marL="7144" marR="7144" marT="7144" marB="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tc>
                  <a:txBody>
                    <a:bodyPr/>
                    <a:lstStyle/>
                    <a:p>
                      <a:pPr algn="ctr" fontAlgn="b"/>
                      <a:r>
                        <a:rPr lang="tr-TR" sz="1200" b="0" i="0" u="none" strike="noStrike" dirty="0">
                          <a:solidFill>
                            <a:schemeClr val="tx1"/>
                          </a:solidFill>
                          <a:latin typeface="Bookman Old Style" pitchFamily="18" charset="0"/>
                          <a:cs typeface="Arial" pitchFamily="34" charset="0"/>
                        </a:rPr>
                        <a:t>223.150</a:t>
                      </a:r>
                    </a:p>
                  </a:txBody>
                  <a:tcPr marL="5725" marR="5725" marT="5725" marB="0" anchor="b">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10011"/>
                  </a:ext>
                </a:extLst>
              </a:tr>
              <a:tr h="301455">
                <a:tc>
                  <a:txBody>
                    <a:bodyPr/>
                    <a:lstStyle/>
                    <a:p>
                      <a:pPr algn="just" fontAlgn="b"/>
                      <a:r>
                        <a:rPr lang="tr-TR" sz="1200" b="1" i="0" u="none" strike="noStrike" dirty="0">
                          <a:solidFill>
                            <a:schemeClr val="tx1"/>
                          </a:solidFill>
                          <a:latin typeface="Bookman Old Style" pitchFamily="18" charset="0"/>
                          <a:cs typeface="Arial" pitchFamily="34" charset="0"/>
                        </a:rPr>
                        <a:t>AZERBAYCAN</a:t>
                      </a:r>
                    </a:p>
                  </a:txBody>
                  <a:tcPr marL="5725" marR="5725" marT="5725" marB="0" anchor="b">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tc>
                  <a:txBody>
                    <a:bodyPr/>
                    <a:lstStyle/>
                    <a:p>
                      <a:pPr algn="r" fontAlgn="b"/>
                      <a:r>
                        <a:rPr lang="tr-TR" sz="1200" b="0" i="0" u="none" strike="noStrike" dirty="0">
                          <a:solidFill>
                            <a:schemeClr val="tx1"/>
                          </a:solidFill>
                          <a:latin typeface="Bookman Old Style" pitchFamily="18" charset="0"/>
                          <a:cs typeface="Arial" pitchFamily="34" charset="0"/>
                        </a:rPr>
                        <a:t>2,2</a:t>
                      </a:r>
                    </a:p>
                  </a:txBody>
                  <a:tcPr marL="7144" marR="7144" marT="7144" marB="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tc>
                  <a:txBody>
                    <a:bodyPr/>
                    <a:lstStyle/>
                    <a:p>
                      <a:pPr algn="ctr" fontAlgn="b"/>
                      <a:r>
                        <a:rPr lang="tr-TR" sz="1200" b="0" i="0" u="none" strike="noStrike" dirty="0">
                          <a:solidFill>
                            <a:schemeClr val="tx1"/>
                          </a:solidFill>
                          <a:latin typeface="Bookman Old Style" pitchFamily="18" charset="0"/>
                          <a:cs typeface="Arial" pitchFamily="34" charset="0"/>
                        </a:rPr>
                        <a:t>228.630</a:t>
                      </a:r>
                    </a:p>
                  </a:txBody>
                  <a:tcPr marL="5725" marR="5725" marT="5725" marB="0" anchor="b">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10012"/>
                  </a:ext>
                </a:extLst>
              </a:tr>
              <a:tr h="301455">
                <a:tc>
                  <a:txBody>
                    <a:bodyPr/>
                    <a:lstStyle/>
                    <a:p>
                      <a:pPr algn="just" fontAlgn="b"/>
                      <a:r>
                        <a:rPr lang="tr-TR" sz="1200" b="1" i="0" u="none" strike="noStrike" dirty="0">
                          <a:solidFill>
                            <a:schemeClr val="tx1"/>
                          </a:solidFill>
                          <a:latin typeface="Bookman Old Style" pitchFamily="18" charset="0"/>
                          <a:cs typeface="Arial" pitchFamily="34" charset="0"/>
                        </a:rPr>
                        <a:t>IRAK</a:t>
                      </a:r>
                    </a:p>
                  </a:txBody>
                  <a:tcPr marL="5725" marR="5725" marT="5725" marB="0" anchor="b">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tc>
                  <a:txBody>
                    <a:bodyPr/>
                    <a:lstStyle/>
                    <a:p>
                      <a:pPr algn="r" fontAlgn="b"/>
                      <a:r>
                        <a:rPr lang="tr-TR" sz="1200" b="0" i="0" u="none" strike="noStrike" dirty="0">
                          <a:solidFill>
                            <a:schemeClr val="tx1"/>
                          </a:solidFill>
                          <a:latin typeface="Bookman Old Style" pitchFamily="18" charset="0"/>
                          <a:cs typeface="Arial" pitchFamily="34" charset="0"/>
                        </a:rPr>
                        <a:t>2,3</a:t>
                      </a:r>
                    </a:p>
                  </a:txBody>
                  <a:tcPr marL="7144" marR="7144" marT="7144" marB="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tc>
                  <a:txBody>
                    <a:bodyPr/>
                    <a:lstStyle/>
                    <a:p>
                      <a:pPr algn="ctr" fontAlgn="b"/>
                      <a:r>
                        <a:rPr lang="tr-TR" sz="1200" b="0" i="0" u="none" strike="noStrike" dirty="0">
                          <a:solidFill>
                            <a:schemeClr val="tx1"/>
                          </a:solidFill>
                          <a:latin typeface="Bookman Old Style" pitchFamily="18" charset="0"/>
                          <a:cs typeface="Arial" pitchFamily="34" charset="0"/>
                        </a:rPr>
                        <a:t>241.262</a:t>
                      </a:r>
                    </a:p>
                  </a:txBody>
                  <a:tcPr marL="5725" marR="5725" marT="5725" marB="0" anchor="b">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10013"/>
                  </a:ext>
                </a:extLst>
              </a:tr>
              <a:tr h="301455">
                <a:tc>
                  <a:txBody>
                    <a:bodyPr/>
                    <a:lstStyle/>
                    <a:p>
                      <a:pPr algn="just" fontAlgn="b"/>
                      <a:r>
                        <a:rPr lang="tr-TR" sz="1200" b="1" i="0" u="none" strike="noStrike" dirty="0">
                          <a:solidFill>
                            <a:schemeClr val="tx1"/>
                          </a:solidFill>
                          <a:latin typeface="Bookman Old Style" pitchFamily="18" charset="0"/>
                          <a:cs typeface="Arial" pitchFamily="34" charset="0"/>
                        </a:rPr>
                        <a:t>SURİYE</a:t>
                      </a:r>
                    </a:p>
                  </a:txBody>
                  <a:tcPr marL="5725" marR="5725" marT="5725" marB="0" anchor="b">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tc>
                  <a:txBody>
                    <a:bodyPr/>
                    <a:lstStyle/>
                    <a:p>
                      <a:pPr algn="r" fontAlgn="b"/>
                      <a:r>
                        <a:rPr lang="tr-TR" sz="1200" b="0" i="0" u="none" strike="noStrike" dirty="0">
                          <a:solidFill>
                            <a:schemeClr val="tx1"/>
                          </a:solidFill>
                          <a:latin typeface="Bookman Old Style" pitchFamily="18" charset="0"/>
                          <a:cs typeface="Arial" pitchFamily="34" charset="0"/>
                        </a:rPr>
                        <a:t>1,6</a:t>
                      </a:r>
                    </a:p>
                  </a:txBody>
                  <a:tcPr marL="7144" marR="7144" marT="7144" marB="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tc>
                  <a:txBody>
                    <a:bodyPr/>
                    <a:lstStyle/>
                    <a:p>
                      <a:pPr algn="ctr" fontAlgn="b"/>
                      <a:r>
                        <a:rPr lang="tr-TR" sz="1200" b="0" i="0" u="none" strike="noStrike" dirty="0">
                          <a:solidFill>
                            <a:schemeClr val="tx1"/>
                          </a:solidFill>
                          <a:latin typeface="Bookman Old Style" pitchFamily="18" charset="0"/>
                          <a:cs typeface="Arial" pitchFamily="34" charset="0"/>
                        </a:rPr>
                        <a:t>172.449</a:t>
                      </a:r>
                    </a:p>
                  </a:txBody>
                  <a:tcPr marL="5725" marR="5725" marT="5725" marB="0" anchor="b">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10014"/>
                  </a:ext>
                </a:extLst>
              </a:tr>
              <a:tr h="301455">
                <a:tc>
                  <a:txBody>
                    <a:bodyPr/>
                    <a:lstStyle/>
                    <a:p>
                      <a:pPr algn="just" fontAlgn="b"/>
                      <a:r>
                        <a:rPr lang="tr-TR" sz="1200" b="1" i="0" u="none" strike="noStrike" dirty="0">
                          <a:solidFill>
                            <a:schemeClr val="tx1"/>
                          </a:solidFill>
                          <a:latin typeface="Bookman Old Style" pitchFamily="18" charset="0"/>
                          <a:cs typeface="Arial" pitchFamily="34" charset="0"/>
                        </a:rPr>
                        <a:t>İSPANYA</a:t>
                      </a:r>
                    </a:p>
                  </a:txBody>
                  <a:tcPr marL="5725" marR="5725" marT="5725" marB="0" anchor="b">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tc>
                  <a:txBody>
                    <a:bodyPr/>
                    <a:lstStyle/>
                    <a:p>
                      <a:pPr algn="r" fontAlgn="b"/>
                      <a:r>
                        <a:rPr lang="tr-TR" sz="1200" b="0" i="0" u="none" strike="noStrike" dirty="0">
                          <a:solidFill>
                            <a:schemeClr val="tx1"/>
                          </a:solidFill>
                          <a:latin typeface="Bookman Old Style" pitchFamily="18" charset="0"/>
                          <a:cs typeface="Arial" pitchFamily="34" charset="0"/>
                        </a:rPr>
                        <a:t>1,9</a:t>
                      </a:r>
                    </a:p>
                  </a:txBody>
                  <a:tcPr marL="7144" marR="7144" marT="7144" marB="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tc>
                  <a:txBody>
                    <a:bodyPr/>
                    <a:lstStyle/>
                    <a:p>
                      <a:pPr algn="ctr" fontAlgn="b"/>
                      <a:r>
                        <a:rPr lang="tr-TR" sz="1200" b="0" i="0" u="none" strike="noStrike" dirty="0">
                          <a:solidFill>
                            <a:schemeClr val="tx1"/>
                          </a:solidFill>
                          <a:latin typeface="Bookman Old Style" pitchFamily="18" charset="0"/>
                          <a:cs typeface="Arial" pitchFamily="34" charset="0"/>
                        </a:rPr>
                        <a:t>201.065</a:t>
                      </a:r>
                    </a:p>
                  </a:txBody>
                  <a:tcPr marL="5725" marR="5725" marT="5725" marB="0" anchor="b">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10015"/>
                  </a:ext>
                </a:extLst>
              </a:tr>
              <a:tr h="298490">
                <a:tc>
                  <a:txBody>
                    <a:bodyPr/>
                    <a:lstStyle/>
                    <a:p>
                      <a:pPr algn="just" fontAlgn="b"/>
                      <a:r>
                        <a:rPr lang="tr-TR" sz="1200" b="1" i="0" u="none" strike="noStrike" dirty="0">
                          <a:solidFill>
                            <a:schemeClr val="tx1"/>
                          </a:solidFill>
                          <a:latin typeface="Bookman Old Style" pitchFamily="18" charset="0"/>
                          <a:cs typeface="Arial" pitchFamily="34" charset="0"/>
                        </a:rPr>
                        <a:t>DİĞER ÜLKELER</a:t>
                      </a:r>
                    </a:p>
                  </a:txBody>
                  <a:tcPr marL="5725" marR="5725" marT="5725" marB="0" anchor="b">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tc>
                  <a:txBody>
                    <a:bodyPr/>
                    <a:lstStyle/>
                    <a:p>
                      <a:pPr algn="ctr" fontAlgn="b"/>
                      <a:r>
                        <a:rPr lang="tr-TR" sz="1200" b="0" i="0" u="none" strike="noStrike" dirty="0">
                          <a:solidFill>
                            <a:schemeClr val="tx1"/>
                          </a:solidFill>
                          <a:latin typeface="Bookman Old Style" pitchFamily="18" charset="0"/>
                          <a:cs typeface="Arial" pitchFamily="34" charset="0"/>
                        </a:rPr>
                        <a:t>43,9</a:t>
                      </a:r>
                    </a:p>
                  </a:txBody>
                  <a:tcPr marL="5725" marR="5725" marT="5725" marB="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tc>
                  <a:txBody>
                    <a:bodyPr/>
                    <a:lstStyle/>
                    <a:p>
                      <a:pPr algn="ctr" fontAlgn="b"/>
                      <a:r>
                        <a:rPr lang="tr-TR" sz="1200" b="0" i="0" u="none" strike="noStrike" dirty="0">
                          <a:solidFill>
                            <a:schemeClr val="tx1"/>
                          </a:solidFill>
                          <a:latin typeface="Bookman Old Style" pitchFamily="18" charset="0"/>
                          <a:cs typeface="Arial" pitchFamily="34" charset="0"/>
                        </a:rPr>
                        <a:t>4.600.872</a:t>
                      </a:r>
                    </a:p>
                  </a:txBody>
                  <a:tcPr marL="5725" marR="5725" marT="5725" marB="0" anchor="b">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10016"/>
                  </a:ext>
                </a:extLst>
              </a:tr>
              <a:tr h="298490">
                <a:tc>
                  <a:txBody>
                    <a:bodyPr/>
                    <a:lstStyle/>
                    <a:p>
                      <a:pPr algn="just" fontAlgn="b"/>
                      <a:r>
                        <a:rPr lang="tr-TR" sz="1200" b="1" i="0" u="none" strike="noStrike" dirty="0">
                          <a:solidFill>
                            <a:schemeClr val="tx1"/>
                          </a:solidFill>
                          <a:latin typeface="Bookman Old Style" pitchFamily="18" charset="0"/>
                          <a:cs typeface="Arial" pitchFamily="34" charset="0"/>
                        </a:rPr>
                        <a:t>TOPLAM</a:t>
                      </a:r>
                    </a:p>
                  </a:txBody>
                  <a:tcPr marL="5725" marR="5725" marT="5725" marB="0" anchor="b">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b"/>
                      <a:r>
                        <a:rPr lang="tr-TR" sz="1200" b="1" i="0" u="none" strike="noStrike" dirty="0">
                          <a:solidFill>
                            <a:schemeClr val="tx1"/>
                          </a:solidFill>
                          <a:latin typeface="Bookman Old Style" pitchFamily="18" charset="0"/>
                          <a:cs typeface="Arial" pitchFamily="34" charset="0"/>
                        </a:rPr>
                        <a:t>100</a:t>
                      </a:r>
                    </a:p>
                  </a:txBody>
                  <a:tcPr marL="5725" marR="5725" marT="5725" marB="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10.474.867</a:t>
                      </a:r>
                    </a:p>
                  </a:txBody>
                  <a:tcPr marL="5725" marR="5725" marT="5725" marB="0" anchor="b">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17"/>
                  </a:ext>
                </a:extLst>
              </a:tr>
            </a:tbl>
          </a:graphicData>
        </a:graphic>
      </p:graphicFrame>
      <p:sp>
        <p:nvSpPr>
          <p:cNvPr id="3" name="Slayt Numarası Yer Tutucusu 2">
            <a:extLst>
              <a:ext uri="{FF2B5EF4-FFF2-40B4-BE49-F238E27FC236}">
                <a16:creationId xmlns:a16="http://schemas.microsoft.com/office/drawing/2014/main" id="{26FA1387-0122-496D-A802-89FF48A2FF90}"/>
              </a:ext>
            </a:extLst>
          </p:cNvPr>
          <p:cNvSpPr>
            <a:spLocks noGrp="1"/>
          </p:cNvSpPr>
          <p:nvPr>
            <p:ph type="sldNum" sz="quarter" idx="12"/>
          </p:nvPr>
        </p:nvSpPr>
        <p:spPr/>
        <p:txBody>
          <a:bodyPr/>
          <a:lstStyle/>
          <a:p>
            <a:pPr>
              <a:defRPr/>
            </a:pPr>
            <a:fld id="{B933E86D-47FE-4A98-B91B-91FFE54D33EE}" type="slidenum">
              <a:rPr lang="tr-TR" smtClean="0"/>
              <a:pPr>
                <a:defRPr/>
              </a:pPr>
              <a:t>42</a:t>
            </a:fld>
            <a:endParaRPr lang="tr-T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1 Başlık"/>
          <p:cNvSpPr>
            <a:spLocks noGrp="1"/>
          </p:cNvSpPr>
          <p:nvPr>
            <p:ph type="title" idx="4294967295"/>
          </p:nvPr>
        </p:nvSpPr>
        <p:spPr>
          <a:xfrm>
            <a:off x="191491" y="1174751"/>
            <a:ext cx="6515099" cy="857250"/>
          </a:xfrm>
        </p:spPr>
        <p:txBody>
          <a:bodyPr/>
          <a:lstStyle/>
          <a:p>
            <a:pPr algn="ctr" eaLnBrk="1" hangingPunct="1"/>
            <a:r>
              <a:rPr lang="tr-TR" sz="1800" b="1" dirty="0">
                <a:solidFill>
                  <a:srgbClr val="FF0000"/>
                </a:solidFill>
                <a:latin typeface="Bookman Old Style" pitchFamily="18" charset="0"/>
                <a:cs typeface="Arial" pitchFamily="34" charset="0"/>
              </a:rPr>
              <a:t>TURİZM İŞLETME BELGELİ SEYAHAT  ACENTALARI</a:t>
            </a:r>
            <a:r>
              <a:rPr lang="tr-TR" sz="1500" dirty="0">
                <a:latin typeface="Bookman Old Style" pitchFamily="18" charset="0"/>
                <a:cs typeface="Arial" pitchFamily="34" charset="0"/>
              </a:rPr>
              <a:t/>
            </a:r>
            <a:br>
              <a:rPr lang="tr-TR" sz="1500" dirty="0">
                <a:latin typeface="Bookman Old Style" pitchFamily="18" charset="0"/>
                <a:cs typeface="Arial" pitchFamily="34" charset="0"/>
              </a:rPr>
            </a:br>
            <a:endParaRPr lang="tr-TR" sz="1500" dirty="0">
              <a:latin typeface="Bookman Old Style" pitchFamily="18" charset="0"/>
              <a:cs typeface="Arial" pitchFamily="34" charset="0"/>
            </a:endParaRPr>
          </a:p>
        </p:txBody>
      </p:sp>
      <p:graphicFrame>
        <p:nvGraphicFramePr>
          <p:cNvPr id="5" name="4 Tablo"/>
          <p:cNvGraphicFramePr>
            <a:graphicFrameLocks noGrp="1"/>
          </p:cNvGraphicFramePr>
          <p:nvPr>
            <p:extLst>
              <p:ext uri="{D42A27DB-BD31-4B8C-83A1-F6EECF244321}">
                <p14:modId xmlns:p14="http://schemas.microsoft.com/office/powerpoint/2010/main" val="1888206524"/>
              </p:ext>
            </p:extLst>
          </p:nvPr>
        </p:nvGraphicFramePr>
        <p:xfrm>
          <a:off x="332184" y="1943100"/>
          <a:ext cx="6233715" cy="2811467"/>
        </p:xfrm>
        <a:graphic>
          <a:graphicData uri="http://schemas.openxmlformats.org/drawingml/2006/table">
            <a:tbl>
              <a:tblPr/>
              <a:tblGrid>
                <a:gridCol w="2661306">
                  <a:extLst>
                    <a:ext uri="{9D8B030D-6E8A-4147-A177-3AD203B41FA5}">
                      <a16:colId xmlns:a16="http://schemas.microsoft.com/office/drawing/2014/main" val="20000"/>
                    </a:ext>
                  </a:extLst>
                </a:gridCol>
                <a:gridCol w="1925619">
                  <a:extLst>
                    <a:ext uri="{9D8B030D-6E8A-4147-A177-3AD203B41FA5}">
                      <a16:colId xmlns:a16="http://schemas.microsoft.com/office/drawing/2014/main" val="20001"/>
                    </a:ext>
                  </a:extLst>
                </a:gridCol>
                <a:gridCol w="1646790">
                  <a:extLst>
                    <a:ext uri="{9D8B030D-6E8A-4147-A177-3AD203B41FA5}">
                      <a16:colId xmlns:a16="http://schemas.microsoft.com/office/drawing/2014/main" val="20002"/>
                    </a:ext>
                  </a:extLst>
                </a:gridCol>
              </a:tblGrid>
              <a:tr h="5724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000099"/>
                          </a:solidFill>
                          <a:effectLst/>
                          <a:latin typeface="Bookman Old Style" pitchFamily="18" charset="0"/>
                          <a:cs typeface="Arial" pitchFamily="34" charset="0"/>
                        </a:rPr>
                        <a:t>GRUBU</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000099"/>
                          </a:solidFill>
                          <a:effectLst/>
                          <a:latin typeface="Bookman Old Style" pitchFamily="18" charset="0"/>
                          <a:cs typeface="Arial" pitchFamily="34" charset="0"/>
                        </a:rPr>
                        <a:t>MERKEZ</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000099"/>
                          </a:solidFill>
                          <a:effectLst/>
                          <a:latin typeface="Bookman Old Style" pitchFamily="18" charset="0"/>
                          <a:cs typeface="Arial" pitchFamily="34" charset="0"/>
                        </a:rPr>
                        <a:t>ŞUBE</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0"/>
                  </a:ext>
                </a:extLst>
              </a:tr>
              <a:tr h="44780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A  GEÇİCİ</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17</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2</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44780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A GRUBU</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kern="1200" cap="none" normalizeH="0" baseline="0" dirty="0">
                          <a:ln>
                            <a:noFill/>
                          </a:ln>
                          <a:solidFill>
                            <a:schemeClr val="tx1"/>
                          </a:solidFill>
                          <a:effectLst/>
                          <a:latin typeface="Bookman Old Style" pitchFamily="18" charset="0"/>
                          <a:ea typeface="+mn-ea"/>
                          <a:cs typeface="Arial" pitchFamily="34" charset="0"/>
                        </a:rPr>
                        <a:t>2.149</a:t>
                      </a: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kern="1200" cap="none" normalizeH="0" baseline="0" dirty="0">
                          <a:ln>
                            <a:noFill/>
                          </a:ln>
                          <a:solidFill>
                            <a:schemeClr val="tx1"/>
                          </a:solidFill>
                          <a:effectLst/>
                          <a:latin typeface="Bookman Old Style" pitchFamily="18" charset="0"/>
                          <a:ea typeface="+mn-ea"/>
                          <a:cs typeface="Arial" pitchFamily="34" charset="0"/>
                        </a:rPr>
                        <a:t>392</a:t>
                      </a: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44780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B GRUBU</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kern="1200" cap="none" normalizeH="0" baseline="0" dirty="0">
                          <a:ln>
                            <a:noFill/>
                          </a:ln>
                          <a:solidFill>
                            <a:schemeClr val="tx1"/>
                          </a:solidFill>
                          <a:effectLst/>
                          <a:latin typeface="Bookman Old Style" pitchFamily="18" charset="0"/>
                          <a:ea typeface="+mn-ea"/>
                          <a:cs typeface="Arial" pitchFamily="34" charset="0"/>
                        </a:rPr>
                        <a:t>43</a:t>
                      </a: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kern="1200" cap="none" normalizeH="0" baseline="0" dirty="0">
                          <a:ln>
                            <a:noFill/>
                          </a:ln>
                          <a:solidFill>
                            <a:schemeClr val="tx1"/>
                          </a:solidFill>
                          <a:effectLst/>
                          <a:latin typeface="Bookman Old Style" pitchFamily="18" charset="0"/>
                          <a:ea typeface="+mn-ea"/>
                          <a:cs typeface="Arial" pitchFamily="34" charset="0"/>
                        </a:rPr>
                        <a:t>2</a:t>
                      </a: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44780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C GRUBU</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kern="1200" cap="none" normalizeH="0" baseline="0" dirty="0">
                          <a:ln>
                            <a:noFill/>
                          </a:ln>
                          <a:solidFill>
                            <a:schemeClr val="tx1"/>
                          </a:solidFill>
                          <a:effectLst/>
                          <a:latin typeface="Bookman Old Style" pitchFamily="18" charset="0"/>
                          <a:ea typeface="+mn-ea"/>
                          <a:cs typeface="Arial" pitchFamily="34" charset="0"/>
                        </a:rPr>
                        <a:t>47</a:t>
                      </a: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kern="1200" cap="none" normalizeH="0" baseline="0" dirty="0">
                          <a:ln>
                            <a:noFill/>
                          </a:ln>
                          <a:solidFill>
                            <a:schemeClr val="tx1"/>
                          </a:solidFill>
                          <a:effectLst/>
                          <a:latin typeface="Bookman Old Style" pitchFamily="18" charset="0"/>
                          <a:ea typeface="+mn-ea"/>
                          <a:cs typeface="Arial" pitchFamily="34" charset="0"/>
                        </a:rPr>
                        <a:t>4</a:t>
                      </a: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r h="44780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300" b="1" i="0" u="none" strike="noStrike" cap="none" normalizeH="0" baseline="0" dirty="0">
                          <a:ln>
                            <a:noFill/>
                          </a:ln>
                          <a:solidFill>
                            <a:schemeClr val="tx1"/>
                          </a:solidFill>
                          <a:effectLst/>
                          <a:latin typeface="Bookman Old Style" pitchFamily="18" charset="0"/>
                          <a:cs typeface="Arial" pitchFamily="34" charset="0"/>
                        </a:rPr>
                        <a:t>TOPLAM</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300" b="1" i="0" u="none" strike="noStrike" kern="1200" cap="none" normalizeH="0" baseline="0" dirty="0">
                          <a:ln>
                            <a:noFill/>
                          </a:ln>
                          <a:solidFill>
                            <a:schemeClr val="tx1"/>
                          </a:solidFill>
                          <a:effectLst/>
                          <a:latin typeface="Bookman Old Style" pitchFamily="18" charset="0"/>
                          <a:ea typeface="+mn-ea"/>
                          <a:cs typeface="Arial" pitchFamily="34" charset="0"/>
                        </a:rPr>
                        <a:t>2.256</a:t>
                      </a: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300" b="1" i="0" u="none" strike="noStrike" kern="1200" cap="none" normalizeH="0" baseline="0" dirty="0">
                          <a:ln>
                            <a:noFill/>
                          </a:ln>
                          <a:solidFill>
                            <a:schemeClr val="tx1"/>
                          </a:solidFill>
                          <a:effectLst/>
                          <a:latin typeface="Bookman Old Style" pitchFamily="18" charset="0"/>
                          <a:ea typeface="+mn-ea"/>
                          <a:cs typeface="Arial" pitchFamily="34" charset="0"/>
                        </a:rPr>
                        <a:t>400</a:t>
                      </a: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5"/>
                  </a:ext>
                </a:extLst>
              </a:tr>
            </a:tbl>
          </a:graphicData>
        </a:graphic>
      </p:graphicFrame>
      <p:graphicFrame>
        <p:nvGraphicFramePr>
          <p:cNvPr id="7" name="8 Tablo">
            <a:extLst>
              <a:ext uri="{FF2B5EF4-FFF2-40B4-BE49-F238E27FC236}">
                <a16:creationId xmlns:a16="http://schemas.microsoft.com/office/drawing/2014/main" id="{B35912AA-A340-4068-8743-B4BBB55B00BF}"/>
              </a:ext>
            </a:extLst>
          </p:cNvPr>
          <p:cNvGraphicFramePr>
            <a:graphicFrameLocks noGrp="1"/>
          </p:cNvGraphicFramePr>
          <p:nvPr>
            <p:extLst>
              <p:ext uri="{D42A27DB-BD31-4B8C-83A1-F6EECF244321}">
                <p14:modId xmlns:p14="http://schemas.microsoft.com/office/powerpoint/2010/main" val="3006440434"/>
              </p:ext>
            </p:extLst>
          </p:nvPr>
        </p:nvGraphicFramePr>
        <p:xfrm>
          <a:off x="332184" y="5283200"/>
          <a:ext cx="6233715" cy="2590800"/>
        </p:xfrm>
        <a:graphic>
          <a:graphicData uri="http://schemas.openxmlformats.org/drawingml/2006/table">
            <a:tbl>
              <a:tblPr/>
              <a:tblGrid>
                <a:gridCol w="2542070">
                  <a:extLst>
                    <a:ext uri="{9D8B030D-6E8A-4147-A177-3AD203B41FA5}">
                      <a16:colId xmlns:a16="http://schemas.microsoft.com/office/drawing/2014/main" val="20000"/>
                    </a:ext>
                  </a:extLst>
                </a:gridCol>
                <a:gridCol w="1295017">
                  <a:extLst>
                    <a:ext uri="{9D8B030D-6E8A-4147-A177-3AD203B41FA5}">
                      <a16:colId xmlns:a16="http://schemas.microsoft.com/office/drawing/2014/main" val="20001"/>
                    </a:ext>
                  </a:extLst>
                </a:gridCol>
                <a:gridCol w="1198314">
                  <a:extLst>
                    <a:ext uri="{9D8B030D-6E8A-4147-A177-3AD203B41FA5}">
                      <a16:colId xmlns:a16="http://schemas.microsoft.com/office/drawing/2014/main" val="20002"/>
                    </a:ext>
                  </a:extLst>
                </a:gridCol>
                <a:gridCol w="1198314">
                  <a:extLst>
                    <a:ext uri="{9D8B030D-6E8A-4147-A177-3AD203B41FA5}">
                      <a16:colId xmlns:a16="http://schemas.microsoft.com/office/drawing/2014/main" val="20003"/>
                    </a:ext>
                  </a:extLst>
                </a:gridCol>
              </a:tblGrid>
              <a:tr h="58705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200" b="1" i="0" u="none" strike="noStrike" cap="none" normalizeH="0" baseline="0" dirty="0">
                        <a:ln>
                          <a:noFill/>
                        </a:ln>
                        <a:solidFill>
                          <a:schemeClr val="tx1"/>
                        </a:solidFill>
                        <a:effectLst/>
                        <a:latin typeface="Bookman Old Style" pitchFamily="18" charset="0"/>
                        <a:cs typeface="Arial" pitchFamily="34" charset="0"/>
                      </a:endParaRP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000099"/>
                          </a:solidFill>
                          <a:effectLst/>
                          <a:latin typeface="Bookman Old Style" pitchFamily="18" charset="0"/>
                          <a:cs typeface="Arial" pitchFamily="34" charset="0"/>
                        </a:rPr>
                        <a:t>2011</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000099"/>
                          </a:solidFill>
                          <a:effectLst/>
                          <a:latin typeface="Bookman Old Style" pitchFamily="18" charset="0"/>
                          <a:cs typeface="Arial" pitchFamily="34" charset="0"/>
                        </a:rPr>
                        <a:t>2012</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000099"/>
                          </a:solidFill>
                          <a:effectLst/>
                          <a:latin typeface="Bookman Old Style" pitchFamily="18" charset="0"/>
                          <a:cs typeface="Arial" pitchFamily="34" charset="0"/>
                        </a:rPr>
                        <a:t>2013 </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0"/>
                  </a:ext>
                </a:extLst>
              </a:tr>
              <a:tr h="58705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GELEN KRUVAZİYER GEMİSİ</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454</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382</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408</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58705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DÜZENLENEN ULUSAL FUAR </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kern="1200" cap="none" normalizeH="0" baseline="0" dirty="0">
                          <a:ln>
                            <a:noFill/>
                          </a:ln>
                          <a:solidFill>
                            <a:schemeClr val="tx1"/>
                          </a:solidFill>
                          <a:effectLst/>
                          <a:latin typeface="Bookman Old Style" pitchFamily="18" charset="0"/>
                          <a:ea typeface="+mn-ea"/>
                          <a:cs typeface="Arial" pitchFamily="34" charset="0"/>
                        </a:rPr>
                        <a:t>124</a:t>
                      </a: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kern="1200" cap="none" normalizeH="0" baseline="0" dirty="0">
                          <a:ln>
                            <a:noFill/>
                          </a:ln>
                          <a:solidFill>
                            <a:schemeClr val="tx1"/>
                          </a:solidFill>
                          <a:effectLst/>
                          <a:latin typeface="Bookman Old Style" pitchFamily="18" charset="0"/>
                          <a:ea typeface="+mn-ea"/>
                          <a:cs typeface="Arial" pitchFamily="34" charset="0"/>
                        </a:rPr>
                        <a:t>209</a:t>
                      </a: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kern="1200" cap="none" normalizeH="0" baseline="0" dirty="0">
                          <a:ln>
                            <a:noFill/>
                          </a:ln>
                          <a:solidFill>
                            <a:schemeClr val="tx1"/>
                          </a:solidFill>
                          <a:effectLst/>
                          <a:latin typeface="Bookman Old Style" pitchFamily="18" charset="0"/>
                          <a:ea typeface="+mn-ea"/>
                          <a:cs typeface="Arial" pitchFamily="34" charset="0"/>
                        </a:rPr>
                        <a:t>229</a:t>
                      </a: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829623">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tr-TR" sz="1200" b="1" i="0" u="none" strike="noStrike" cap="none" normalizeH="0" baseline="0" dirty="0">
                          <a:ln>
                            <a:noFill/>
                          </a:ln>
                          <a:solidFill>
                            <a:schemeClr val="tx1"/>
                          </a:solidFill>
                          <a:effectLst/>
                          <a:latin typeface="Bookman Old Style" pitchFamily="18" charset="0"/>
                          <a:cs typeface="Arial" pitchFamily="34" charset="0"/>
                        </a:rPr>
                        <a:t>DÜZENLENEN ULUSLARARASI FUAR</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kern="1200" cap="none" normalizeH="0" baseline="0" dirty="0">
                          <a:ln>
                            <a:noFill/>
                          </a:ln>
                          <a:solidFill>
                            <a:schemeClr val="tx1"/>
                          </a:solidFill>
                          <a:effectLst/>
                          <a:latin typeface="Bookman Old Style" pitchFamily="18" charset="0"/>
                          <a:ea typeface="+mn-ea"/>
                          <a:cs typeface="Arial" pitchFamily="34" charset="0"/>
                        </a:rPr>
                        <a:t>80</a:t>
                      </a: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kern="1200" cap="none" normalizeH="0" baseline="0" dirty="0">
                          <a:ln>
                            <a:noFill/>
                          </a:ln>
                          <a:solidFill>
                            <a:schemeClr val="tx1"/>
                          </a:solidFill>
                          <a:effectLst/>
                          <a:latin typeface="Bookman Old Style" pitchFamily="18" charset="0"/>
                          <a:ea typeface="+mn-ea"/>
                          <a:cs typeface="Arial" pitchFamily="34" charset="0"/>
                        </a:rPr>
                        <a:t>169</a:t>
                      </a: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kern="1200" cap="none" normalizeH="0" baseline="0" dirty="0">
                          <a:ln>
                            <a:noFill/>
                          </a:ln>
                          <a:solidFill>
                            <a:schemeClr val="tx1"/>
                          </a:solidFill>
                          <a:effectLst/>
                          <a:latin typeface="Bookman Old Style" pitchFamily="18" charset="0"/>
                          <a:ea typeface="+mn-ea"/>
                          <a:cs typeface="Arial" pitchFamily="34" charset="0"/>
                        </a:rPr>
                        <a:t>134</a:t>
                      </a: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bl>
          </a:graphicData>
        </a:graphic>
      </p:graphicFrame>
      <p:sp>
        <p:nvSpPr>
          <p:cNvPr id="3" name="Slayt Numarası Yer Tutucusu 2">
            <a:extLst>
              <a:ext uri="{FF2B5EF4-FFF2-40B4-BE49-F238E27FC236}">
                <a16:creationId xmlns:a16="http://schemas.microsoft.com/office/drawing/2014/main" id="{BE9FCBB8-1DC3-499A-8302-A177140C0697}"/>
              </a:ext>
            </a:extLst>
          </p:cNvPr>
          <p:cNvSpPr>
            <a:spLocks noGrp="1"/>
          </p:cNvSpPr>
          <p:nvPr>
            <p:ph type="sldNum" sz="quarter" idx="12"/>
          </p:nvPr>
        </p:nvSpPr>
        <p:spPr/>
        <p:txBody>
          <a:bodyPr/>
          <a:lstStyle/>
          <a:p>
            <a:pPr>
              <a:defRPr/>
            </a:pPr>
            <a:fld id="{B933E86D-47FE-4A98-B91B-91FFE54D33EE}" type="slidenum">
              <a:rPr lang="tr-TR" smtClean="0"/>
              <a:pPr>
                <a:defRPr/>
              </a:pPr>
              <a:t>43</a:t>
            </a:fld>
            <a:endParaRPr lang="tr-T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1 Başlık"/>
          <p:cNvSpPr>
            <a:spLocks noGrp="1"/>
          </p:cNvSpPr>
          <p:nvPr>
            <p:ph type="title" idx="4294967295"/>
          </p:nvPr>
        </p:nvSpPr>
        <p:spPr>
          <a:xfrm>
            <a:off x="404664" y="912355"/>
            <a:ext cx="6048671" cy="476250"/>
          </a:xfrm>
        </p:spPr>
        <p:txBody>
          <a:bodyPr/>
          <a:lstStyle/>
          <a:p>
            <a:pPr algn="ctr" eaLnBrk="1" hangingPunct="1"/>
            <a:r>
              <a:rPr lang="tr-TR" sz="1800" b="1" dirty="0">
                <a:solidFill>
                  <a:srgbClr val="FF3300"/>
                </a:solidFill>
                <a:latin typeface="Bookman Old Style" pitchFamily="18" charset="0"/>
                <a:cs typeface="Arial" pitchFamily="34" charset="0"/>
              </a:rPr>
              <a:t>SPOR İLE İLGİLİ  GÖSTERGELER</a:t>
            </a:r>
          </a:p>
        </p:txBody>
      </p:sp>
      <p:graphicFrame>
        <p:nvGraphicFramePr>
          <p:cNvPr id="5" name="4 Tablo"/>
          <p:cNvGraphicFramePr>
            <a:graphicFrameLocks noGrp="1"/>
          </p:cNvGraphicFramePr>
          <p:nvPr>
            <p:extLst>
              <p:ext uri="{D42A27DB-BD31-4B8C-83A1-F6EECF244321}">
                <p14:modId xmlns:p14="http://schemas.microsoft.com/office/powerpoint/2010/main" val="276674719"/>
              </p:ext>
            </p:extLst>
          </p:nvPr>
        </p:nvGraphicFramePr>
        <p:xfrm>
          <a:off x="404664" y="3106065"/>
          <a:ext cx="6048672" cy="1468895"/>
        </p:xfrm>
        <a:graphic>
          <a:graphicData uri="http://schemas.openxmlformats.org/drawingml/2006/table">
            <a:tbl>
              <a:tblPr/>
              <a:tblGrid>
                <a:gridCol w="2809696">
                  <a:extLst>
                    <a:ext uri="{9D8B030D-6E8A-4147-A177-3AD203B41FA5}">
                      <a16:colId xmlns:a16="http://schemas.microsoft.com/office/drawing/2014/main" val="20000"/>
                    </a:ext>
                  </a:extLst>
                </a:gridCol>
                <a:gridCol w="1705828">
                  <a:extLst>
                    <a:ext uri="{9D8B030D-6E8A-4147-A177-3AD203B41FA5}">
                      <a16:colId xmlns:a16="http://schemas.microsoft.com/office/drawing/2014/main" val="20001"/>
                    </a:ext>
                  </a:extLst>
                </a:gridCol>
                <a:gridCol w="1533148">
                  <a:extLst>
                    <a:ext uri="{9D8B030D-6E8A-4147-A177-3AD203B41FA5}">
                      <a16:colId xmlns:a16="http://schemas.microsoft.com/office/drawing/2014/main" val="20002"/>
                    </a:ext>
                  </a:extLst>
                </a:gridCol>
              </a:tblGrid>
              <a:tr h="5567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dirty="0">
                        <a:ln>
                          <a:noFill/>
                        </a:ln>
                        <a:solidFill>
                          <a:schemeClr val="tx1"/>
                        </a:solidFill>
                        <a:effectLst/>
                        <a:latin typeface="Bookman Old Style" pitchFamily="18" charset="0"/>
                        <a:cs typeface="Arial" pitchFamily="34" charset="0"/>
                      </a:endParaRP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ts val="1200"/>
                        </a:spcBef>
                        <a:spcAft>
                          <a:spcPts val="300"/>
                        </a:spcAft>
                        <a:buClrTx/>
                        <a:buSzTx/>
                        <a:buFontTx/>
                        <a:buNone/>
                        <a:tabLst/>
                      </a:pPr>
                      <a:r>
                        <a:rPr kumimoji="0" lang="tr-TR" sz="1100" b="1" i="0" u="none" strike="noStrike" cap="none" normalizeH="0" baseline="0" dirty="0">
                          <a:ln>
                            <a:noFill/>
                          </a:ln>
                          <a:solidFill>
                            <a:srgbClr val="003399"/>
                          </a:solidFill>
                          <a:effectLst/>
                          <a:latin typeface="Bookman Old Style" pitchFamily="18" charset="0"/>
                          <a:cs typeface="Arial" pitchFamily="34" charset="0"/>
                        </a:rPr>
                        <a:t>TÜRKİYE</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ts val="1200"/>
                        </a:spcBef>
                        <a:spcAft>
                          <a:spcPts val="300"/>
                        </a:spcAft>
                        <a:buClrTx/>
                        <a:buSzTx/>
                        <a:buFontTx/>
                        <a:buNone/>
                        <a:tabLst/>
                      </a:pPr>
                      <a:r>
                        <a:rPr kumimoji="0" lang="tr-TR" sz="1100" b="1" i="0" u="none" strike="noStrike" cap="none" normalizeH="0" baseline="0" dirty="0">
                          <a:ln>
                            <a:noFill/>
                          </a:ln>
                          <a:solidFill>
                            <a:srgbClr val="003399"/>
                          </a:solidFill>
                          <a:effectLst/>
                          <a:latin typeface="Bookman Old Style" pitchFamily="18" charset="0"/>
                          <a:cs typeface="Arial" pitchFamily="34" charset="0"/>
                        </a:rPr>
                        <a:t>İSTANBUL</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0"/>
                  </a:ext>
                </a:extLst>
              </a:tr>
              <a:tr h="491168">
                <a:tc>
                  <a:txBody>
                    <a:bodyPr/>
                    <a:lstStyle/>
                    <a:p>
                      <a:pPr marL="0" marR="0" lvl="0" indent="0" algn="l" defTabSz="914400" rtl="0" eaLnBrk="1" fontAlgn="base" latinLnBrk="0" hangingPunct="1">
                        <a:lnSpc>
                          <a:spcPct val="100000"/>
                        </a:lnSpc>
                        <a:spcBef>
                          <a:spcPts val="1200"/>
                        </a:spcBef>
                        <a:spcAft>
                          <a:spcPts val="300"/>
                        </a:spcAft>
                        <a:buClrTx/>
                        <a:buSzTx/>
                        <a:buFontTx/>
                        <a:buNone/>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LİSANSLI SPORCU SAYISI</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ts val="600"/>
                        </a:spcAft>
                        <a:buClrTx/>
                        <a:buSzTx/>
                        <a:buFontTx/>
                        <a:buNone/>
                        <a:tabLst/>
                      </a:pPr>
                      <a:r>
                        <a:rPr lang="tr-TR" sz="1100" b="1" dirty="0">
                          <a:effectLst/>
                          <a:latin typeface="Bookman Old Style" pitchFamily="18" charset="0"/>
                          <a:cs typeface="Arial" pitchFamily="34" charset="0"/>
                        </a:rPr>
                        <a:t>2.820.277</a:t>
                      </a:r>
                      <a:endParaRPr lang="tr-TR" sz="1100" b="1" i="0" u="none" strike="noStrike" kern="1200" dirty="0">
                        <a:solidFill>
                          <a:schemeClr val="tx1"/>
                        </a:solidFill>
                        <a:latin typeface="Bookman Old Style" pitchFamily="18" charset="0"/>
                        <a:ea typeface="+mn-ea"/>
                        <a:cs typeface="Arial" pitchFamily="34" charset="0"/>
                      </a:endParaRP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lang="tr-TR" sz="1100" b="1" i="0" u="none" strike="noStrike" kern="1200" dirty="0">
                          <a:solidFill>
                            <a:schemeClr val="tx1"/>
                          </a:solidFill>
                          <a:latin typeface="Bookman Old Style" pitchFamily="18" charset="0"/>
                          <a:ea typeface="+mn-ea"/>
                          <a:cs typeface="Arial" pitchFamily="34" charset="0"/>
                        </a:rPr>
                        <a:t>337.773</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421002">
                <a:tc>
                  <a:txBody>
                    <a:bodyPr/>
                    <a:lstStyle/>
                    <a:p>
                      <a:pPr marL="0" marR="0" lvl="0" indent="0" algn="l" defTabSz="914400" rtl="0" eaLnBrk="1" fontAlgn="base" latinLnBrk="0" hangingPunct="1">
                        <a:lnSpc>
                          <a:spcPct val="100000"/>
                        </a:lnSpc>
                        <a:spcBef>
                          <a:spcPts val="1200"/>
                        </a:spcBef>
                        <a:spcAft>
                          <a:spcPts val="300"/>
                        </a:spcAft>
                        <a:buClrTx/>
                        <a:buSzTx/>
                        <a:buFontTx/>
                        <a:buNone/>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FAAL S</a:t>
                      </a:r>
                      <a:r>
                        <a:rPr kumimoji="0" lang="en-US" sz="1100" b="1" i="0" u="none" strike="noStrike" cap="none" normalizeH="0" baseline="0" dirty="0">
                          <a:ln>
                            <a:noFill/>
                          </a:ln>
                          <a:solidFill>
                            <a:schemeClr val="tx1"/>
                          </a:solidFill>
                          <a:effectLst/>
                          <a:latin typeface="Bookman Old Style" pitchFamily="18" charset="0"/>
                          <a:cs typeface="Arial" pitchFamily="34" charset="0"/>
                        </a:rPr>
                        <a:t>PORCU SAYISI</a:t>
                      </a:r>
                      <a:endParaRPr kumimoji="0" lang="tr-TR" sz="1100" b="1" i="0" u="none" strike="noStrike" cap="none" normalizeH="0" baseline="0" dirty="0">
                        <a:ln>
                          <a:noFill/>
                        </a:ln>
                        <a:solidFill>
                          <a:schemeClr val="tx1"/>
                        </a:solidFill>
                        <a:effectLst/>
                        <a:latin typeface="Bookman Old Style" pitchFamily="18" charset="0"/>
                        <a:cs typeface="Arial" pitchFamily="34" charset="0"/>
                      </a:endParaRP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lang="tr-TR" sz="1100" b="1" i="0" u="none" strike="noStrike" kern="1200" dirty="0">
                          <a:solidFill>
                            <a:schemeClr val="tx1"/>
                          </a:solidFill>
                          <a:latin typeface="Bookman Old Style" pitchFamily="18" charset="0"/>
                          <a:ea typeface="+mn-ea"/>
                          <a:cs typeface="Arial" pitchFamily="34" charset="0"/>
                        </a:rPr>
                        <a:t>662.772</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lang="tr-TR" sz="1100" b="1" i="0" u="none" strike="noStrike" kern="1200" dirty="0">
                          <a:solidFill>
                            <a:schemeClr val="tx1"/>
                          </a:solidFill>
                          <a:latin typeface="Bookman Old Style" pitchFamily="18" charset="0"/>
                          <a:ea typeface="+mn-ea"/>
                          <a:cs typeface="Arial" pitchFamily="34" charset="0"/>
                        </a:rPr>
                        <a:t>94.843</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bl>
          </a:graphicData>
        </a:graphic>
      </p:graphicFrame>
      <p:graphicFrame>
        <p:nvGraphicFramePr>
          <p:cNvPr id="6" name="5 Tablo"/>
          <p:cNvGraphicFramePr>
            <a:graphicFrameLocks noGrp="1"/>
          </p:cNvGraphicFramePr>
          <p:nvPr>
            <p:extLst>
              <p:ext uri="{D42A27DB-BD31-4B8C-83A1-F6EECF244321}">
                <p14:modId xmlns:p14="http://schemas.microsoft.com/office/powerpoint/2010/main" val="2484038586"/>
              </p:ext>
            </p:extLst>
          </p:nvPr>
        </p:nvGraphicFramePr>
        <p:xfrm>
          <a:off x="404664" y="4685108"/>
          <a:ext cx="6048671" cy="2071293"/>
        </p:xfrm>
        <a:graphic>
          <a:graphicData uri="http://schemas.openxmlformats.org/drawingml/2006/table">
            <a:tbl>
              <a:tblPr/>
              <a:tblGrid>
                <a:gridCol w="3904432">
                  <a:extLst>
                    <a:ext uri="{9D8B030D-6E8A-4147-A177-3AD203B41FA5}">
                      <a16:colId xmlns:a16="http://schemas.microsoft.com/office/drawing/2014/main" val="20000"/>
                    </a:ext>
                  </a:extLst>
                </a:gridCol>
                <a:gridCol w="2144239">
                  <a:extLst>
                    <a:ext uri="{9D8B030D-6E8A-4147-A177-3AD203B41FA5}">
                      <a16:colId xmlns:a16="http://schemas.microsoft.com/office/drawing/2014/main" val="20001"/>
                    </a:ext>
                  </a:extLst>
                </a:gridCol>
              </a:tblGrid>
              <a:tr h="41339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dirty="0">
                          <a:ln>
                            <a:noFill/>
                          </a:ln>
                          <a:solidFill>
                            <a:srgbClr val="003399"/>
                          </a:solidFill>
                          <a:effectLst/>
                          <a:latin typeface="Bookman Old Style" pitchFamily="18" charset="0"/>
                          <a:cs typeface="Arial" pitchFamily="34" charset="0"/>
                        </a:rPr>
                        <a:t>LİG TÜRÜ</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dirty="0">
                          <a:ln>
                            <a:noFill/>
                          </a:ln>
                          <a:solidFill>
                            <a:srgbClr val="003399"/>
                          </a:solidFill>
                          <a:effectLst/>
                          <a:latin typeface="Bookman Old Style" pitchFamily="18" charset="0"/>
                          <a:cs typeface="Arial" pitchFamily="34" charset="0"/>
                        </a:rPr>
                        <a:t>SAYI</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0"/>
                  </a:ext>
                </a:extLst>
              </a:tr>
              <a:tr h="30555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SPOR TOTO SÜPER LİG</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ts val="600"/>
                        </a:spcAft>
                        <a:buClrTx/>
                        <a:buSzTx/>
                        <a:buFontTx/>
                        <a:buNone/>
                        <a:tabLst/>
                      </a:pPr>
                      <a:r>
                        <a:rPr lang="tr-TR" sz="1100" b="0" i="0" u="none" strike="noStrike" kern="1200" dirty="0">
                          <a:solidFill>
                            <a:schemeClr val="tx1"/>
                          </a:solidFill>
                          <a:latin typeface="Bookman Old Style" pitchFamily="18" charset="0"/>
                          <a:ea typeface="+mn-ea"/>
                          <a:cs typeface="Arial" pitchFamily="34" charset="0"/>
                        </a:rPr>
                        <a:t>4</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28758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PTT 1. LİG</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ts val="600"/>
                        </a:spcAft>
                        <a:buClrTx/>
                        <a:buSzTx/>
                        <a:buFontTx/>
                        <a:buNone/>
                        <a:tabLst/>
                      </a:pPr>
                      <a:r>
                        <a:rPr lang="tr-TR" sz="1100" b="0" i="0" u="none" strike="noStrike" kern="1200" dirty="0">
                          <a:solidFill>
                            <a:schemeClr val="tx1"/>
                          </a:solidFill>
                          <a:latin typeface="Bookman Old Style" pitchFamily="18" charset="0"/>
                          <a:ea typeface="+mn-ea"/>
                          <a:cs typeface="Arial" pitchFamily="34" charset="0"/>
                        </a:rPr>
                        <a:t>1</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26619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TFF 2. LİG</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ts val="600"/>
                        </a:spcAft>
                        <a:buClrTx/>
                        <a:buSzTx/>
                        <a:buFontTx/>
                        <a:buNone/>
                        <a:tabLst/>
                      </a:pPr>
                      <a:r>
                        <a:rPr lang="tr-TR" sz="1100" b="0" i="0" u="none" strike="noStrike" kern="1200" dirty="0">
                          <a:solidFill>
                            <a:schemeClr val="tx1"/>
                          </a:solidFill>
                          <a:latin typeface="Bookman Old Style" pitchFamily="18" charset="0"/>
                          <a:ea typeface="+mn-ea"/>
                          <a:cs typeface="Arial" pitchFamily="34" charset="0"/>
                        </a:rPr>
                        <a:t>8</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266191">
                <a:tc>
                  <a:txBody>
                    <a:bodyPr/>
                    <a:lstStyle/>
                    <a:p>
                      <a:pPr marL="0" marR="0" lvl="0" indent="0" algn="l" defTabSz="914400" rtl="0" eaLnBrk="1" fontAlgn="base" latinLnBrk="0" hangingPunct="1">
                        <a:lnSpc>
                          <a:spcPct val="100000"/>
                        </a:lnSpc>
                        <a:spcBef>
                          <a:spcPts val="1200"/>
                        </a:spcBef>
                        <a:spcAft>
                          <a:spcPct val="0"/>
                        </a:spcAft>
                        <a:buClrTx/>
                        <a:buSzTx/>
                        <a:buFontTx/>
                        <a:buNone/>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TFF 3. LİG</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ts val="600"/>
                        </a:spcAft>
                        <a:buClrTx/>
                        <a:buSzTx/>
                        <a:buFontTx/>
                        <a:buNone/>
                        <a:tabLst/>
                      </a:pPr>
                      <a:r>
                        <a:rPr lang="tr-TR" sz="1100" b="0" i="0" u="none" strike="noStrike" kern="1200" dirty="0">
                          <a:solidFill>
                            <a:schemeClr val="tx1"/>
                          </a:solidFill>
                          <a:latin typeface="Bookman Old Style" pitchFamily="18" charset="0"/>
                          <a:ea typeface="+mn-ea"/>
                          <a:cs typeface="Arial" pitchFamily="34" charset="0"/>
                        </a:rPr>
                        <a:t>10</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r h="266191">
                <a:tc>
                  <a:txBody>
                    <a:bodyPr/>
                    <a:lstStyle/>
                    <a:p>
                      <a:pPr marL="0" marR="0" lvl="0" indent="0" algn="l" defTabSz="914400" rtl="0" eaLnBrk="1" fontAlgn="base" latinLnBrk="0" hangingPunct="1">
                        <a:lnSpc>
                          <a:spcPct val="100000"/>
                        </a:lnSpc>
                        <a:spcBef>
                          <a:spcPts val="1200"/>
                        </a:spcBef>
                        <a:spcAft>
                          <a:spcPct val="0"/>
                        </a:spcAft>
                        <a:buClrTx/>
                        <a:buSzTx/>
                        <a:buFontTx/>
                        <a:buNone/>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BAL (Bölgesel Amatör Lig)</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ts val="600"/>
                        </a:spcAft>
                        <a:buClrTx/>
                        <a:buSzTx/>
                        <a:buFontTx/>
                        <a:buNone/>
                        <a:tabLst/>
                      </a:pPr>
                      <a:r>
                        <a:rPr lang="tr-TR" sz="1100" b="0" i="0" u="none" strike="noStrike" kern="1200" dirty="0">
                          <a:solidFill>
                            <a:schemeClr val="tx1"/>
                          </a:solidFill>
                          <a:latin typeface="Bookman Old Style" pitchFamily="18" charset="0"/>
                          <a:ea typeface="+mn-ea"/>
                          <a:cs typeface="Arial" pitchFamily="34" charset="0"/>
                        </a:rPr>
                        <a:t>12</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5"/>
                  </a:ext>
                </a:extLst>
              </a:tr>
              <a:tr h="266191">
                <a:tc>
                  <a:txBody>
                    <a:bodyPr/>
                    <a:lstStyle/>
                    <a:p>
                      <a:pPr marL="0" marR="0" lvl="0" indent="0" algn="l" defTabSz="914400" rtl="0" eaLnBrk="1" fontAlgn="base" latinLnBrk="0" hangingPunct="1">
                        <a:lnSpc>
                          <a:spcPct val="100000"/>
                        </a:lnSpc>
                        <a:spcBef>
                          <a:spcPts val="1200"/>
                        </a:spcBef>
                        <a:spcAft>
                          <a:spcPct val="0"/>
                        </a:spcAft>
                        <a:buClrTx/>
                        <a:buSzTx/>
                        <a:buFontTx/>
                        <a:buNone/>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TOPLAM</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ts val="600"/>
                        </a:spcAft>
                        <a:buClrTx/>
                        <a:buSzTx/>
                        <a:buFontTx/>
                        <a:buNone/>
                        <a:tabLst/>
                      </a:pPr>
                      <a:r>
                        <a:rPr lang="tr-TR" sz="1100" b="1" i="0" u="none" strike="noStrike" kern="1200" dirty="0">
                          <a:solidFill>
                            <a:schemeClr val="tx1"/>
                          </a:solidFill>
                          <a:latin typeface="Bookman Old Style" pitchFamily="18" charset="0"/>
                          <a:ea typeface="+mn-ea"/>
                          <a:cs typeface="Arial" pitchFamily="34" charset="0"/>
                        </a:rPr>
                        <a:t>35</a:t>
                      </a:r>
                    </a:p>
                  </a:txBody>
                  <a:tcPr marL="33338" marR="33338"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6"/>
                  </a:ext>
                </a:extLst>
              </a:tr>
            </a:tbl>
          </a:graphicData>
        </a:graphic>
      </p:graphicFrame>
      <p:graphicFrame>
        <p:nvGraphicFramePr>
          <p:cNvPr id="7" name="6 Tablo"/>
          <p:cNvGraphicFramePr>
            <a:graphicFrameLocks noGrp="1"/>
          </p:cNvGraphicFramePr>
          <p:nvPr>
            <p:extLst>
              <p:ext uri="{D42A27DB-BD31-4B8C-83A1-F6EECF244321}">
                <p14:modId xmlns:p14="http://schemas.microsoft.com/office/powerpoint/2010/main" val="672103608"/>
              </p:ext>
            </p:extLst>
          </p:nvPr>
        </p:nvGraphicFramePr>
        <p:xfrm>
          <a:off x="404664" y="6985000"/>
          <a:ext cx="6048671" cy="2324101"/>
        </p:xfrm>
        <a:graphic>
          <a:graphicData uri="http://schemas.openxmlformats.org/drawingml/2006/table">
            <a:tbl>
              <a:tblPr/>
              <a:tblGrid>
                <a:gridCol w="2939524">
                  <a:extLst>
                    <a:ext uri="{9D8B030D-6E8A-4147-A177-3AD203B41FA5}">
                      <a16:colId xmlns:a16="http://schemas.microsoft.com/office/drawing/2014/main" val="20000"/>
                    </a:ext>
                  </a:extLst>
                </a:gridCol>
                <a:gridCol w="1567703">
                  <a:extLst>
                    <a:ext uri="{9D8B030D-6E8A-4147-A177-3AD203B41FA5}">
                      <a16:colId xmlns:a16="http://schemas.microsoft.com/office/drawing/2014/main" val="20001"/>
                    </a:ext>
                  </a:extLst>
                </a:gridCol>
                <a:gridCol w="1541444">
                  <a:extLst>
                    <a:ext uri="{9D8B030D-6E8A-4147-A177-3AD203B41FA5}">
                      <a16:colId xmlns:a16="http://schemas.microsoft.com/office/drawing/2014/main" val="20002"/>
                    </a:ext>
                  </a:extLst>
                </a:gridCol>
              </a:tblGrid>
              <a:tr h="421945">
                <a:tc>
                  <a:txBody>
                    <a:bodyPr/>
                    <a:lstStyle/>
                    <a:p>
                      <a:pPr marL="0" marR="0" lvl="0" indent="0" algn="ctr" defTabSz="914400" rtl="0" eaLnBrk="1" fontAlgn="base" latinLnBrk="0" hangingPunct="1">
                        <a:lnSpc>
                          <a:spcPct val="100000"/>
                        </a:lnSpc>
                        <a:spcBef>
                          <a:spcPts val="1200"/>
                        </a:spcBef>
                        <a:spcAft>
                          <a:spcPts val="300"/>
                        </a:spcAft>
                        <a:buClrTx/>
                        <a:buSzTx/>
                        <a:buFontTx/>
                        <a:buNone/>
                        <a:tabLst/>
                      </a:pPr>
                      <a:r>
                        <a:rPr kumimoji="0" lang="tr-TR" sz="1100" b="1" i="0" u="none" strike="noStrike" cap="none" normalizeH="0" baseline="0" dirty="0">
                          <a:ln>
                            <a:noFill/>
                          </a:ln>
                          <a:solidFill>
                            <a:srgbClr val="003399"/>
                          </a:solidFill>
                          <a:effectLst/>
                          <a:latin typeface="Bookman Old Style" pitchFamily="18" charset="0"/>
                          <a:cs typeface="Arial" pitchFamily="34" charset="0"/>
                        </a:rPr>
                        <a:t>KULÜP TÜRÜ</a:t>
                      </a:r>
                    </a:p>
                  </a:txBody>
                  <a:tcPr marL="32654" marR="32654"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ts val="1200"/>
                        </a:spcBef>
                        <a:spcAft>
                          <a:spcPts val="300"/>
                        </a:spcAft>
                        <a:buClrTx/>
                        <a:buSzTx/>
                        <a:buFontTx/>
                        <a:buNone/>
                        <a:tabLst/>
                      </a:pPr>
                      <a:r>
                        <a:rPr kumimoji="0" lang="tr-TR" sz="1100" b="1" i="0" u="none" strike="noStrike" cap="none" normalizeH="0" baseline="0" dirty="0">
                          <a:ln>
                            <a:noFill/>
                          </a:ln>
                          <a:solidFill>
                            <a:srgbClr val="003399"/>
                          </a:solidFill>
                          <a:effectLst/>
                          <a:latin typeface="Bookman Old Style" pitchFamily="18" charset="0"/>
                          <a:cs typeface="Arial" pitchFamily="34" charset="0"/>
                        </a:rPr>
                        <a:t>TÜRKİYE</a:t>
                      </a:r>
                    </a:p>
                  </a:txBody>
                  <a:tcPr marL="32654" marR="32654"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ts val="1200"/>
                        </a:spcBef>
                        <a:spcAft>
                          <a:spcPts val="300"/>
                        </a:spcAft>
                        <a:buClrTx/>
                        <a:buSzTx/>
                        <a:buFontTx/>
                        <a:buNone/>
                        <a:tabLst/>
                      </a:pPr>
                      <a:r>
                        <a:rPr kumimoji="0" lang="tr-TR" sz="1100" b="1" i="0" u="none" strike="noStrike" cap="none" normalizeH="0" baseline="0" dirty="0">
                          <a:ln>
                            <a:noFill/>
                          </a:ln>
                          <a:solidFill>
                            <a:srgbClr val="003399"/>
                          </a:solidFill>
                          <a:effectLst/>
                          <a:latin typeface="Bookman Old Style" pitchFamily="18" charset="0"/>
                          <a:cs typeface="Arial" pitchFamily="34" charset="0"/>
                        </a:rPr>
                        <a:t>İSTANBUL</a:t>
                      </a:r>
                    </a:p>
                  </a:txBody>
                  <a:tcPr marL="32654" marR="32654"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0"/>
                  </a:ext>
                </a:extLst>
              </a:tr>
              <a:tr h="34209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SPOR KULÜBÜ</a:t>
                      </a:r>
                    </a:p>
                  </a:txBody>
                  <a:tcPr marL="32654" marR="32654" marT="0" marB="0"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dirty="0">
                          <a:ln>
                            <a:noFill/>
                          </a:ln>
                          <a:solidFill>
                            <a:schemeClr val="tx1"/>
                          </a:solidFill>
                          <a:effectLst/>
                          <a:latin typeface="Bookman Old Style" pitchFamily="18" charset="0"/>
                          <a:cs typeface="Arial" pitchFamily="34" charset="0"/>
                        </a:rPr>
                        <a:t>9.312</a:t>
                      </a:r>
                    </a:p>
                  </a:txBody>
                  <a:tcPr marL="32654" marR="32654"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dirty="0">
                          <a:ln>
                            <a:noFill/>
                          </a:ln>
                          <a:solidFill>
                            <a:schemeClr val="tx1"/>
                          </a:solidFill>
                          <a:effectLst/>
                          <a:latin typeface="Bookman Old Style" pitchFamily="18" charset="0"/>
                          <a:cs typeface="Arial" pitchFamily="34" charset="0"/>
                        </a:rPr>
                        <a:t>1.306</a:t>
                      </a:r>
                    </a:p>
                  </a:txBody>
                  <a:tcPr marL="32654" marR="32654"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3120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İHTİSAS KULÜBÜ</a:t>
                      </a:r>
                    </a:p>
                  </a:txBody>
                  <a:tcPr marL="32654" marR="32654" marT="0" marB="0"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dirty="0">
                          <a:ln>
                            <a:noFill/>
                          </a:ln>
                          <a:solidFill>
                            <a:schemeClr val="tx1"/>
                          </a:solidFill>
                          <a:effectLst/>
                          <a:latin typeface="Bookman Old Style" pitchFamily="18" charset="0"/>
                          <a:cs typeface="Arial" pitchFamily="34" charset="0"/>
                        </a:rPr>
                        <a:t>562</a:t>
                      </a:r>
                    </a:p>
                  </a:txBody>
                  <a:tcPr marL="32654" marR="32654"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dirty="0">
                          <a:ln>
                            <a:noFill/>
                          </a:ln>
                          <a:solidFill>
                            <a:schemeClr val="tx1"/>
                          </a:solidFill>
                          <a:effectLst/>
                          <a:latin typeface="Bookman Old Style" pitchFamily="18" charset="0"/>
                          <a:cs typeface="Arial" pitchFamily="34" charset="0"/>
                        </a:rPr>
                        <a:t>57</a:t>
                      </a:r>
                    </a:p>
                  </a:txBody>
                  <a:tcPr marL="32654" marR="32654"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3120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MÜESSESE KULÜBÜ</a:t>
                      </a:r>
                    </a:p>
                  </a:txBody>
                  <a:tcPr marL="32654" marR="32654" marT="0" marB="0"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dirty="0">
                          <a:ln>
                            <a:noFill/>
                          </a:ln>
                          <a:solidFill>
                            <a:schemeClr val="tx1"/>
                          </a:solidFill>
                          <a:effectLst/>
                          <a:latin typeface="Bookman Old Style" pitchFamily="18" charset="0"/>
                          <a:cs typeface="Arial" pitchFamily="34" charset="0"/>
                        </a:rPr>
                        <a:t>1.179</a:t>
                      </a:r>
                    </a:p>
                  </a:txBody>
                  <a:tcPr marL="32654" marR="32654"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dirty="0">
                          <a:ln>
                            <a:noFill/>
                          </a:ln>
                          <a:solidFill>
                            <a:schemeClr val="tx1"/>
                          </a:solidFill>
                          <a:effectLst/>
                          <a:latin typeface="Bookman Old Style" pitchFamily="18" charset="0"/>
                          <a:cs typeface="Arial" pitchFamily="34" charset="0"/>
                        </a:rPr>
                        <a:t>38</a:t>
                      </a:r>
                    </a:p>
                  </a:txBody>
                  <a:tcPr marL="32654" marR="32654"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3120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ASKERİ KULÜP </a:t>
                      </a:r>
                    </a:p>
                  </a:txBody>
                  <a:tcPr marL="32654" marR="32654" marT="0" marB="0"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dirty="0">
                          <a:ln>
                            <a:noFill/>
                          </a:ln>
                          <a:solidFill>
                            <a:schemeClr val="tx1"/>
                          </a:solidFill>
                          <a:effectLst/>
                          <a:latin typeface="Bookman Old Style" pitchFamily="18" charset="0"/>
                          <a:cs typeface="Arial" pitchFamily="34" charset="0"/>
                        </a:rPr>
                        <a:t>11</a:t>
                      </a:r>
                    </a:p>
                  </a:txBody>
                  <a:tcPr marL="32654" marR="32654"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dirty="0">
                          <a:ln>
                            <a:noFill/>
                          </a:ln>
                          <a:solidFill>
                            <a:schemeClr val="tx1"/>
                          </a:solidFill>
                          <a:effectLst/>
                          <a:latin typeface="Bookman Old Style" pitchFamily="18" charset="0"/>
                          <a:cs typeface="Arial" pitchFamily="34" charset="0"/>
                        </a:rPr>
                        <a:t>3</a:t>
                      </a:r>
                    </a:p>
                  </a:txBody>
                  <a:tcPr marL="32654" marR="32654"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r h="3120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DİĞER (OKUL KULÜBÜ)</a:t>
                      </a:r>
                    </a:p>
                  </a:txBody>
                  <a:tcPr marL="32654" marR="32654" marT="0" marB="0"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dirty="0">
                          <a:ln>
                            <a:noFill/>
                          </a:ln>
                          <a:solidFill>
                            <a:schemeClr val="tx1"/>
                          </a:solidFill>
                          <a:effectLst/>
                          <a:latin typeface="Bookman Old Style" pitchFamily="18" charset="0"/>
                          <a:cs typeface="Arial" pitchFamily="34" charset="0"/>
                        </a:rPr>
                        <a:t>1.354</a:t>
                      </a:r>
                    </a:p>
                  </a:txBody>
                  <a:tcPr marL="32654" marR="32654"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dirty="0">
                          <a:ln>
                            <a:noFill/>
                          </a:ln>
                          <a:solidFill>
                            <a:schemeClr val="tx1"/>
                          </a:solidFill>
                          <a:effectLst/>
                          <a:latin typeface="Bookman Old Style" pitchFamily="18" charset="0"/>
                          <a:cs typeface="Arial" pitchFamily="34" charset="0"/>
                        </a:rPr>
                        <a:t>237</a:t>
                      </a:r>
                    </a:p>
                  </a:txBody>
                  <a:tcPr marL="32654" marR="32654"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5"/>
                  </a:ext>
                </a:extLst>
              </a:tr>
              <a:tr h="3120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TOPLAM</a:t>
                      </a:r>
                    </a:p>
                  </a:txBody>
                  <a:tcPr marL="32654" marR="32654" marT="0" marB="0"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12.418</a:t>
                      </a:r>
                    </a:p>
                  </a:txBody>
                  <a:tcPr marL="32654" marR="32654"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dirty="0">
                          <a:ln>
                            <a:noFill/>
                          </a:ln>
                          <a:solidFill>
                            <a:schemeClr val="tx1"/>
                          </a:solidFill>
                          <a:effectLst/>
                          <a:latin typeface="Bookman Old Style" pitchFamily="18" charset="0"/>
                          <a:cs typeface="Arial" pitchFamily="34" charset="0"/>
                        </a:rPr>
                        <a:t>1.641</a:t>
                      </a:r>
                    </a:p>
                  </a:txBody>
                  <a:tcPr marL="32654" marR="32654"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6"/>
                  </a:ext>
                </a:extLst>
              </a:tr>
            </a:tbl>
          </a:graphicData>
        </a:graphic>
      </p:graphicFrame>
      <p:graphicFrame>
        <p:nvGraphicFramePr>
          <p:cNvPr id="9" name="8 Tablo"/>
          <p:cNvGraphicFramePr>
            <a:graphicFrameLocks noGrp="1"/>
          </p:cNvGraphicFramePr>
          <p:nvPr>
            <p:extLst>
              <p:ext uri="{D42A27DB-BD31-4B8C-83A1-F6EECF244321}">
                <p14:modId xmlns:p14="http://schemas.microsoft.com/office/powerpoint/2010/main" val="1593848798"/>
              </p:ext>
            </p:extLst>
          </p:nvPr>
        </p:nvGraphicFramePr>
        <p:xfrm>
          <a:off x="404665" y="1377871"/>
          <a:ext cx="6048673" cy="1468895"/>
        </p:xfrm>
        <a:graphic>
          <a:graphicData uri="http://schemas.openxmlformats.org/drawingml/2006/table">
            <a:tbl>
              <a:tblPr/>
              <a:tblGrid>
                <a:gridCol w="3272585">
                  <a:extLst>
                    <a:ext uri="{9D8B030D-6E8A-4147-A177-3AD203B41FA5}">
                      <a16:colId xmlns:a16="http://schemas.microsoft.com/office/drawing/2014/main" val="20000"/>
                    </a:ext>
                  </a:extLst>
                </a:gridCol>
                <a:gridCol w="865981">
                  <a:extLst>
                    <a:ext uri="{9D8B030D-6E8A-4147-A177-3AD203B41FA5}">
                      <a16:colId xmlns:a16="http://schemas.microsoft.com/office/drawing/2014/main" val="20001"/>
                    </a:ext>
                  </a:extLst>
                </a:gridCol>
                <a:gridCol w="891383">
                  <a:extLst>
                    <a:ext uri="{9D8B030D-6E8A-4147-A177-3AD203B41FA5}">
                      <a16:colId xmlns:a16="http://schemas.microsoft.com/office/drawing/2014/main" val="20002"/>
                    </a:ext>
                  </a:extLst>
                </a:gridCol>
                <a:gridCol w="1018724">
                  <a:extLst>
                    <a:ext uri="{9D8B030D-6E8A-4147-A177-3AD203B41FA5}">
                      <a16:colId xmlns:a16="http://schemas.microsoft.com/office/drawing/2014/main" val="20003"/>
                    </a:ext>
                  </a:extLst>
                </a:gridCol>
              </a:tblGrid>
              <a:tr h="346860">
                <a:tc>
                  <a:txBody>
                    <a:bodyPr/>
                    <a:lstStyle/>
                    <a:p>
                      <a:pPr algn="just" fontAlgn="b"/>
                      <a:r>
                        <a:rPr lang="tr-TR" sz="1100" b="1" i="0" u="none" strike="noStrike" baseline="0" dirty="0">
                          <a:solidFill>
                            <a:srgbClr val="000099"/>
                          </a:solidFill>
                          <a:latin typeface="Bookman Old Style" pitchFamily="18" charset="0"/>
                          <a:cs typeface="Arial" pitchFamily="34" charset="0"/>
                        </a:rPr>
                        <a:t>                      </a:t>
                      </a:r>
                      <a:r>
                        <a:rPr lang="tr-TR" sz="1100" b="1" i="0" u="none" strike="noStrike" dirty="0">
                          <a:solidFill>
                            <a:srgbClr val="000099"/>
                          </a:solidFill>
                          <a:latin typeface="Bookman Old Style" pitchFamily="18" charset="0"/>
                          <a:cs typeface="Arial" pitchFamily="34" charset="0"/>
                        </a:rPr>
                        <a:t>SPOR</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fontAlgn="b"/>
                      <a:r>
                        <a:rPr lang="tr-TR" sz="1100" b="1" i="0" u="none" strike="noStrike" dirty="0">
                          <a:solidFill>
                            <a:srgbClr val="000099"/>
                          </a:solidFill>
                          <a:latin typeface="Bookman Old Style" pitchFamily="18" charset="0"/>
                          <a:cs typeface="Arial" pitchFamily="34" charset="0"/>
                        </a:rPr>
                        <a:t>2011</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fontAlgn="b"/>
                      <a:r>
                        <a:rPr lang="tr-TR" sz="1100" b="1" i="0" u="none" strike="noStrike" dirty="0">
                          <a:solidFill>
                            <a:srgbClr val="000099"/>
                          </a:solidFill>
                          <a:latin typeface="Bookman Old Style" pitchFamily="18" charset="0"/>
                          <a:cs typeface="Arial" pitchFamily="34" charset="0"/>
                        </a:rPr>
                        <a:t>2012</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lang="tr-TR" sz="1100" b="1" i="0" u="none" strike="noStrike" kern="1200" dirty="0">
                          <a:solidFill>
                            <a:srgbClr val="000099"/>
                          </a:solidFill>
                          <a:latin typeface="Bookman Old Style" pitchFamily="18" charset="0"/>
                          <a:ea typeface="+mn-ea"/>
                          <a:cs typeface="Arial" pitchFamily="34" charset="0"/>
                        </a:rPr>
                        <a:t>2013 </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10000"/>
                  </a:ext>
                </a:extLst>
              </a:tr>
              <a:tr h="348713">
                <a:tc>
                  <a:txBody>
                    <a:bodyPr/>
                    <a:lstStyle/>
                    <a:p>
                      <a:pPr algn="just" fontAlgn="b"/>
                      <a:r>
                        <a:rPr lang="tr-TR" sz="1100" b="1" i="0" u="none" strike="noStrike" dirty="0">
                          <a:solidFill>
                            <a:schemeClr val="tx1"/>
                          </a:solidFill>
                          <a:effectLst/>
                          <a:latin typeface="Bookman Old Style" pitchFamily="18" charset="0"/>
                          <a:cs typeface="Arial" pitchFamily="34" charset="0"/>
                        </a:rPr>
                        <a:t>LİSANSLI SPORCU SAYISI</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tr-TR" sz="1100" b="1" i="0" u="none" strike="noStrike" dirty="0">
                          <a:solidFill>
                            <a:schemeClr val="tx1"/>
                          </a:solidFill>
                          <a:effectLst/>
                          <a:latin typeface="Bookman Old Style" pitchFamily="18" charset="0"/>
                          <a:cs typeface="Arial" pitchFamily="34" charset="0"/>
                        </a:rPr>
                        <a:t>211.645</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tr-TR" sz="1100" b="1" i="0" u="none" strike="noStrike" dirty="0">
                          <a:solidFill>
                            <a:schemeClr val="tx1"/>
                          </a:solidFill>
                          <a:effectLst/>
                          <a:latin typeface="Bookman Old Style" pitchFamily="18" charset="0"/>
                          <a:cs typeface="Arial" pitchFamily="34" charset="0"/>
                        </a:rPr>
                        <a:t>297.160</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tr-TR" sz="1100" b="1" i="0" u="none" strike="noStrike" kern="1200" dirty="0">
                          <a:solidFill>
                            <a:schemeClr val="tx1"/>
                          </a:solidFill>
                          <a:effectLst/>
                          <a:latin typeface="Bookman Old Style" pitchFamily="18" charset="0"/>
                          <a:ea typeface="+mn-ea"/>
                          <a:cs typeface="Arial" pitchFamily="34" charset="0"/>
                        </a:rPr>
                        <a:t>337.773</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269072">
                <a:tc>
                  <a:txBody>
                    <a:bodyPr/>
                    <a:lstStyle/>
                    <a:p>
                      <a:pPr algn="just" fontAlgn="b"/>
                      <a:r>
                        <a:rPr lang="tr-TR" sz="1100" b="1" i="0" u="none" strike="noStrike" dirty="0">
                          <a:solidFill>
                            <a:schemeClr val="tx1"/>
                          </a:solidFill>
                          <a:effectLst/>
                          <a:latin typeface="Bookman Old Style" pitchFamily="18" charset="0"/>
                          <a:cs typeface="Arial" pitchFamily="34" charset="0"/>
                        </a:rPr>
                        <a:t>GENÇLİK MERKEZİ SAYISI</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tr-TR" sz="1100" b="1" i="0" u="none" strike="noStrike" dirty="0">
                          <a:solidFill>
                            <a:schemeClr val="tx1"/>
                          </a:solidFill>
                          <a:effectLst/>
                          <a:latin typeface="Bookman Old Style" pitchFamily="18" charset="0"/>
                          <a:cs typeface="Arial" pitchFamily="34" charset="0"/>
                        </a:rPr>
                        <a:t>3</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tr-TR" sz="1100" b="1" i="0" u="none" strike="noStrike" dirty="0">
                          <a:solidFill>
                            <a:schemeClr val="tx1"/>
                          </a:solidFill>
                          <a:effectLst/>
                          <a:latin typeface="Bookman Old Style" pitchFamily="18" charset="0"/>
                          <a:cs typeface="Arial" pitchFamily="34" charset="0"/>
                        </a:rPr>
                        <a:t>3</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tr-TR" sz="1100" b="1" i="0" u="none" strike="noStrike" kern="1200" dirty="0">
                          <a:solidFill>
                            <a:schemeClr val="tx1"/>
                          </a:solidFill>
                          <a:effectLst/>
                          <a:latin typeface="Bookman Old Style" pitchFamily="18" charset="0"/>
                          <a:ea typeface="+mn-ea"/>
                          <a:cs typeface="Arial" pitchFamily="34" charset="0"/>
                        </a:rPr>
                        <a:t>4</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504250">
                <a:tc>
                  <a:txBody>
                    <a:bodyPr/>
                    <a:lstStyle/>
                    <a:p>
                      <a:pPr algn="just" fontAlgn="b"/>
                      <a:r>
                        <a:rPr lang="tr-TR" sz="1100" b="1" i="0" u="none" strike="noStrike" dirty="0">
                          <a:solidFill>
                            <a:schemeClr val="tx1"/>
                          </a:solidFill>
                          <a:effectLst/>
                          <a:latin typeface="Bookman Old Style" pitchFamily="18" charset="0"/>
                          <a:cs typeface="Arial" pitchFamily="34" charset="0"/>
                        </a:rPr>
                        <a:t>GENÇLİK MERKEZİ LİDER / NOKTA SAYISI</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tr-TR" sz="1100" b="1" i="0" u="none" strike="noStrike" dirty="0">
                          <a:solidFill>
                            <a:schemeClr val="tx1"/>
                          </a:solidFill>
                          <a:effectLst/>
                          <a:latin typeface="Bookman Old Style" pitchFamily="18" charset="0"/>
                          <a:cs typeface="Arial" pitchFamily="34" charset="0"/>
                        </a:rPr>
                        <a:t>6</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tr-TR" sz="1100" b="1" i="0" u="none" strike="noStrike" dirty="0">
                          <a:solidFill>
                            <a:schemeClr val="tx1"/>
                          </a:solidFill>
                          <a:effectLst/>
                          <a:latin typeface="Bookman Old Style" pitchFamily="18" charset="0"/>
                          <a:cs typeface="Arial" pitchFamily="34" charset="0"/>
                        </a:rPr>
                        <a:t>27</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tr-TR" sz="1100" b="1" i="0" u="none" strike="noStrike" kern="1200" dirty="0">
                          <a:solidFill>
                            <a:schemeClr val="tx1"/>
                          </a:solidFill>
                          <a:effectLst/>
                          <a:latin typeface="Bookman Old Style" pitchFamily="18" charset="0"/>
                          <a:ea typeface="+mn-ea"/>
                          <a:cs typeface="Arial" pitchFamily="34" charset="0"/>
                        </a:rPr>
                        <a:t>29</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bl>
          </a:graphicData>
        </a:graphic>
      </p:graphicFrame>
      <p:sp>
        <p:nvSpPr>
          <p:cNvPr id="3" name="Slayt Numarası Yer Tutucusu 2">
            <a:extLst>
              <a:ext uri="{FF2B5EF4-FFF2-40B4-BE49-F238E27FC236}">
                <a16:creationId xmlns:a16="http://schemas.microsoft.com/office/drawing/2014/main" id="{55E5DA1E-D5D5-47AA-BDCC-D02BD17C5534}"/>
              </a:ext>
            </a:extLst>
          </p:cNvPr>
          <p:cNvSpPr>
            <a:spLocks noGrp="1"/>
          </p:cNvSpPr>
          <p:nvPr>
            <p:ph type="sldNum" sz="quarter" idx="12"/>
          </p:nvPr>
        </p:nvSpPr>
        <p:spPr/>
        <p:txBody>
          <a:bodyPr/>
          <a:lstStyle/>
          <a:p>
            <a:pPr>
              <a:defRPr/>
            </a:pPr>
            <a:fld id="{B933E86D-47FE-4A98-B91B-91FFE54D33EE}" type="slidenum">
              <a:rPr lang="tr-TR" smtClean="0"/>
              <a:pPr>
                <a:defRPr/>
              </a:pPr>
              <a:t>44</a:t>
            </a:fld>
            <a:endParaRPr lang="tr-T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Tablo"/>
          <p:cNvGraphicFramePr>
            <a:graphicFrameLocks noGrp="1"/>
          </p:cNvGraphicFramePr>
          <p:nvPr>
            <p:extLst>
              <p:ext uri="{D42A27DB-BD31-4B8C-83A1-F6EECF244321}">
                <p14:modId xmlns:p14="http://schemas.microsoft.com/office/powerpoint/2010/main" val="3211882515"/>
              </p:ext>
            </p:extLst>
          </p:nvPr>
        </p:nvGraphicFramePr>
        <p:xfrm>
          <a:off x="134634" y="647700"/>
          <a:ext cx="6642740" cy="8820026"/>
        </p:xfrm>
        <a:graphic>
          <a:graphicData uri="http://schemas.openxmlformats.org/drawingml/2006/table">
            <a:tbl>
              <a:tblPr firstRow="1" bandRow="1">
                <a:tableStyleId>{2D5ABB26-0587-4C30-8999-92F81FD0307C}</a:tableStyleId>
              </a:tblPr>
              <a:tblGrid>
                <a:gridCol w="1034525">
                  <a:extLst>
                    <a:ext uri="{9D8B030D-6E8A-4147-A177-3AD203B41FA5}">
                      <a16:colId xmlns:a16="http://schemas.microsoft.com/office/drawing/2014/main" val="20000"/>
                    </a:ext>
                  </a:extLst>
                </a:gridCol>
                <a:gridCol w="477644">
                  <a:extLst>
                    <a:ext uri="{9D8B030D-6E8A-4147-A177-3AD203B41FA5}">
                      <a16:colId xmlns:a16="http://schemas.microsoft.com/office/drawing/2014/main" val="20001"/>
                    </a:ext>
                  </a:extLst>
                </a:gridCol>
                <a:gridCol w="611330">
                  <a:extLst>
                    <a:ext uri="{9D8B030D-6E8A-4147-A177-3AD203B41FA5}">
                      <a16:colId xmlns:a16="http://schemas.microsoft.com/office/drawing/2014/main" val="20002"/>
                    </a:ext>
                  </a:extLst>
                </a:gridCol>
                <a:gridCol w="556556">
                  <a:extLst>
                    <a:ext uri="{9D8B030D-6E8A-4147-A177-3AD203B41FA5}">
                      <a16:colId xmlns:a16="http://schemas.microsoft.com/office/drawing/2014/main" val="20003"/>
                    </a:ext>
                  </a:extLst>
                </a:gridCol>
                <a:gridCol w="680622">
                  <a:extLst>
                    <a:ext uri="{9D8B030D-6E8A-4147-A177-3AD203B41FA5}">
                      <a16:colId xmlns:a16="http://schemas.microsoft.com/office/drawing/2014/main" val="20004"/>
                    </a:ext>
                  </a:extLst>
                </a:gridCol>
                <a:gridCol w="446756">
                  <a:extLst>
                    <a:ext uri="{9D8B030D-6E8A-4147-A177-3AD203B41FA5}">
                      <a16:colId xmlns:a16="http://schemas.microsoft.com/office/drawing/2014/main" val="20005"/>
                    </a:ext>
                  </a:extLst>
                </a:gridCol>
                <a:gridCol w="700540">
                  <a:extLst>
                    <a:ext uri="{9D8B030D-6E8A-4147-A177-3AD203B41FA5}">
                      <a16:colId xmlns:a16="http://schemas.microsoft.com/office/drawing/2014/main" val="20006"/>
                    </a:ext>
                  </a:extLst>
                </a:gridCol>
                <a:gridCol w="467027">
                  <a:extLst>
                    <a:ext uri="{9D8B030D-6E8A-4147-A177-3AD203B41FA5}">
                      <a16:colId xmlns:a16="http://schemas.microsoft.com/office/drawing/2014/main" val="20007"/>
                    </a:ext>
                  </a:extLst>
                </a:gridCol>
                <a:gridCol w="642161">
                  <a:extLst>
                    <a:ext uri="{9D8B030D-6E8A-4147-A177-3AD203B41FA5}">
                      <a16:colId xmlns:a16="http://schemas.microsoft.com/office/drawing/2014/main" val="20008"/>
                    </a:ext>
                  </a:extLst>
                </a:gridCol>
                <a:gridCol w="418618">
                  <a:extLst>
                    <a:ext uri="{9D8B030D-6E8A-4147-A177-3AD203B41FA5}">
                      <a16:colId xmlns:a16="http://schemas.microsoft.com/office/drawing/2014/main" val="20009"/>
                    </a:ext>
                  </a:extLst>
                </a:gridCol>
                <a:gridCol w="606961">
                  <a:extLst>
                    <a:ext uri="{9D8B030D-6E8A-4147-A177-3AD203B41FA5}">
                      <a16:colId xmlns:a16="http://schemas.microsoft.com/office/drawing/2014/main" val="20010"/>
                    </a:ext>
                  </a:extLst>
                </a:gridCol>
              </a:tblGrid>
              <a:tr h="532680">
                <a:tc gridSpan="11">
                  <a:txBody>
                    <a:bodyPr/>
                    <a:lstStyle/>
                    <a:p>
                      <a:pPr algn="ctr"/>
                      <a:r>
                        <a:rPr lang="tr-TR" sz="1800" b="1" dirty="0">
                          <a:solidFill>
                            <a:srgbClr val="FF0000"/>
                          </a:solidFill>
                          <a:latin typeface="Bookman Old Style" pitchFamily="18" charset="0"/>
                          <a:cs typeface="Arial" pitchFamily="34" charset="0"/>
                        </a:rPr>
                        <a:t>İLDEKİ</a:t>
                      </a:r>
                      <a:r>
                        <a:rPr lang="tr-TR" sz="1800" b="1" baseline="0" dirty="0">
                          <a:solidFill>
                            <a:srgbClr val="FF0000"/>
                          </a:solidFill>
                          <a:latin typeface="Bookman Old Style" pitchFamily="18" charset="0"/>
                          <a:cs typeface="Arial" pitchFamily="34" charset="0"/>
                        </a:rPr>
                        <a:t> SPOR TESİSLERİ</a:t>
                      </a:r>
                      <a:endParaRPr lang="tr-TR" sz="1800" b="1" dirty="0">
                        <a:solidFill>
                          <a:srgbClr val="FF0000"/>
                        </a:solidFill>
                        <a:latin typeface="Bookman Old Style" pitchFamily="18" charset="0"/>
                        <a:cs typeface="Arial" pitchFamily="34" charset="0"/>
                      </a:endParaRPr>
                    </a:p>
                  </a:txBody>
                  <a:tcPr marL="68580" marR="68580" marT="34290" marB="34290">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hMerge="1">
                  <a:txBody>
                    <a:bodyPr/>
                    <a:lstStyle/>
                    <a:p>
                      <a:endParaRPr lang="tr-TR" dirty="0"/>
                    </a:p>
                  </a:txBody>
                  <a:tcPr/>
                </a:tc>
                <a:tc hMerge="1">
                  <a:txBody>
                    <a:bodyPr/>
                    <a:lstStyle/>
                    <a:p>
                      <a:endParaRPr lang="tr-TR"/>
                    </a:p>
                  </a:txBody>
                  <a:tcPr/>
                </a:tc>
                <a:tc hMerge="1">
                  <a:txBody>
                    <a:bodyPr/>
                    <a:lstStyle/>
                    <a:p>
                      <a:endParaRPr lang="tr-TR"/>
                    </a:p>
                  </a:txBody>
                  <a:tcPr/>
                </a:tc>
                <a:tc hMerge="1">
                  <a:txBody>
                    <a:bodyPr/>
                    <a:lstStyle/>
                    <a:p>
                      <a:endParaRPr lang="tr-TR" dirty="0"/>
                    </a:p>
                  </a:txBody>
                  <a:tcPr/>
                </a:tc>
                <a:tc hMerge="1">
                  <a:txBody>
                    <a:bodyPr/>
                    <a:lstStyle/>
                    <a:p>
                      <a:endParaRPr lang="tr-TR"/>
                    </a:p>
                  </a:txBody>
                  <a:tcPr/>
                </a:tc>
                <a:tc hMerge="1">
                  <a:txBody>
                    <a:bodyPr/>
                    <a:lstStyle/>
                    <a:p>
                      <a:endParaRPr lang="tr-TR" dirty="0"/>
                    </a:p>
                  </a:txBody>
                  <a:tcPr/>
                </a:tc>
                <a:tc hMerge="1">
                  <a:txBody>
                    <a:bodyPr/>
                    <a:lstStyle/>
                    <a:p>
                      <a:endParaRPr lang="tr-TR"/>
                    </a:p>
                  </a:txBody>
                  <a:tcPr/>
                </a:tc>
                <a:tc hMerge="1">
                  <a:txBody>
                    <a:bodyPr/>
                    <a:lstStyle/>
                    <a:p>
                      <a:endParaRPr lang="tr-TR" dirty="0"/>
                    </a:p>
                  </a:txBody>
                  <a:tcPr/>
                </a:tc>
                <a:tc hMerge="1">
                  <a:txBody>
                    <a:bodyPr/>
                    <a:lstStyle/>
                    <a:p>
                      <a:endParaRPr lang="tr-TR"/>
                    </a:p>
                  </a:txBody>
                  <a:tcPr/>
                </a:tc>
                <a:tc hMerge="1">
                  <a:txBody>
                    <a:bodyPr/>
                    <a:lstStyle/>
                    <a:p>
                      <a:endParaRPr lang="tr-TR" dirty="0"/>
                    </a:p>
                  </a:txBody>
                  <a:tcPr/>
                </a:tc>
                <a:extLst>
                  <a:ext uri="{0D108BD9-81ED-4DB2-BD59-A6C34878D82A}">
                    <a16:rowId xmlns:a16="http://schemas.microsoft.com/office/drawing/2014/main" val="10000"/>
                  </a:ext>
                </a:extLst>
              </a:tr>
              <a:tr h="453399">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sz="1100" b="1" dirty="0">
                        <a:solidFill>
                          <a:srgbClr val="000099"/>
                        </a:solidFill>
                        <a:latin typeface="Bookman Old Style" pitchFamily="18"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tr-TR" sz="1100" b="1" dirty="0">
                          <a:solidFill>
                            <a:srgbClr val="000099"/>
                          </a:solidFill>
                          <a:latin typeface="Bookman Old Style" pitchFamily="18" charset="0"/>
                          <a:cs typeface="Arial" pitchFamily="34" charset="0"/>
                        </a:rPr>
                        <a:t>TESİS TÜRÜ</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gridSpan="8">
                  <a:txBody>
                    <a:bodyPr/>
                    <a:lstStyle/>
                    <a:p>
                      <a:pPr algn="ctr"/>
                      <a:r>
                        <a:rPr lang="tr-TR" sz="1100" b="1" dirty="0">
                          <a:solidFill>
                            <a:srgbClr val="000099"/>
                          </a:solidFill>
                          <a:latin typeface="Bookman Old Style" pitchFamily="18" charset="0"/>
                          <a:cs typeface="Arial" pitchFamily="34" charset="0"/>
                        </a:rPr>
                        <a:t>MÜLKİYET DURUMU</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hMerge="1">
                  <a:txBody>
                    <a:bodyPr/>
                    <a:lstStyle/>
                    <a:p>
                      <a:endParaRPr lang="tr-TR"/>
                    </a:p>
                  </a:txBody>
                  <a:tcPr/>
                </a:tc>
                <a:tc hMerge="1">
                  <a:txBody>
                    <a:bodyPr/>
                    <a:lstStyle/>
                    <a:p>
                      <a:endParaRPr lang="tr-TR"/>
                    </a:p>
                  </a:txBody>
                  <a:tcPr/>
                </a:tc>
                <a:tc hMerge="1">
                  <a:txBody>
                    <a:bodyPr/>
                    <a:lstStyle/>
                    <a:p>
                      <a:endParaRPr lang="tr-TR" dirty="0"/>
                    </a:p>
                  </a:txBody>
                  <a:tcPr/>
                </a:tc>
                <a:tc hMerge="1">
                  <a:txBody>
                    <a:bodyPr/>
                    <a:lstStyle/>
                    <a:p>
                      <a:endParaRPr lang="tr-TR"/>
                    </a:p>
                  </a:txBody>
                  <a:tcPr/>
                </a:tc>
                <a:tc hMerge="1">
                  <a:txBody>
                    <a:bodyPr/>
                    <a:lstStyle/>
                    <a:p>
                      <a:endParaRPr lang="tr-TR" dirty="0"/>
                    </a:p>
                  </a:txBody>
                  <a:tcPr/>
                </a:tc>
                <a:tc hMerge="1">
                  <a:txBody>
                    <a:bodyPr/>
                    <a:lstStyle/>
                    <a:p>
                      <a:endParaRPr lang="tr-TR"/>
                    </a:p>
                  </a:txBody>
                  <a:tcPr/>
                </a:tc>
                <a:tc hMerge="1">
                  <a:txBody>
                    <a:bodyPr/>
                    <a:lstStyle/>
                    <a:p>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gridSpan="2">
                  <a:txBody>
                    <a:bodyPr/>
                    <a:lstStyle/>
                    <a:p>
                      <a:pPr algn="ctr"/>
                      <a:r>
                        <a:rPr lang="tr-TR" sz="1100" b="1" dirty="0">
                          <a:solidFill>
                            <a:srgbClr val="000099"/>
                          </a:solidFill>
                          <a:latin typeface="Bookman Old Style" pitchFamily="18" charset="0"/>
                          <a:cs typeface="Arial" pitchFamily="34" charset="0"/>
                        </a:rPr>
                        <a:t>TOPLAM</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rowSpan="2" hMerge="1">
                  <a:txBody>
                    <a:bodyPr/>
                    <a:lstStyle/>
                    <a:p>
                      <a:endParaRPr lang="tr-TR"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98931">
                <a:tc vMerge="1">
                  <a:txBody>
                    <a:bodyPr/>
                    <a:lstStyle/>
                    <a:p>
                      <a:endParaRPr lang="tr-TR"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tr-TR" sz="1100" b="1" dirty="0">
                          <a:solidFill>
                            <a:srgbClr val="000099"/>
                          </a:solidFill>
                          <a:latin typeface="Bookman Old Style" pitchFamily="18" charset="0"/>
                          <a:cs typeface="Arial" pitchFamily="34" charset="0"/>
                        </a:rPr>
                        <a:t>GHSM</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hMerge="1">
                  <a:txBody>
                    <a:bodyPr/>
                    <a:lstStyle/>
                    <a:p>
                      <a:endParaRPr lang="tr-TR"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tr-TR" sz="1100" b="1" dirty="0">
                          <a:solidFill>
                            <a:srgbClr val="000099"/>
                          </a:solidFill>
                          <a:latin typeface="Bookman Old Style" pitchFamily="18" charset="0"/>
                          <a:cs typeface="Arial" pitchFamily="34" charset="0"/>
                        </a:rPr>
                        <a:t>BELEDİYELER</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hMerge="1">
                  <a:txBody>
                    <a:bodyPr/>
                    <a:lstStyle/>
                    <a:p>
                      <a:endParaRPr lang="tr-TR"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tr-TR" sz="1100" b="1" dirty="0">
                          <a:solidFill>
                            <a:srgbClr val="000099"/>
                          </a:solidFill>
                          <a:latin typeface="Bookman Old Style" pitchFamily="18" charset="0"/>
                          <a:cs typeface="Arial" pitchFamily="34" charset="0"/>
                        </a:rPr>
                        <a:t>DİĞER</a:t>
                      </a:r>
                      <a:r>
                        <a:rPr lang="tr-TR" sz="1100" b="1" baseline="0" dirty="0">
                          <a:solidFill>
                            <a:srgbClr val="000099"/>
                          </a:solidFill>
                          <a:latin typeface="Bookman Old Style" pitchFamily="18" charset="0"/>
                          <a:cs typeface="Arial" pitchFamily="34" charset="0"/>
                        </a:rPr>
                        <a:t> KAMU KURUMLARI</a:t>
                      </a:r>
                      <a:endParaRPr lang="tr-TR" sz="1100" b="1" dirty="0">
                        <a:solidFill>
                          <a:srgbClr val="000099"/>
                        </a:solidFill>
                        <a:latin typeface="Bookman Old Style" pitchFamily="18" charset="0"/>
                        <a:cs typeface="Arial" pitchFamily="34" charset="0"/>
                      </a:endParaRP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hMerge="1">
                  <a:txBody>
                    <a:bodyPr/>
                    <a:lstStyle/>
                    <a:p>
                      <a:pPr algn="ctr"/>
                      <a:endParaRPr lang="tr-TR"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tr-TR" sz="1100" b="1" dirty="0">
                          <a:solidFill>
                            <a:srgbClr val="000099"/>
                          </a:solidFill>
                          <a:latin typeface="Bookman Old Style" pitchFamily="18" charset="0"/>
                          <a:cs typeface="Arial" pitchFamily="34" charset="0"/>
                        </a:rPr>
                        <a:t>ÖZEL</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hMerge="1">
                  <a:txBody>
                    <a:bodyPr/>
                    <a:lstStyle/>
                    <a:p>
                      <a:endParaRPr lang="tr-TR"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vMerge="1">
                  <a:txBody>
                    <a:bodyPr/>
                    <a:lstStyle/>
                    <a:p>
                      <a:endParaRPr lang="tr-TR"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vMerge="1">
                  <a:txBody>
                    <a:bodyPr/>
                    <a:lstStyle/>
                    <a:p>
                      <a:endParaRPr lang="tr-TR"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520830">
                <a:tc>
                  <a:txBody>
                    <a:bodyPr/>
                    <a:lstStyle/>
                    <a:p>
                      <a:endParaRPr lang="tr-TR" sz="1100" b="0" dirty="0">
                        <a:solidFill>
                          <a:schemeClr val="tx1"/>
                        </a:solidFill>
                        <a:latin typeface="Bookman Old Style" pitchFamily="18" charset="0"/>
                        <a:cs typeface="Times New Roman" pitchFamily="18" charset="0"/>
                      </a:endParaRP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a:r>
                        <a:rPr lang="tr-TR" sz="1100" b="1" dirty="0">
                          <a:solidFill>
                            <a:srgbClr val="000099"/>
                          </a:solidFill>
                          <a:latin typeface="Bookman Old Style" pitchFamily="18" charset="0"/>
                          <a:cs typeface="Arial" pitchFamily="34" charset="0"/>
                        </a:rPr>
                        <a:t>ADET</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a:r>
                        <a:rPr lang="tr-TR" sz="1100" b="1" dirty="0">
                          <a:solidFill>
                            <a:srgbClr val="000099"/>
                          </a:solidFill>
                          <a:latin typeface="Bookman Old Style" pitchFamily="18" charset="0"/>
                          <a:cs typeface="Arial" pitchFamily="34" charset="0"/>
                        </a:rPr>
                        <a:t>KAPASİTE</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a:r>
                        <a:rPr lang="tr-TR" sz="1100" b="1" dirty="0">
                          <a:solidFill>
                            <a:srgbClr val="000099"/>
                          </a:solidFill>
                          <a:latin typeface="Bookman Old Style" pitchFamily="18" charset="0"/>
                          <a:cs typeface="Arial" pitchFamily="34" charset="0"/>
                        </a:rPr>
                        <a:t>ADET</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a:r>
                        <a:rPr lang="tr-TR" sz="1100" b="1" dirty="0">
                          <a:solidFill>
                            <a:srgbClr val="000099"/>
                          </a:solidFill>
                          <a:latin typeface="Bookman Old Style" pitchFamily="18" charset="0"/>
                          <a:cs typeface="Arial" pitchFamily="34" charset="0"/>
                        </a:rPr>
                        <a:t>KAPASİTE</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a:r>
                        <a:rPr lang="tr-TR" sz="1100" b="1" dirty="0">
                          <a:solidFill>
                            <a:srgbClr val="000099"/>
                          </a:solidFill>
                          <a:latin typeface="Bookman Old Style" pitchFamily="18" charset="0"/>
                          <a:cs typeface="Arial" pitchFamily="34" charset="0"/>
                        </a:rPr>
                        <a:t>ADET</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a:r>
                        <a:rPr lang="tr-TR" sz="1100" b="1" dirty="0">
                          <a:solidFill>
                            <a:srgbClr val="000099"/>
                          </a:solidFill>
                          <a:latin typeface="Bookman Old Style" pitchFamily="18" charset="0"/>
                          <a:cs typeface="Arial" pitchFamily="34" charset="0"/>
                        </a:rPr>
                        <a:t>KAPASİTE</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a:r>
                        <a:rPr lang="tr-TR" sz="1100" b="1" dirty="0">
                          <a:solidFill>
                            <a:srgbClr val="000099"/>
                          </a:solidFill>
                          <a:latin typeface="Bookman Old Style" pitchFamily="18" charset="0"/>
                          <a:cs typeface="Arial" pitchFamily="34" charset="0"/>
                        </a:rPr>
                        <a:t>ADET</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a:r>
                        <a:rPr lang="tr-TR" sz="1100" b="1" dirty="0">
                          <a:solidFill>
                            <a:srgbClr val="000099"/>
                          </a:solidFill>
                          <a:latin typeface="Bookman Old Style" pitchFamily="18" charset="0"/>
                          <a:cs typeface="Arial" pitchFamily="34" charset="0"/>
                        </a:rPr>
                        <a:t>KAPASİTE</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a:r>
                        <a:rPr lang="tr-TR" sz="1100" b="1" dirty="0">
                          <a:solidFill>
                            <a:srgbClr val="000099"/>
                          </a:solidFill>
                          <a:latin typeface="Bookman Old Style" pitchFamily="18" charset="0"/>
                          <a:cs typeface="Arial" pitchFamily="34" charset="0"/>
                        </a:rPr>
                        <a:t>ADET</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a:r>
                        <a:rPr lang="tr-TR" sz="1100" b="1" dirty="0">
                          <a:solidFill>
                            <a:srgbClr val="000099"/>
                          </a:solidFill>
                          <a:latin typeface="Bookman Old Style" pitchFamily="18" charset="0"/>
                          <a:cs typeface="Arial" pitchFamily="34" charset="0"/>
                        </a:rPr>
                        <a:t>KAPASİTE</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556245">
                <a:tc>
                  <a:txBody>
                    <a:bodyPr/>
                    <a:lstStyle/>
                    <a:p>
                      <a:r>
                        <a:rPr lang="tr-TR" sz="1100" b="1" dirty="0">
                          <a:solidFill>
                            <a:schemeClr val="tx1"/>
                          </a:solidFill>
                          <a:latin typeface="Bookman Old Style" pitchFamily="18" charset="0"/>
                          <a:cs typeface="Arial" pitchFamily="34" charset="0"/>
                        </a:rPr>
                        <a:t>ÇİM YÜZEYLİ STAD</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r>
                        <a:rPr lang="tr-TR" sz="1100" b="0" dirty="0">
                          <a:solidFill>
                            <a:schemeClr val="tx1"/>
                          </a:solidFill>
                          <a:latin typeface="Bookman Old Style" pitchFamily="18" charset="0"/>
                          <a:cs typeface="Arial" pitchFamily="34" charset="0"/>
                        </a:rPr>
                        <a:t>25</a:t>
                      </a:r>
                    </a:p>
                  </a:txBody>
                  <a:tcPr marL="68580" marR="68580" marT="34290" marB="3429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r>
                        <a:rPr lang="tr-TR" sz="1100" b="0" dirty="0">
                          <a:solidFill>
                            <a:schemeClr val="tx1"/>
                          </a:solidFill>
                          <a:latin typeface="Bookman Old Style" pitchFamily="18" charset="0"/>
                          <a:cs typeface="Arial" pitchFamily="34" charset="0"/>
                        </a:rPr>
                        <a:t>57.702</a:t>
                      </a:r>
                    </a:p>
                  </a:txBody>
                  <a:tcPr marL="68580" marR="68580" marT="34290" marB="3429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r>
                        <a:rPr lang="tr-TR" sz="1100" b="0" dirty="0">
                          <a:solidFill>
                            <a:schemeClr val="tx1"/>
                          </a:solidFill>
                          <a:latin typeface="Bookman Old Style" pitchFamily="18" charset="0"/>
                          <a:cs typeface="Arial" pitchFamily="34" charset="0"/>
                        </a:rPr>
                        <a:t>51</a:t>
                      </a:r>
                    </a:p>
                  </a:txBody>
                  <a:tcPr marL="68580" marR="68580" marT="34290" marB="3429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r>
                        <a:rPr lang="tr-TR" sz="1100" b="0" dirty="0">
                          <a:solidFill>
                            <a:schemeClr val="tx1"/>
                          </a:solidFill>
                          <a:latin typeface="Bookman Old Style" pitchFamily="18" charset="0"/>
                          <a:cs typeface="Arial" pitchFamily="34" charset="0"/>
                        </a:rPr>
                        <a:t>12.860</a:t>
                      </a:r>
                    </a:p>
                  </a:txBody>
                  <a:tcPr marL="68580" marR="68580" marT="34290" marB="3429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r>
                        <a:rPr lang="tr-TR" sz="1100" b="0" dirty="0">
                          <a:solidFill>
                            <a:schemeClr val="tx1"/>
                          </a:solidFill>
                          <a:latin typeface="Bookman Old Style" pitchFamily="18" charset="0"/>
                          <a:cs typeface="Arial" pitchFamily="34" charset="0"/>
                        </a:rPr>
                        <a:t>5</a:t>
                      </a:r>
                    </a:p>
                  </a:txBody>
                  <a:tcPr marL="68580" marR="68580" marT="34290" marB="3429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r>
                        <a:rPr lang="tr-TR" sz="1100" b="0" dirty="0">
                          <a:solidFill>
                            <a:schemeClr val="tx1"/>
                          </a:solidFill>
                          <a:latin typeface="Bookman Old Style" pitchFamily="18" charset="0"/>
                          <a:cs typeface="Arial" pitchFamily="34" charset="0"/>
                        </a:rPr>
                        <a:t>-</a:t>
                      </a:r>
                    </a:p>
                  </a:txBody>
                  <a:tcPr marL="68580" marR="68580" marT="34290" marB="3429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r>
                        <a:rPr lang="tr-TR" sz="1100" b="0" dirty="0">
                          <a:solidFill>
                            <a:schemeClr val="tx1"/>
                          </a:solidFill>
                          <a:latin typeface="Bookman Old Style" pitchFamily="18" charset="0"/>
                          <a:cs typeface="Arial" pitchFamily="34" charset="0"/>
                        </a:rPr>
                        <a:t>-</a:t>
                      </a:r>
                    </a:p>
                  </a:txBody>
                  <a:tcPr marL="68580" marR="68580" marT="34290" marB="3429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r>
                        <a:rPr lang="tr-TR" sz="1100" b="0" dirty="0">
                          <a:solidFill>
                            <a:schemeClr val="tx1"/>
                          </a:solidFill>
                          <a:latin typeface="Bookman Old Style" pitchFamily="18" charset="0"/>
                          <a:cs typeface="Arial" pitchFamily="34" charset="0"/>
                        </a:rPr>
                        <a:t>-</a:t>
                      </a:r>
                    </a:p>
                  </a:txBody>
                  <a:tcPr marL="68580" marR="68580" marT="34290" marB="3429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r>
                        <a:rPr lang="tr-TR" sz="1100" b="1" dirty="0">
                          <a:solidFill>
                            <a:schemeClr val="tx1"/>
                          </a:solidFill>
                          <a:latin typeface="Bookman Old Style" pitchFamily="18" charset="0"/>
                          <a:cs typeface="Arial" pitchFamily="34" charset="0"/>
                        </a:rPr>
                        <a:t>81</a:t>
                      </a:r>
                    </a:p>
                  </a:txBody>
                  <a:tcPr marL="68580" marR="68580" marT="34290" marB="3429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r>
                        <a:rPr lang="tr-TR" sz="1100" b="1" dirty="0">
                          <a:solidFill>
                            <a:schemeClr val="tx1"/>
                          </a:solidFill>
                          <a:latin typeface="Bookman Old Style" pitchFamily="18" charset="0"/>
                          <a:cs typeface="Arial" pitchFamily="34" charset="0"/>
                        </a:rPr>
                        <a:t>70.562</a:t>
                      </a:r>
                    </a:p>
                  </a:txBody>
                  <a:tcPr marL="68580" marR="68580" marT="34290" marB="3429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39594">
                <a:tc>
                  <a:txBody>
                    <a:bodyPr/>
                    <a:lstStyle/>
                    <a:p>
                      <a:r>
                        <a:rPr lang="tr-TR" sz="1100" b="1" dirty="0">
                          <a:solidFill>
                            <a:schemeClr val="tx1"/>
                          </a:solidFill>
                          <a:latin typeface="Bookman Old Style" pitchFamily="18" charset="0"/>
                          <a:cs typeface="Arial" pitchFamily="34" charset="0"/>
                        </a:rPr>
                        <a:t>STADYUM</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r>
                        <a:rPr lang="tr-TR" sz="1100" b="0" dirty="0">
                          <a:solidFill>
                            <a:schemeClr val="tx1"/>
                          </a:solidFill>
                          <a:latin typeface="Bookman Old Style" pitchFamily="18" charset="0"/>
                          <a:cs typeface="Arial" pitchFamily="34" charset="0"/>
                        </a:rPr>
                        <a:t>5</a:t>
                      </a:r>
                    </a:p>
                  </a:txBody>
                  <a:tcPr marL="68580" marR="68580" marT="34290" marB="3429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r>
                        <a:rPr lang="tr-TR" sz="1100" b="0" dirty="0">
                          <a:solidFill>
                            <a:schemeClr val="tx1"/>
                          </a:solidFill>
                          <a:latin typeface="Bookman Old Style" pitchFamily="18" charset="0"/>
                          <a:cs typeface="Arial" pitchFamily="34" charset="0"/>
                        </a:rPr>
                        <a:t>198.043</a:t>
                      </a:r>
                    </a:p>
                  </a:txBody>
                  <a:tcPr marL="68580" marR="68580" marT="34290" marB="3429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r>
                        <a:rPr lang="tr-TR" sz="1100" b="0" dirty="0">
                          <a:solidFill>
                            <a:schemeClr val="tx1"/>
                          </a:solidFill>
                          <a:latin typeface="Bookman Old Style" pitchFamily="18" charset="0"/>
                          <a:cs typeface="Arial" pitchFamily="34" charset="0"/>
                        </a:rPr>
                        <a:t>-</a:t>
                      </a:r>
                    </a:p>
                  </a:txBody>
                  <a:tcPr marL="68580" marR="68580" marT="34290" marB="3429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r>
                        <a:rPr lang="tr-TR" sz="1100" b="0" dirty="0">
                          <a:solidFill>
                            <a:schemeClr val="tx1"/>
                          </a:solidFill>
                          <a:latin typeface="Bookman Old Style" pitchFamily="18" charset="0"/>
                          <a:cs typeface="Arial" pitchFamily="34" charset="0"/>
                        </a:rPr>
                        <a:t>-</a:t>
                      </a:r>
                    </a:p>
                  </a:txBody>
                  <a:tcPr marL="68580" marR="68580" marT="34290" marB="3429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r>
                        <a:rPr lang="tr-TR" sz="1100" b="0" dirty="0">
                          <a:solidFill>
                            <a:schemeClr val="tx1"/>
                          </a:solidFill>
                          <a:latin typeface="Bookman Old Style" pitchFamily="18" charset="0"/>
                          <a:cs typeface="Arial" pitchFamily="34" charset="0"/>
                        </a:rPr>
                        <a:t>-</a:t>
                      </a:r>
                    </a:p>
                  </a:txBody>
                  <a:tcPr marL="68580" marR="68580" marT="34290" marB="3429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r>
                        <a:rPr lang="tr-TR" sz="1100" b="0" dirty="0">
                          <a:solidFill>
                            <a:schemeClr val="tx1"/>
                          </a:solidFill>
                          <a:latin typeface="Bookman Old Style" pitchFamily="18" charset="0"/>
                          <a:cs typeface="Arial" pitchFamily="34" charset="0"/>
                        </a:rPr>
                        <a:t>-</a:t>
                      </a:r>
                    </a:p>
                  </a:txBody>
                  <a:tcPr marL="68580" marR="68580" marT="34290" marB="3429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r>
                        <a:rPr lang="tr-TR" sz="1100" b="0" dirty="0">
                          <a:solidFill>
                            <a:schemeClr val="tx1"/>
                          </a:solidFill>
                          <a:latin typeface="Bookman Old Style" pitchFamily="18" charset="0"/>
                          <a:cs typeface="Arial" pitchFamily="34" charset="0"/>
                        </a:rPr>
                        <a:t>-</a:t>
                      </a:r>
                    </a:p>
                  </a:txBody>
                  <a:tcPr marL="68580" marR="68580" marT="34290" marB="3429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r>
                        <a:rPr lang="tr-TR" sz="1100" b="0" dirty="0">
                          <a:solidFill>
                            <a:schemeClr val="tx1"/>
                          </a:solidFill>
                          <a:latin typeface="Bookman Old Style" pitchFamily="18" charset="0"/>
                          <a:cs typeface="Arial" pitchFamily="34" charset="0"/>
                        </a:rPr>
                        <a:t>-</a:t>
                      </a:r>
                    </a:p>
                  </a:txBody>
                  <a:tcPr marL="68580" marR="68580" marT="34290" marB="3429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r>
                        <a:rPr lang="tr-TR" sz="1100" b="1" dirty="0">
                          <a:solidFill>
                            <a:schemeClr val="tx1"/>
                          </a:solidFill>
                          <a:latin typeface="Bookman Old Style" pitchFamily="18" charset="0"/>
                          <a:cs typeface="Arial" pitchFamily="34" charset="0"/>
                        </a:rPr>
                        <a:t>5</a:t>
                      </a:r>
                    </a:p>
                  </a:txBody>
                  <a:tcPr marL="68580" marR="68580" marT="34290" marB="3429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r>
                        <a:rPr lang="tr-TR" sz="1100" b="1" dirty="0">
                          <a:solidFill>
                            <a:schemeClr val="tx1"/>
                          </a:solidFill>
                          <a:latin typeface="Bookman Old Style" pitchFamily="18" charset="0"/>
                          <a:cs typeface="Arial" pitchFamily="34" charset="0"/>
                        </a:rPr>
                        <a:t>198.043</a:t>
                      </a:r>
                    </a:p>
                  </a:txBody>
                  <a:tcPr marL="68580" marR="68580" marT="34290" marB="3429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759093">
                <a:tc>
                  <a:txBody>
                    <a:bodyPr/>
                    <a:lstStyle/>
                    <a:p>
                      <a:r>
                        <a:rPr lang="tr-TR" sz="1100" b="1" dirty="0">
                          <a:solidFill>
                            <a:schemeClr val="tx1"/>
                          </a:solidFill>
                          <a:latin typeface="Bookman Old Style" pitchFamily="18" charset="0"/>
                          <a:cs typeface="Arial" pitchFamily="34" charset="0"/>
                        </a:rPr>
                        <a:t>FUTBOL SAHASI </a:t>
                      </a:r>
                    </a:p>
                    <a:p>
                      <a:r>
                        <a:rPr lang="tr-TR" sz="1100" b="1" dirty="0">
                          <a:solidFill>
                            <a:schemeClr val="tx1"/>
                          </a:solidFill>
                          <a:latin typeface="Bookman Old Style" pitchFamily="18" charset="0"/>
                          <a:cs typeface="Arial" pitchFamily="34" charset="0"/>
                        </a:rPr>
                        <a:t>( Doğal, sentetik, toprak)</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r>
                        <a:rPr lang="tr-TR" sz="1100" b="0" dirty="0">
                          <a:solidFill>
                            <a:schemeClr val="tx1"/>
                          </a:solidFill>
                          <a:latin typeface="Bookman Old Style" pitchFamily="18" charset="0"/>
                          <a:cs typeface="Arial" pitchFamily="34" charset="0"/>
                        </a:rPr>
                        <a:t>10</a:t>
                      </a:r>
                    </a:p>
                  </a:txBody>
                  <a:tcPr marL="68580" marR="68580" marT="34290" marB="3429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r>
                        <a:rPr lang="tr-TR" sz="1100" b="0" dirty="0">
                          <a:solidFill>
                            <a:schemeClr val="tx1"/>
                          </a:solidFill>
                          <a:latin typeface="Bookman Old Style" pitchFamily="18" charset="0"/>
                          <a:cs typeface="Arial" pitchFamily="34" charset="0"/>
                        </a:rPr>
                        <a:t>-</a:t>
                      </a:r>
                    </a:p>
                  </a:txBody>
                  <a:tcPr marL="68580" marR="68580" marT="34290" marB="3429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r>
                        <a:rPr lang="tr-TR" sz="1100" b="0" dirty="0">
                          <a:solidFill>
                            <a:schemeClr val="tx1"/>
                          </a:solidFill>
                          <a:latin typeface="Bookman Old Style" pitchFamily="18" charset="0"/>
                          <a:cs typeface="Arial" pitchFamily="34" charset="0"/>
                        </a:rPr>
                        <a:t>2</a:t>
                      </a:r>
                    </a:p>
                  </a:txBody>
                  <a:tcPr marL="68580" marR="68580" marT="34290" marB="3429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r>
                        <a:rPr lang="tr-TR" sz="1100" b="0" dirty="0">
                          <a:solidFill>
                            <a:schemeClr val="tx1"/>
                          </a:solidFill>
                          <a:latin typeface="Bookman Old Style" pitchFamily="18" charset="0"/>
                          <a:cs typeface="Arial" pitchFamily="34" charset="0"/>
                        </a:rPr>
                        <a:t>3.200</a:t>
                      </a:r>
                    </a:p>
                  </a:txBody>
                  <a:tcPr marL="68580" marR="68580" marT="34290" marB="3429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r>
                        <a:rPr lang="tr-TR" sz="1100" b="0" dirty="0">
                          <a:solidFill>
                            <a:schemeClr val="tx1"/>
                          </a:solidFill>
                          <a:latin typeface="Bookman Old Style" pitchFamily="18" charset="0"/>
                          <a:cs typeface="Arial" pitchFamily="34" charset="0"/>
                        </a:rPr>
                        <a:t>-</a:t>
                      </a:r>
                    </a:p>
                  </a:txBody>
                  <a:tcPr marL="68580" marR="68580" marT="34290" marB="3429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r>
                        <a:rPr lang="tr-TR" sz="1100" b="0" dirty="0">
                          <a:solidFill>
                            <a:schemeClr val="tx1"/>
                          </a:solidFill>
                          <a:latin typeface="Bookman Old Style" pitchFamily="18" charset="0"/>
                          <a:cs typeface="Arial" pitchFamily="34" charset="0"/>
                        </a:rPr>
                        <a:t>-</a:t>
                      </a:r>
                    </a:p>
                  </a:txBody>
                  <a:tcPr marL="68580" marR="68580" marT="34290" marB="3429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r>
                        <a:rPr lang="tr-TR" sz="1100" b="0" dirty="0">
                          <a:solidFill>
                            <a:schemeClr val="tx1"/>
                          </a:solidFill>
                          <a:latin typeface="Bookman Old Style" pitchFamily="18" charset="0"/>
                          <a:cs typeface="Arial" pitchFamily="34" charset="0"/>
                        </a:rPr>
                        <a:t>-</a:t>
                      </a:r>
                    </a:p>
                  </a:txBody>
                  <a:tcPr marL="68580" marR="68580" marT="34290" marB="3429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r>
                        <a:rPr lang="tr-TR" sz="1100" b="0" dirty="0">
                          <a:solidFill>
                            <a:schemeClr val="tx1"/>
                          </a:solidFill>
                          <a:latin typeface="Bookman Old Style" pitchFamily="18" charset="0"/>
                          <a:cs typeface="Arial" pitchFamily="34" charset="0"/>
                        </a:rPr>
                        <a:t>-</a:t>
                      </a:r>
                    </a:p>
                  </a:txBody>
                  <a:tcPr marL="68580" marR="68580" marT="34290" marB="3429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r>
                        <a:rPr lang="tr-TR" sz="1100" b="1" dirty="0">
                          <a:solidFill>
                            <a:schemeClr val="tx1"/>
                          </a:solidFill>
                          <a:latin typeface="Bookman Old Style" pitchFamily="18" charset="0"/>
                          <a:cs typeface="Arial" pitchFamily="34" charset="0"/>
                        </a:rPr>
                        <a:t>12</a:t>
                      </a:r>
                    </a:p>
                  </a:txBody>
                  <a:tcPr marL="68580" marR="68580" marT="34290" marB="3429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r>
                        <a:rPr lang="tr-TR" sz="1100" b="1" dirty="0">
                          <a:solidFill>
                            <a:schemeClr val="tx1"/>
                          </a:solidFill>
                          <a:latin typeface="Bookman Old Style" pitchFamily="18" charset="0"/>
                          <a:cs typeface="Arial" pitchFamily="34" charset="0"/>
                        </a:rPr>
                        <a:t>3.200</a:t>
                      </a:r>
                    </a:p>
                  </a:txBody>
                  <a:tcPr marL="68580" marR="68580" marT="34290" marB="3429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759093">
                <a:tc>
                  <a:txBody>
                    <a:bodyPr/>
                    <a:lstStyle/>
                    <a:p>
                      <a:r>
                        <a:rPr lang="tr-TR" sz="1100" b="1" dirty="0">
                          <a:solidFill>
                            <a:schemeClr val="tx1"/>
                          </a:solidFill>
                          <a:latin typeface="Bookman Old Style" pitchFamily="18" charset="0"/>
                          <a:cs typeface="Arial" pitchFamily="34" charset="0"/>
                        </a:rPr>
                        <a:t>SEMT SAHASI    </a:t>
                      </a:r>
                    </a:p>
                    <a:p>
                      <a:r>
                        <a:rPr lang="tr-TR" sz="1100" b="1" dirty="0">
                          <a:solidFill>
                            <a:schemeClr val="tx1"/>
                          </a:solidFill>
                          <a:latin typeface="Bookman Old Style" pitchFamily="18" charset="0"/>
                          <a:cs typeface="Arial" pitchFamily="34" charset="0"/>
                        </a:rPr>
                        <a:t>( Mini</a:t>
                      </a:r>
                      <a:r>
                        <a:rPr lang="tr-TR" sz="1100" b="1" baseline="0" dirty="0">
                          <a:solidFill>
                            <a:schemeClr val="tx1"/>
                          </a:solidFill>
                          <a:latin typeface="Bookman Old Style" pitchFamily="18" charset="0"/>
                          <a:cs typeface="Arial" pitchFamily="34" charset="0"/>
                        </a:rPr>
                        <a:t>  Halı  Saha)</a:t>
                      </a:r>
                      <a:endParaRPr lang="tr-TR" sz="1100" b="1" dirty="0">
                        <a:solidFill>
                          <a:schemeClr val="tx1"/>
                        </a:solidFill>
                        <a:latin typeface="Bookman Old Style" pitchFamily="18" charset="0"/>
                        <a:cs typeface="Arial" pitchFamily="34" charset="0"/>
                      </a:endParaRP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r>
                        <a:rPr lang="tr-TR" sz="1100" b="0" dirty="0">
                          <a:solidFill>
                            <a:schemeClr val="tx1"/>
                          </a:solidFill>
                          <a:latin typeface="Bookman Old Style" pitchFamily="18" charset="0"/>
                          <a:cs typeface="Arial" pitchFamily="34" charset="0"/>
                        </a:rPr>
                        <a:t>5</a:t>
                      </a:r>
                    </a:p>
                  </a:txBody>
                  <a:tcPr marL="68580" marR="68580" marT="34290" marB="3429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r>
                        <a:rPr lang="tr-TR" sz="1100" b="0" dirty="0">
                          <a:solidFill>
                            <a:schemeClr val="tx1"/>
                          </a:solidFill>
                          <a:latin typeface="Bookman Old Style" pitchFamily="18" charset="0"/>
                          <a:cs typeface="Arial" pitchFamily="34" charset="0"/>
                        </a:rPr>
                        <a:t>-</a:t>
                      </a:r>
                    </a:p>
                  </a:txBody>
                  <a:tcPr marL="68580" marR="68580" marT="34290" marB="3429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r>
                        <a:rPr lang="tr-TR" sz="1100" b="0" dirty="0">
                          <a:solidFill>
                            <a:schemeClr val="tx1"/>
                          </a:solidFill>
                          <a:latin typeface="Bookman Old Style" pitchFamily="18" charset="0"/>
                          <a:cs typeface="Arial" pitchFamily="34" charset="0"/>
                        </a:rPr>
                        <a:t>5</a:t>
                      </a:r>
                    </a:p>
                  </a:txBody>
                  <a:tcPr marL="68580" marR="68580" marT="34290" marB="3429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r>
                        <a:rPr lang="tr-TR" sz="1100" b="0" dirty="0">
                          <a:solidFill>
                            <a:schemeClr val="tx1"/>
                          </a:solidFill>
                          <a:latin typeface="Bookman Old Style" pitchFamily="18" charset="0"/>
                          <a:cs typeface="Arial" pitchFamily="34" charset="0"/>
                        </a:rPr>
                        <a:t>-</a:t>
                      </a:r>
                    </a:p>
                  </a:txBody>
                  <a:tcPr marL="68580" marR="68580" marT="34290" marB="3429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r>
                        <a:rPr lang="tr-TR" sz="1100" b="0" dirty="0">
                          <a:solidFill>
                            <a:schemeClr val="tx1"/>
                          </a:solidFill>
                          <a:latin typeface="Bookman Old Style" pitchFamily="18" charset="0"/>
                          <a:cs typeface="Arial" pitchFamily="34" charset="0"/>
                        </a:rPr>
                        <a:t>2</a:t>
                      </a:r>
                    </a:p>
                  </a:txBody>
                  <a:tcPr marL="68580" marR="68580" marT="34290" marB="3429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r>
                        <a:rPr lang="tr-TR" sz="1100" b="0" dirty="0">
                          <a:solidFill>
                            <a:schemeClr val="tx1"/>
                          </a:solidFill>
                          <a:latin typeface="Bookman Old Style" pitchFamily="18" charset="0"/>
                          <a:cs typeface="Arial" pitchFamily="34" charset="0"/>
                        </a:rPr>
                        <a:t>-</a:t>
                      </a:r>
                    </a:p>
                  </a:txBody>
                  <a:tcPr marL="68580" marR="68580" marT="34290" marB="3429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r>
                        <a:rPr lang="tr-TR" sz="1100" b="0" dirty="0">
                          <a:solidFill>
                            <a:schemeClr val="tx1"/>
                          </a:solidFill>
                          <a:latin typeface="Bookman Old Style" pitchFamily="18" charset="0"/>
                          <a:cs typeface="Arial" pitchFamily="34" charset="0"/>
                        </a:rPr>
                        <a:t>-</a:t>
                      </a:r>
                    </a:p>
                  </a:txBody>
                  <a:tcPr marL="68580" marR="68580" marT="34290" marB="3429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r>
                        <a:rPr lang="tr-TR" sz="1100" b="0" dirty="0">
                          <a:solidFill>
                            <a:schemeClr val="tx1"/>
                          </a:solidFill>
                          <a:latin typeface="Bookman Old Style" pitchFamily="18" charset="0"/>
                          <a:cs typeface="Arial" pitchFamily="34" charset="0"/>
                        </a:rPr>
                        <a:t>-</a:t>
                      </a:r>
                    </a:p>
                  </a:txBody>
                  <a:tcPr marL="68580" marR="68580" marT="34290" marB="3429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r>
                        <a:rPr lang="tr-TR" sz="1100" b="1" dirty="0">
                          <a:solidFill>
                            <a:schemeClr val="tx1"/>
                          </a:solidFill>
                          <a:latin typeface="Bookman Old Style" pitchFamily="18" charset="0"/>
                          <a:cs typeface="Arial" pitchFamily="34" charset="0"/>
                        </a:rPr>
                        <a:t>12</a:t>
                      </a:r>
                    </a:p>
                  </a:txBody>
                  <a:tcPr marL="68580" marR="68580" marT="34290" marB="3429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r>
                        <a:rPr lang="tr-TR" sz="1100" b="1" dirty="0">
                          <a:solidFill>
                            <a:schemeClr val="tx1"/>
                          </a:solidFill>
                          <a:latin typeface="Bookman Old Style" pitchFamily="18" charset="0"/>
                          <a:cs typeface="Arial" pitchFamily="34" charset="0"/>
                        </a:rPr>
                        <a:t>-</a:t>
                      </a:r>
                    </a:p>
                  </a:txBody>
                  <a:tcPr marL="68580" marR="68580" marT="34290" marB="3429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393702">
                <a:tc>
                  <a:txBody>
                    <a:bodyPr/>
                    <a:lstStyle/>
                    <a:p>
                      <a:r>
                        <a:rPr lang="tr-TR" sz="1100" b="1" dirty="0">
                          <a:solidFill>
                            <a:schemeClr val="tx1"/>
                          </a:solidFill>
                          <a:latin typeface="Bookman Old Style" pitchFamily="18" charset="0"/>
                          <a:cs typeface="Arial" pitchFamily="34" charset="0"/>
                        </a:rPr>
                        <a:t>SPOR SALONU </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r>
                        <a:rPr lang="tr-TR" sz="1100" b="0" dirty="0">
                          <a:solidFill>
                            <a:schemeClr val="tx1"/>
                          </a:solidFill>
                          <a:latin typeface="Bookman Old Style" pitchFamily="18" charset="0"/>
                          <a:cs typeface="Arial" pitchFamily="34" charset="0"/>
                        </a:rPr>
                        <a:t>31</a:t>
                      </a:r>
                    </a:p>
                  </a:txBody>
                  <a:tcPr marL="68580" marR="68580" marT="34290" marB="3429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r>
                        <a:rPr lang="tr-TR" sz="1100" b="0" dirty="0">
                          <a:solidFill>
                            <a:schemeClr val="tx1"/>
                          </a:solidFill>
                          <a:latin typeface="Bookman Old Style" pitchFamily="18" charset="0"/>
                          <a:cs typeface="Arial" pitchFamily="34" charset="0"/>
                        </a:rPr>
                        <a:t>60.930</a:t>
                      </a:r>
                    </a:p>
                  </a:txBody>
                  <a:tcPr marL="68580" marR="68580" marT="34290" marB="3429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r>
                        <a:rPr lang="tr-TR" sz="1100" b="0" dirty="0">
                          <a:solidFill>
                            <a:schemeClr val="tx1"/>
                          </a:solidFill>
                          <a:latin typeface="Bookman Old Style" pitchFamily="18" charset="0"/>
                          <a:cs typeface="Arial" pitchFamily="34" charset="0"/>
                        </a:rPr>
                        <a:t>26</a:t>
                      </a:r>
                    </a:p>
                  </a:txBody>
                  <a:tcPr marL="68580" marR="68580" marT="34290" marB="3429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r>
                        <a:rPr lang="tr-TR" sz="1100" b="0" dirty="0">
                          <a:solidFill>
                            <a:schemeClr val="tx1"/>
                          </a:solidFill>
                          <a:latin typeface="Bookman Old Style" pitchFamily="18" charset="0"/>
                          <a:cs typeface="Arial" pitchFamily="34" charset="0"/>
                        </a:rPr>
                        <a:t>22.914</a:t>
                      </a:r>
                    </a:p>
                  </a:txBody>
                  <a:tcPr marL="68580" marR="68580" marT="34290" marB="3429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r>
                        <a:rPr lang="tr-TR" sz="1100" b="0" dirty="0">
                          <a:solidFill>
                            <a:schemeClr val="tx1"/>
                          </a:solidFill>
                          <a:latin typeface="Bookman Old Style" pitchFamily="18" charset="0"/>
                          <a:cs typeface="Arial" pitchFamily="34" charset="0"/>
                        </a:rPr>
                        <a:t>16</a:t>
                      </a:r>
                    </a:p>
                  </a:txBody>
                  <a:tcPr marL="68580" marR="68580" marT="34290" marB="3429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r>
                        <a:rPr lang="tr-TR" sz="1100" b="0" dirty="0">
                          <a:solidFill>
                            <a:schemeClr val="tx1"/>
                          </a:solidFill>
                          <a:latin typeface="Bookman Old Style" pitchFamily="18" charset="0"/>
                          <a:cs typeface="Arial" pitchFamily="34" charset="0"/>
                        </a:rPr>
                        <a:t>16.024</a:t>
                      </a:r>
                    </a:p>
                  </a:txBody>
                  <a:tcPr marL="68580" marR="68580" marT="34290" marB="3429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r>
                        <a:rPr lang="tr-TR" sz="1100" b="0" dirty="0">
                          <a:solidFill>
                            <a:schemeClr val="tx1"/>
                          </a:solidFill>
                          <a:latin typeface="Bookman Old Style" pitchFamily="18" charset="0"/>
                          <a:cs typeface="Arial" pitchFamily="34" charset="0"/>
                        </a:rPr>
                        <a:t>618</a:t>
                      </a:r>
                    </a:p>
                  </a:txBody>
                  <a:tcPr marL="68580" marR="68580" marT="34290" marB="3429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r>
                        <a:rPr lang="tr-TR" sz="1100" b="0" dirty="0">
                          <a:solidFill>
                            <a:schemeClr val="tx1"/>
                          </a:solidFill>
                          <a:latin typeface="Bookman Old Style" pitchFamily="18" charset="0"/>
                          <a:cs typeface="Arial" pitchFamily="34" charset="0"/>
                        </a:rPr>
                        <a:t>5.250</a:t>
                      </a:r>
                    </a:p>
                  </a:txBody>
                  <a:tcPr marL="68580" marR="68580" marT="34290" marB="3429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r>
                        <a:rPr lang="tr-TR" sz="1100" b="1" dirty="0">
                          <a:solidFill>
                            <a:schemeClr val="tx1"/>
                          </a:solidFill>
                          <a:latin typeface="Bookman Old Style" pitchFamily="18" charset="0"/>
                          <a:cs typeface="Arial" pitchFamily="34" charset="0"/>
                        </a:rPr>
                        <a:t>691</a:t>
                      </a:r>
                    </a:p>
                  </a:txBody>
                  <a:tcPr marL="68580" marR="68580" marT="34290" marB="3429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r>
                        <a:rPr lang="tr-TR" sz="1100" b="1" dirty="0">
                          <a:solidFill>
                            <a:schemeClr val="tx1"/>
                          </a:solidFill>
                          <a:latin typeface="Bookman Old Style" pitchFamily="18" charset="0"/>
                          <a:cs typeface="Arial" pitchFamily="34" charset="0"/>
                        </a:rPr>
                        <a:t>105.118</a:t>
                      </a:r>
                    </a:p>
                  </a:txBody>
                  <a:tcPr marL="68580" marR="68580" marT="34290" marB="3429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556245">
                <a:tc>
                  <a:txBody>
                    <a:bodyPr/>
                    <a:lstStyle/>
                    <a:p>
                      <a:r>
                        <a:rPr lang="tr-TR" sz="1100" b="1" dirty="0">
                          <a:solidFill>
                            <a:schemeClr val="tx1"/>
                          </a:solidFill>
                          <a:latin typeface="Bookman Old Style" pitchFamily="18" charset="0"/>
                          <a:cs typeface="Arial" pitchFamily="34" charset="0"/>
                        </a:rPr>
                        <a:t>YÜZME</a:t>
                      </a:r>
                      <a:r>
                        <a:rPr lang="tr-TR" sz="1100" b="1" baseline="0" dirty="0">
                          <a:solidFill>
                            <a:schemeClr val="tx1"/>
                          </a:solidFill>
                          <a:latin typeface="Bookman Old Style" pitchFamily="18" charset="0"/>
                          <a:cs typeface="Arial" pitchFamily="34" charset="0"/>
                        </a:rPr>
                        <a:t> HAVUZU </a:t>
                      </a:r>
                      <a:endParaRPr lang="tr-TR" sz="1100" b="1" dirty="0">
                        <a:solidFill>
                          <a:schemeClr val="tx1"/>
                        </a:solidFill>
                        <a:latin typeface="Bookman Old Style" pitchFamily="18" charset="0"/>
                        <a:cs typeface="Arial" pitchFamily="34" charset="0"/>
                      </a:endParaRP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r>
                        <a:rPr lang="tr-TR" sz="1100" b="0" dirty="0">
                          <a:solidFill>
                            <a:schemeClr val="tx1"/>
                          </a:solidFill>
                          <a:latin typeface="Bookman Old Style" pitchFamily="18" charset="0"/>
                          <a:cs typeface="Arial" pitchFamily="34" charset="0"/>
                        </a:rPr>
                        <a:t>9</a:t>
                      </a:r>
                    </a:p>
                  </a:txBody>
                  <a:tcPr marL="68580" marR="68580" marT="34290" marB="3429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r>
                        <a:rPr lang="tr-TR" sz="1100" b="0" dirty="0">
                          <a:solidFill>
                            <a:schemeClr val="tx1"/>
                          </a:solidFill>
                          <a:latin typeface="Bookman Old Style" pitchFamily="18" charset="0"/>
                          <a:cs typeface="Arial" pitchFamily="34" charset="0"/>
                        </a:rPr>
                        <a:t>5.937</a:t>
                      </a:r>
                    </a:p>
                  </a:txBody>
                  <a:tcPr marL="68580" marR="68580" marT="34290" marB="3429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r>
                        <a:rPr lang="tr-TR" sz="1100" b="0" dirty="0">
                          <a:solidFill>
                            <a:schemeClr val="tx1"/>
                          </a:solidFill>
                          <a:latin typeface="Bookman Old Style" pitchFamily="18" charset="0"/>
                          <a:cs typeface="Arial" pitchFamily="34" charset="0"/>
                        </a:rPr>
                        <a:t>20</a:t>
                      </a:r>
                    </a:p>
                  </a:txBody>
                  <a:tcPr marL="68580" marR="68580" marT="34290" marB="3429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r>
                        <a:rPr lang="tr-TR" sz="1100" b="0" dirty="0">
                          <a:solidFill>
                            <a:schemeClr val="tx1"/>
                          </a:solidFill>
                          <a:latin typeface="Bookman Old Style" pitchFamily="18" charset="0"/>
                          <a:cs typeface="Arial" pitchFamily="34" charset="0"/>
                        </a:rPr>
                        <a:t>8.917</a:t>
                      </a:r>
                    </a:p>
                  </a:txBody>
                  <a:tcPr marL="68580" marR="68580" marT="34290" marB="3429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r>
                        <a:rPr lang="tr-TR" sz="1100" b="0" dirty="0">
                          <a:solidFill>
                            <a:schemeClr val="tx1"/>
                          </a:solidFill>
                          <a:latin typeface="Bookman Old Style" pitchFamily="18" charset="0"/>
                          <a:cs typeface="Arial" pitchFamily="34" charset="0"/>
                        </a:rPr>
                        <a:t>9</a:t>
                      </a:r>
                    </a:p>
                  </a:txBody>
                  <a:tcPr marL="68580" marR="68580" marT="34290" marB="3429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r>
                        <a:rPr lang="tr-TR" sz="1100" b="0" dirty="0">
                          <a:solidFill>
                            <a:schemeClr val="tx1"/>
                          </a:solidFill>
                          <a:latin typeface="Bookman Old Style" pitchFamily="18" charset="0"/>
                          <a:cs typeface="Arial" pitchFamily="34" charset="0"/>
                        </a:rPr>
                        <a:t>1.150</a:t>
                      </a:r>
                    </a:p>
                  </a:txBody>
                  <a:tcPr marL="68580" marR="68580" marT="34290" marB="3429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r>
                        <a:rPr lang="tr-TR" sz="1100" b="0" dirty="0">
                          <a:solidFill>
                            <a:schemeClr val="tx1"/>
                          </a:solidFill>
                          <a:latin typeface="Bookman Old Style" pitchFamily="18" charset="0"/>
                          <a:cs typeface="Arial" pitchFamily="34" charset="0"/>
                        </a:rPr>
                        <a:t>64</a:t>
                      </a:r>
                    </a:p>
                  </a:txBody>
                  <a:tcPr marL="68580" marR="68580" marT="34290" marB="3429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r>
                        <a:rPr lang="tr-TR" sz="1100" b="0" dirty="0">
                          <a:solidFill>
                            <a:schemeClr val="tx1"/>
                          </a:solidFill>
                          <a:latin typeface="Bookman Old Style" pitchFamily="18" charset="0"/>
                          <a:cs typeface="Arial" pitchFamily="34" charset="0"/>
                        </a:rPr>
                        <a:t>3.000</a:t>
                      </a:r>
                    </a:p>
                  </a:txBody>
                  <a:tcPr marL="68580" marR="68580" marT="34290" marB="3429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r>
                        <a:rPr lang="tr-TR" sz="1100" b="1" dirty="0">
                          <a:solidFill>
                            <a:schemeClr val="tx1"/>
                          </a:solidFill>
                          <a:latin typeface="Bookman Old Style" pitchFamily="18" charset="0"/>
                          <a:cs typeface="Arial" pitchFamily="34" charset="0"/>
                        </a:rPr>
                        <a:t>102</a:t>
                      </a:r>
                    </a:p>
                  </a:txBody>
                  <a:tcPr marL="68580" marR="68580" marT="34290" marB="3429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r>
                        <a:rPr lang="tr-TR" sz="1100" b="1" dirty="0">
                          <a:solidFill>
                            <a:schemeClr val="tx1"/>
                          </a:solidFill>
                          <a:latin typeface="Bookman Old Style" pitchFamily="18" charset="0"/>
                          <a:cs typeface="Arial" pitchFamily="34" charset="0"/>
                        </a:rPr>
                        <a:t>19.004</a:t>
                      </a:r>
                    </a:p>
                  </a:txBody>
                  <a:tcPr marL="68580" marR="68580" marT="34290" marB="3429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619251">
                <a:tc>
                  <a:txBody>
                    <a:bodyPr/>
                    <a:lstStyle/>
                    <a:p>
                      <a:r>
                        <a:rPr lang="tr-TR" sz="1100" b="1" dirty="0">
                          <a:solidFill>
                            <a:schemeClr val="tx1"/>
                          </a:solidFill>
                          <a:latin typeface="Bookman Old Style" pitchFamily="18" charset="0"/>
                          <a:cs typeface="Arial" pitchFamily="34" charset="0"/>
                        </a:rPr>
                        <a:t>KAMP EĞİTİM MERKEZİ</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r>
                        <a:rPr lang="tr-TR" sz="1100" b="0" dirty="0">
                          <a:solidFill>
                            <a:schemeClr val="tx1"/>
                          </a:solidFill>
                          <a:latin typeface="Bookman Old Style" pitchFamily="18" charset="0"/>
                          <a:cs typeface="Arial" pitchFamily="34" charset="0"/>
                        </a:rPr>
                        <a:t>4</a:t>
                      </a:r>
                    </a:p>
                  </a:txBody>
                  <a:tcPr marL="68580" marR="68580" marT="34290" marB="3429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r>
                        <a:rPr lang="tr-TR" sz="1100" b="0" dirty="0">
                          <a:solidFill>
                            <a:schemeClr val="tx1"/>
                          </a:solidFill>
                          <a:latin typeface="Bookman Old Style" pitchFamily="18" charset="0"/>
                          <a:cs typeface="Arial" pitchFamily="34" charset="0"/>
                        </a:rPr>
                        <a:t>188</a:t>
                      </a:r>
                    </a:p>
                  </a:txBody>
                  <a:tcPr marL="68580" marR="68580" marT="34290" marB="3429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r>
                        <a:rPr lang="tr-TR" sz="1100" b="0" dirty="0">
                          <a:solidFill>
                            <a:schemeClr val="tx1"/>
                          </a:solidFill>
                          <a:latin typeface="Bookman Old Style" pitchFamily="18" charset="0"/>
                          <a:cs typeface="Arial" pitchFamily="34" charset="0"/>
                        </a:rPr>
                        <a:t>1</a:t>
                      </a:r>
                    </a:p>
                  </a:txBody>
                  <a:tcPr marL="68580" marR="68580" marT="34290" marB="3429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r>
                        <a:rPr lang="tr-TR" sz="1100" b="0" dirty="0">
                          <a:solidFill>
                            <a:schemeClr val="tx1"/>
                          </a:solidFill>
                          <a:latin typeface="Bookman Old Style" pitchFamily="18" charset="0"/>
                          <a:cs typeface="Arial" pitchFamily="34" charset="0"/>
                        </a:rPr>
                        <a:t>-</a:t>
                      </a:r>
                    </a:p>
                  </a:txBody>
                  <a:tcPr marL="68580" marR="68580" marT="34290" marB="3429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r>
                        <a:rPr lang="tr-TR" sz="1100" b="0" dirty="0">
                          <a:solidFill>
                            <a:schemeClr val="tx1"/>
                          </a:solidFill>
                          <a:latin typeface="Bookman Old Style" pitchFamily="18" charset="0"/>
                          <a:cs typeface="Arial" pitchFamily="34" charset="0"/>
                        </a:rPr>
                        <a:t>-</a:t>
                      </a:r>
                    </a:p>
                  </a:txBody>
                  <a:tcPr marL="68580" marR="68580" marT="34290" marB="3429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r>
                        <a:rPr lang="tr-TR" sz="1100" b="0" dirty="0">
                          <a:solidFill>
                            <a:schemeClr val="tx1"/>
                          </a:solidFill>
                          <a:latin typeface="Bookman Old Style" pitchFamily="18" charset="0"/>
                          <a:cs typeface="Arial" pitchFamily="34" charset="0"/>
                        </a:rPr>
                        <a:t>-</a:t>
                      </a:r>
                    </a:p>
                  </a:txBody>
                  <a:tcPr marL="68580" marR="68580" marT="34290" marB="3429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r>
                        <a:rPr lang="tr-TR" sz="1100" b="0" dirty="0">
                          <a:solidFill>
                            <a:schemeClr val="tx1"/>
                          </a:solidFill>
                          <a:latin typeface="Bookman Old Style" pitchFamily="18" charset="0"/>
                          <a:cs typeface="Arial" pitchFamily="34" charset="0"/>
                        </a:rPr>
                        <a:t>-</a:t>
                      </a:r>
                    </a:p>
                  </a:txBody>
                  <a:tcPr marL="68580" marR="68580" marT="34290" marB="3429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r>
                        <a:rPr lang="tr-TR" sz="1100" b="0" dirty="0">
                          <a:solidFill>
                            <a:schemeClr val="tx1"/>
                          </a:solidFill>
                          <a:latin typeface="Bookman Old Style" pitchFamily="18" charset="0"/>
                          <a:cs typeface="Arial" pitchFamily="34" charset="0"/>
                        </a:rPr>
                        <a:t>-</a:t>
                      </a:r>
                    </a:p>
                  </a:txBody>
                  <a:tcPr marL="68580" marR="68580" marT="34290" marB="3429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r>
                        <a:rPr lang="tr-TR" sz="1100" b="1" dirty="0">
                          <a:solidFill>
                            <a:schemeClr val="tx1"/>
                          </a:solidFill>
                          <a:latin typeface="Bookman Old Style" pitchFamily="18" charset="0"/>
                          <a:cs typeface="Arial" pitchFamily="34" charset="0"/>
                        </a:rPr>
                        <a:t>5</a:t>
                      </a:r>
                    </a:p>
                  </a:txBody>
                  <a:tcPr marL="68580" marR="68580" marT="34290" marB="3429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r>
                        <a:rPr lang="tr-TR" sz="1100" b="1" dirty="0">
                          <a:solidFill>
                            <a:schemeClr val="tx1"/>
                          </a:solidFill>
                          <a:latin typeface="Bookman Old Style" pitchFamily="18" charset="0"/>
                          <a:cs typeface="Arial" pitchFamily="34" charset="0"/>
                        </a:rPr>
                        <a:t>188</a:t>
                      </a:r>
                    </a:p>
                  </a:txBody>
                  <a:tcPr marL="68580" marR="68580" marT="34290" marB="3429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r h="393702">
                <a:tc>
                  <a:txBody>
                    <a:bodyPr/>
                    <a:lstStyle/>
                    <a:p>
                      <a:r>
                        <a:rPr lang="tr-TR" sz="1100" b="1" dirty="0">
                          <a:solidFill>
                            <a:schemeClr val="tx1"/>
                          </a:solidFill>
                          <a:latin typeface="Bookman Old Style" pitchFamily="18" charset="0"/>
                          <a:cs typeface="Arial" pitchFamily="34" charset="0"/>
                        </a:rPr>
                        <a:t>ATLETİZM PİSTİ</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r>
                        <a:rPr lang="tr-TR" sz="1100" b="0" dirty="0">
                          <a:solidFill>
                            <a:schemeClr val="tx1"/>
                          </a:solidFill>
                          <a:latin typeface="Bookman Old Style" pitchFamily="18" charset="0"/>
                          <a:cs typeface="Arial" pitchFamily="34" charset="0"/>
                        </a:rPr>
                        <a:t>5</a:t>
                      </a:r>
                    </a:p>
                  </a:txBody>
                  <a:tcPr marL="68580" marR="68580" marT="34290" marB="3429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r>
                        <a:rPr lang="tr-TR" sz="1100" b="0" dirty="0">
                          <a:solidFill>
                            <a:schemeClr val="tx1"/>
                          </a:solidFill>
                          <a:latin typeface="Bookman Old Style" pitchFamily="18" charset="0"/>
                          <a:cs typeface="Arial" pitchFamily="34" charset="0"/>
                        </a:rPr>
                        <a:t>89.742</a:t>
                      </a:r>
                    </a:p>
                  </a:txBody>
                  <a:tcPr marL="68580" marR="68580" marT="34290" marB="3429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r>
                        <a:rPr lang="tr-TR" sz="1100" b="0" dirty="0">
                          <a:solidFill>
                            <a:schemeClr val="tx1"/>
                          </a:solidFill>
                          <a:latin typeface="Bookman Old Style" pitchFamily="18" charset="0"/>
                          <a:cs typeface="Arial" pitchFamily="34" charset="0"/>
                        </a:rPr>
                        <a:t>-</a:t>
                      </a:r>
                    </a:p>
                  </a:txBody>
                  <a:tcPr marL="68580" marR="68580" marT="34290" marB="3429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r>
                        <a:rPr lang="tr-TR" sz="1100" b="0" dirty="0">
                          <a:solidFill>
                            <a:schemeClr val="tx1"/>
                          </a:solidFill>
                          <a:latin typeface="Bookman Old Style" pitchFamily="18" charset="0"/>
                          <a:cs typeface="Arial" pitchFamily="34" charset="0"/>
                        </a:rPr>
                        <a:t>-</a:t>
                      </a:r>
                    </a:p>
                  </a:txBody>
                  <a:tcPr marL="68580" marR="68580" marT="34290" marB="3429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r>
                        <a:rPr lang="tr-TR" sz="1100" b="0" dirty="0">
                          <a:solidFill>
                            <a:schemeClr val="tx1"/>
                          </a:solidFill>
                          <a:latin typeface="Bookman Old Style" pitchFamily="18" charset="0"/>
                          <a:cs typeface="Arial" pitchFamily="34" charset="0"/>
                        </a:rPr>
                        <a:t>1</a:t>
                      </a:r>
                    </a:p>
                  </a:txBody>
                  <a:tcPr marL="68580" marR="68580" marT="34290" marB="3429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r>
                        <a:rPr lang="tr-TR" sz="1100" b="0" dirty="0">
                          <a:solidFill>
                            <a:schemeClr val="tx1"/>
                          </a:solidFill>
                          <a:latin typeface="Bookman Old Style" pitchFamily="18" charset="0"/>
                          <a:cs typeface="Arial" pitchFamily="34" charset="0"/>
                        </a:rPr>
                        <a:t>4.000</a:t>
                      </a:r>
                    </a:p>
                  </a:txBody>
                  <a:tcPr marL="68580" marR="68580" marT="34290" marB="3429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r>
                        <a:rPr lang="tr-TR" sz="1100" b="0" dirty="0">
                          <a:solidFill>
                            <a:schemeClr val="tx1"/>
                          </a:solidFill>
                          <a:latin typeface="Bookman Old Style" pitchFamily="18" charset="0"/>
                          <a:cs typeface="Arial" pitchFamily="34" charset="0"/>
                        </a:rPr>
                        <a:t>-</a:t>
                      </a:r>
                    </a:p>
                  </a:txBody>
                  <a:tcPr marL="68580" marR="68580" marT="34290" marB="3429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r>
                        <a:rPr lang="tr-TR" sz="1100" b="0" dirty="0">
                          <a:solidFill>
                            <a:schemeClr val="tx1"/>
                          </a:solidFill>
                          <a:latin typeface="Bookman Old Style" pitchFamily="18" charset="0"/>
                          <a:cs typeface="Arial" pitchFamily="34" charset="0"/>
                        </a:rPr>
                        <a:t>-</a:t>
                      </a:r>
                    </a:p>
                  </a:txBody>
                  <a:tcPr marL="68580" marR="68580" marT="34290" marB="3429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r>
                        <a:rPr lang="tr-TR" sz="1100" b="1" dirty="0">
                          <a:solidFill>
                            <a:schemeClr val="tx1"/>
                          </a:solidFill>
                          <a:latin typeface="Bookman Old Style" pitchFamily="18" charset="0"/>
                          <a:cs typeface="Arial" pitchFamily="34" charset="0"/>
                        </a:rPr>
                        <a:t>6</a:t>
                      </a:r>
                    </a:p>
                  </a:txBody>
                  <a:tcPr marL="68580" marR="68580" marT="34290" marB="3429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r>
                        <a:rPr lang="tr-TR" sz="1100" b="1" dirty="0">
                          <a:solidFill>
                            <a:schemeClr val="tx1"/>
                          </a:solidFill>
                          <a:latin typeface="Bookman Old Style" pitchFamily="18" charset="0"/>
                          <a:cs typeface="Arial" pitchFamily="34" charset="0"/>
                        </a:rPr>
                        <a:t>93.742</a:t>
                      </a:r>
                    </a:p>
                  </a:txBody>
                  <a:tcPr marL="68580" marR="68580" marT="34290" marB="3429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11"/>
                  </a:ext>
                </a:extLst>
              </a:tr>
              <a:tr h="556245">
                <a:tc>
                  <a:txBody>
                    <a:bodyPr/>
                    <a:lstStyle/>
                    <a:p>
                      <a:r>
                        <a:rPr lang="tr-TR" sz="1100" b="1" dirty="0">
                          <a:solidFill>
                            <a:schemeClr val="tx1"/>
                          </a:solidFill>
                          <a:latin typeface="Bookman Old Style" pitchFamily="18" charset="0"/>
                          <a:cs typeface="Arial" pitchFamily="34" charset="0"/>
                        </a:rPr>
                        <a:t>GENÇLİK MERKEZİ</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r>
                        <a:rPr lang="tr-TR" sz="1100" b="0" dirty="0">
                          <a:solidFill>
                            <a:schemeClr val="tx1"/>
                          </a:solidFill>
                          <a:latin typeface="Bookman Old Style" pitchFamily="18" charset="0"/>
                          <a:cs typeface="Arial" pitchFamily="34" charset="0"/>
                        </a:rPr>
                        <a:t>4</a:t>
                      </a:r>
                    </a:p>
                  </a:txBody>
                  <a:tcPr marL="68580" marR="68580" marT="34290" marB="3429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r>
                        <a:rPr lang="tr-TR" sz="1100" b="0" dirty="0">
                          <a:solidFill>
                            <a:schemeClr val="tx1"/>
                          </a:solidFill>
                          <a:latin typeface="Bookman Old Style" pitchFamily="18" charset="0"/>
                          <a:cs typeface="Arial" pitchFamily="34" charset="0"/>
                        </a:rPr>
                        <a:t>-</a:t>
                      </a:r>
                    </a:p>
                  </a:txBody>
                  <a:tcPr marL="68580" marR="68580" marT="34290" marB="3429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r>
                        <a:rPr lang="tr-TR" sz="1100" b="0" dirty="0">
                          <a:solidFill>
                            <a:schemeClr val="tx1"/>
                          </a:solidFill>
                          <a:latin typeface="Bookman Old Style" pitchFamily="18" charset="0"/>
                          <a:cs typeface="Arial" pitchFamily="34" charset="0"/>
                        </a:rPr>
                        <a:t>-</a:t>
                      </a:r>
                    </a:p>
                  </a:txBody>
                  <a:tcPr marL="68580" marR="68580" marT="34290" marB="3429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r>
                        <a:rPr lang="tr-TR" sz="1100" b="0" dirty="0">
                          <a:solidFill>
                            <a:schemeClr val="tx1"/>
                          </a:solidFill>
                          <a:latin typeface="Bookman Old Style" pitchFamily="18" charset="0"/>
                          <a:cs typeface="Arial" pitchFamily="34" charset="0"/>
                        </a:rPr>
                        <a:t>-</a:t>
                      </a:r>
                    </a:p>
                  </a:txBody>
                  <a:tcPr marL="68580" marR="68580" marT="34290" marB="3429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r>
                        <a:rPr lang="tr-TR" sz="1100" b="0" dirty="0">
                          <a:solidFill>
                            <a:schemeClr val="tx1"/>
                          </a:solidFill>
                          <a:latin typeface="Bookman Old Style" pitchFamily="18" charset="0"/>
                          <a:cs typeface="Arial" pitchFamily="34" charset="0"/>
                        </a:rPr>
                        <a:t>-</a:t>
                      </a:r>
                    </a:p>
                  </a:txBody>
                  <a:tcPr marL="68580" marR="68580" marT="34290" marB="3429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r>
                        <a:rPr lang="tr-TR" sz="1100" b="0" dirty="0">
                          <a:solidFill>
                            <a:schemeClr val="tx1"/>
                          </a:solidFill>
                          <a:latin typeface="Bookman Old Style" pitchFamily="18" charset="0"/>
                          <a:cs typeface="Arial" pitchFamily="34" charset="0"/>
                        </a:rPr>
                        <a:t>-</a:t>
                      </a:r>
                    </a:p>
                  </a:txBody>
                  <a:tcPr marL="68580" marR="68580" marT="34290" marB="3429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r>
                        <a:rPr lang="tr-TR" sz="1100" b="0" dirty="0">
                          <a:solidFill>
                            <a:schemeClr val="tx1"/>
                          </a:solidFill>
                          <a:latin typeface="Bookman Old Style" pitchFamily="18" charset="0"/>
                          <a:cs typeface="Arial" pitchFamily="34" charset="0"/>
                        </a:rPr>
                        <a:t>-</a:t>
                      </a:r>
                    </a:p>
                  </a:txBody>
                  <a:tcPr marL="68580" marR="68580" marT="34290" marB="3429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r>
                        <a:rPr lang="tr-TR" sz="1100" b="0" dirty="0">
                          <a:solidFill>
                            <a:schemeClr val="tx1"/>
                          </a:solidFill>
                          <a:latin typeface="Bookman Old Style" pitchFamily="18" charset="0"/>
                          <a:cs typeface="Arial" pitchFamily="34" charset="0"/>
                        </a:rPr>
                        <a:t>-</a:t>
                      </a:r>
                    </a:p>
                  </a:txBody>
                  <a:tcPr marL="68580" marR="68580" marT="34290" marB="3429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r>
                        <a:rPr lang="tr-TR" sz="1100" b="1" dirty="0">
                          <a:solidFill>
                            <a:schemeClr val="tx1"/>
                          </a:solidFill>
                          <a:latin typeface="Bookman Old Style" pitchFamily="18" charset="0"/>
                          <a:cs typeface="Arial" pitchFamily="34" charset="0"/>
                        </a:rPr>
                        <a:t>4</a:t>
                      </a:r>
                    </a:p>
                  </a:txBody>
                  <a:tcPr marL="68580" marR="68580" marT="34290" marB="3429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r>
                        <a:rPr lang="tr-TR" sz="1100" b="1" dirty="0">
                          <a:solidFill>
                            <a:schemeClr val="tx1"/>
                          </a:solidFill>
                          <a:latin typeface="Bookman Old Style" pitchFamily="18" charset="0"/>
                          <a:cs typeface="Arial" pitchFamily="34" charset="0"/>
                        </a:rPr>
                        <a:t>-</a:t>
                      </a:r>
                    </a:p>
                  </a:txBody>
                  <a:tcPr marL="68580" marR="68580" marT="34290" marB="3429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12"/>
                  </a:ext>
                </a:extLst>
              </a:tr>
              <a:tr h="421002">
                <a:tc>
                  <a:txBody>
                    <a:bodyPr/>
                    <a:lstStyle/>
                    <a:p>
                      <a:r>
                        <a:rPr lang="tr-TR" sz="1100" b="1" dirty="0">
                          <a:solidFill>
                            <a:schemeClr val="tx1"/>
                          </a:solidFill>
                          <a:latin typeface="Bookman Old Style" pitchFamily="18" charset="0"/>
                          <a:cs typeface="Arial" pitchFamily="34" charset="0"/>
                        </a:rPr>
                        <a:t>BUZ  PİSTİ</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endParaRPr lang="tr-TR" sz="1100" b="0" dirty="0">
                        <a:solidFill>
                          <a:schemeClr val="tx1"/>
                        </a:solidFill>
                        <a:latin typeface="Bookman Old Style" pitchFamily="18" charset="0"/>
                        <a:cs typeface="Arial" pitchFamily="34" charset="0"/>
                      </a:endParaRPr>
                    </a:p>
                  </a:txBody>
                  <a:tcPr marL="68580" marR="68580" marT="34290" marB="3429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r>
                        <a:rPr lang="tr-TR" sz="1100" b="0" dirty="0">
                          <a:solidFill>
                            <a:schemeClr val="tx1"/>
                          </a:solidFill>
                          <a:latin typeface="Bookman Old Style" pitchFamily="18" charset="0"/>
                          <a:cs typeface="Arial" pitchFamily="34" charset="0"/>
                        </a:rPr>
                        <a:t>-</a:t>
                      </a:r>
                    </a:p>
                  </a:txBody>
                  <a:tcPr marL="68580" marR="68580" marT="34290" marB="3429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r>
                        <a:rPr lang="tr-TR" sz="1100" b="0" dirty="0">
                          <a:solidFill>
                            <a:schemeClr val="tx1"/>
                          </a:solidFill>
                          <a:latin typeface="Bookman Old Style" pitchFamily="18" charset="0"/>
                          <a:cs typeface="Arial" pitchFamily="34" charset="0"/>
                        </a:rPr>
                        <a:t>1</a:t>
                      </a:r>
                    </a:p>
                  </a:txBody>
                  <a:tcPr marL="68580" marR="68580" marT="34290" marB="3429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r>
                        <a:rPr lang="tr-TR" sz="1100" b="0" dirty="0">
                          <a:solidFill>
                            <a:schemeClr val="tx1"/>
                          </a:solidFill>
                          <a:latin typeface="Bookman Old Style" pitchFamily="18" charset="0"/>
                          <a:cs typeface="Arial" pitchFamily="34" charset="0"/>
                        </a:rPr>
                        <a:t>700</a:t>
                      </a:r>
                    </a:p>
                  </a:txBody>
                  <a:tcPr marL="68580" marR="68580" marT="34290" marB="3429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r>
                        <a:rPr lang="tr-TR" sz="1100" b="0" dirty="0">
                          <a:solidFill>
                            <a:schemeClr val="tx1"/>
                          </a:solidFill>
                          <a:latin typeface="Bookman Old Style" pitchFamily="18" charset="0"/>
                          <a:cs typeface="Arial" pitchFamily="34" charset="0"/>
                        </a:rPr>
                        <a:t>-</a:t>
                      </a:r>
                    </a:p>
                  </a:txBody>
                  <a:tcPr marL="68580" marR="68580" marT="34290" marB="3429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r>
                        <a:rPr lang="tr-TR" sz="1100" b="0" dirty="0">
                          <a:solidFill>
                            <a:schemeClr val="tx1"/>
                          </a:solidFill>
                          <a:latin typeface="Bookman Old Style" pitchFamily="18" charset="0"/>
                          <a:cs typeface="Arial" pitchFamily="34" charset="0"/>
                        </a:rPr>
                        <a:t>-</a:t>
                      </a:r>
                    </a:p>
                  </a:txBody>
                  <a:tcPr marL="68580" marR="68580" marT="34290" marB="3429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r>
                        <a:rPr lang="tr-TR" sz="1100" b="0" dirty="0">
                          <a:solidFill>
                            <a:schemeClr val="tx1"/>
                          </a:solidFill>
                          <a:latin typeface="Bookman Old Style" pitchFamily="18" charset="0"/>
                          <a:cs typeface="Arial" pitchFamily="34" charset="0"/>
                        </a:rPr>
                        <a:t>-</a:t>
                      </a:r>
                    </a:p>
                  </a:txBody>
                  <a:tcPr marL="68580" marR="68580" marT="34290" marB="3429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r>
                        <a:rPr lang="tr-TR" sz="1100" b="0" dirty="0">
                          <a:solidFill>
                            <a:schemeClr val="tx1"/>
                          </a:solidFill>
                          <a:latin typeface="Bookman Old Style" pitchFamily="18" charset="0"/>
                          <a:cs typeface="Arial" pitchFamily="34" charset="0"/>
                        </a:rPr>
                        <a:t>-</a:t>
                      </a:r>
                    </a:p>
                  </a:txBody>
                  <a:tcPr marL="68580" marR="68580" marT="34290" marB="3429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r>
                        <a:rPr lang="tr-TR" sz="1100" b="1" dirty="0">
                          <a:solidFill>
                            <a:schemeClr val="tx1"/>
                          </a:solidFill>
                          <a:latin typeface="Bookman Old Style" pitchFamily="18" charset="0"/>
                          <a:cs typeface="Arial" pitchFamily="34" charset="0"/>
                        </a:rPr>
                        <a:t>1</a:t>
                      </a:r>
                    </a:p>
                  </a:txBody>
                  <a:tcPr marL="68580" marR="68580" marT="34290" marB="3429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r>
                        <a:rPr lang="tr-TR" sz="1100" b="1" dirty="0">
                          <a:solidFill>
                            <a:schemeClr val="tx1"/>
                          </a:solidFill>
                          <a:latin typeface="Bookman Old Style" pitchFamily="18" charset="0"/>
                          <a:cs typeface="Arial" pitchFamily="34" charset="0"/>
                        </a:rPr>
                        <a:t>700</a:t>
                      </a:r>
                    </a:p>
                  </a:txBody>
                  <a:tcPr marL="68580" marR="68580" marT="34290" marB="3429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13"/>
                  </a:ext>
                </a:extLst>
              </a:tr>
              <a:tr h="556245">
                <a:tc>
                  <a:txBody>
                    <a:bodyPr/>
                    <a:lstStyle/>
                    <a:p>
                      <a:r>
                        <a:rPr lang="tr-TR" sz="1100" b="1" dirty="0">
                          <a:solidFill>
                            <a:schemeClr val="tx1"/>
                          </a:solidFill>
                          <a:latin typeface="Bookman Old Style" pitchFamily="18" charset="0"/>
                          <a:cs typeface="Arial" pitchFamily="34" charset="0"/>
                        </a:rPr>
                        <a:t>ATIŞ</a:t>
                      </a:r>
                      <a:r>
                        <a:rPr lang="tr-TR" sz="1100" b="1" baseline="0" dirty="0">
                          <a:solidFill>
                            <a:schemeClr val="tx1"/>
                          </a:solidFill>
                          <a:latin typeface="Bookman Old Style" pitchFamily="18" charset="0"/>
                          <a:cs typeface="Arial" pitchFamily="34" charset="0"/>
                        </a:rPr>
                        <a:t>  POLİGONU</a:t>
                      </a:r>
                      <a:endParaRPr lang="tr-TR" sz="1100" b="1" dirty="0">
                        <a:solidFill>
                          <a:schemeClr val="tx1"/>
                        </a:solidFill>
                        <a:latin typeface="Bookman Old Style" pitchFamily="18" charset="0"/>
                        <a:cs typeface="Arial" pitchFamily="34" charset="0"/>
                      </a:endParaRP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r>
                        <a:rPr lang="tr-TR" sz="1100" b="0" dirty="0">
                          <a:solidFill>
                            <a:schemeClr val="tx1"/>
                          </a:solidFill>
                          <a:latin typeface="Bookman Old Style" pitchFamily="18" charset="0"/>
                          <a:cs typeface="Arial" pitchFamily="34" charset="0"/>
                        </a:rPr>
                        <a:t>1</a:t>
                      </a:r>
                    </a:p>
                  </a:txBody>
                  <a:tcPr marL="68580" marR="68580" marT="34290" marB="3429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r>
                        <a:rPr lang="tr-TR" sz="1100" b="0" dirty="0">
                          <a:solidFill>
                            <a:schemeClr val="tx1"/>
                          </a:solidFill>
                          <a:latin typeface="Bookman Old Style" pitchFamily="18" charset="0"/>
                          <a:cs typeface="Arial" pitchFamily="34" charset="0"/>
                        </a:rPr>
                        <a:t>-</a:t>
                      </a:r>
                    </a:p>
                  </a:txBody>
                  <a:tcPr marL="68580" marR="68580" marT="34290" marB="3429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r>
                        <a:rPr lang="tr-TR" sz="1100" b="0" dirty="0">
                          <a:solidFill>
                            <a:schemeClr val="tx1"/>
                          </a:solidFill>
                          <a:latin typeface="Bookman Old Style" pitchFamily="18" charset="0"/>
                          <a:cs typeface="Arial" pitchFamily="34" charset="0"/>
                        </a:rPr>
                        <a:t>-</a:t>
                      </a:r>
                    </a:p>
                  </a:txBody>
                  <a:tcPr marL="68580" marR="68580" marT="34290" marB="3429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r>
                        <a:rPr lang="tr-TR" sz="1100" b="0" dirty="0">
                          <a:solidFill>
                            <a:schemeClr val="tx1"/>
                          </a:solidFill>
                          <a:latin typeface="Bookman Old Style" pitchFamily="18" charset="0"/>
                          <a:cs typeface="Arial" pitchFamily="34" charset="0"/>
                        </a:rPr>
                        <a:t>-</a:t>
                      </a:r>
                    </a:p>
                  </a:txBody>
                  <a:tcPr marL="68580" marR="68580" marT="34290" marB="3429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r>
                        <a:rPr lang="tr-TR" sz="1100" b="0" dirty="0">
                          <a:solidFill>
                            <a:schemeClr val="tx1"/>
                          </a:solidFill>
                          <a:latin typeface="Bookman Old Style" pitchFamily="18" charset="0"/>
                          <a:cs typeface="Arial" pitchFamily="34" charset="0"/>
                        </a:rPr>
                        <a:t>-</a:t>
                      </a:r>
                    </a:p>
                  </a:txBody>
                  <a:tcPr marL="68580" marR="68580" marT="34290" marB="3429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r>
                        <a:rPr lang="tr-TR" sz="1100" b="0" dirty="0">
                          <a:solidFill>
                            <a:schemeClr val="tx1"/>
                          </a:solidFill>
                          <a:latin typeface="Bookman Old Style" pitchFamily="18" charset="0"/>
                          <a:cs typeface="Arial" pitchFamily="34" charset="0"/>
                        </a:rPr>
                        <a:t>-</a:t>
                      </a:r>
                    </a:p>
                  </a:txBody>
                  <a:tcPr marL="68580" marR="68580" marT="34290" marB="3429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r>
                        <a:rPr lang="tr-TR" sz="1100" b="0" dirty="0">
                          <a:solidFill>
                            <a:schemeClr val="tx1"/>
                          </a:solidFill>
                          <a:latin typeface="Bookman Old Style" pitchFamily="18" charset="0"/>
                          <a:cs typeface="Arial" pitchFamily="34" charset="0"/>
                        </a:rPr>
                        <a:t>-</a:t>
                      </a:r>
                    </a:p>
                  </a:txBody>
                  <a:tcPr marL="68580" marR="68580" marT="34290" marB="3429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r>
                        <a:rPr lang="tr-TR" sz="1100" b="0" dirty="0">
                          <a:solidFill>
                            <a:schemeClr val="tx1"/>
                          </a:solidFill>
                          <a:latin typeface="Bookman Old Style" pitchFamily="18" charset="0"/>
                          <a:cs typeface="Arial" pitchFamily="34" charset="0"/>
                        </a:rPr>
                        <a:t>-</a:t>
                      </a:r>
                    </a:p>
                  </a:txBody>
                  <a:tcPr marL="68580" marR="68580" marT="34290" marB="3429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r>
                        <a:rPr lang="tr-TR" sz="1100" b="1" dirty="0">
                          <a:solidFill>
                            <a:schemeClr val="tx1"/>
                          </a:solidFill>
                          <a:latin typeface="Bookman Old Style" pitchFamily="18" charset="0"/>
                          <a:cs typeface="Arial" pitchFamily="34" charset="0"/>
                        </a:rPr>
                        <a:t>1</a:t>
                      </a:r>
                    </a:p>
                  </a:txBody>
                  <a:tcPr marL="68580" marR="68580" marT="34290" marB="3429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r>
                        <a:rPr lang="tr-TR" sz="1100" b="1" dirty="0">
                          <a:solidFill>
                            <a:schemeClr val="tx1"/>
                          </a:solidFill>
                          <a:latin typeface="Bookman Old Style" pitchFamily="18" charset="0"/>
                          <a:cs typeface="Arial" pitchFamily="34" charset="0"/>
                        </a:rPr>
                        <a:t>-</a:t>
                      </a:r>
                    </a:p>
                  </a:txBody>
                  <a:tcPr marL="68580" marR="68580" marT="34290" marB="3429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14"/>
                  </a:ext>
                </a:extLst>
              </a:tr>
              <a:tr h="556245">
                <a:tc>
                  <a:txBody>
                    <a:bodyPr/>
                    <a:lstStyle/>
                    <a:p>
                      <a:r>
                        <a:rPr lang="tr-TR" sz="1100" b="1" dirty="0">
                          <a:solidFill>
                            <a:schemeClr val="tx1"/>
                          </a:solidFill>
                          <a:latin typeface="Bookman Old Style" pitchFamily="18" charset="0"/>
                          <a:cs typeface="Arial" pitchFamily="34" charset="0"/>
                        </a:rPr>
                        <a:t>BİNİCİLİK  TESİSLERİ</a:t>
                      </a:r>
                    </a:p>
                  </a:txBody>
                  <a:tcPr marL="68580" marR="68580" marT="34290" marB="3429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r>
                        <a:rPr lang="tr-TR" sz="1100" b="0" dirty="0">
                          <a:solidFill>
                            <a:schemeClr val="tx1"/>
                          </a:solidFill>
                          <a:latin typeface="Bookman Old Style" pitchFamily="18" charset="0"/>
                          <a:cs typeface="Arial" pitchFamily="34" charset="0"/>
                        </a:rPr>
                        <a:t>1</a:t>
                      </a:r>
                    </a:p>
                  </a:txBody>
                  <a:tcPr marL="68580" marR="68580" marT="34290" marB="3429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r>
                        <a:rPr lang="tr-TR" sz="1100" b="0" dirty="0">
                          <a:solidFill>
                            <a:schemeClr val="tx1"/>
                          </a:solidFill>
                          <a:latin typeface="Bookman Old Style" pitchFamily="18" charset="0"/>
                          <a:cs typeface="Arial" pitchFamily="34" charset="0"/>
                        </a:rPr>
                        <a:t>750</a:t>
                      </a:r>
                    </a:p>
                  </a:txBody>
                  <a:tcPr marL="68580" marR="68580" marT="34290" marB="3429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r>
                        <a:rPr lang="tr-TR" sz="1100" b="0" dirty="0">
                          <a:solidFill>
                            <a:schemeClr val="tx1"/>
                          </a:solidFill>
                          <a:latin typeface="Bookman Old Style" pitchFamily="18" charset="0"/>
                          <a:cs typeface="Arial" pitchFamily="34" charset="0"/>
                        </a:rPr>
                        <a:t>-</a:t>
                      </a:r>
                    </a:p>
                  </a:txBody>
                  <a:tcPr marL="68580" marR="68580" marT="34290" marB="3429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r>
                        <a:rPr lang="tr-TR" sz="1100" b="0" dirty="0">
                          <a:solidFill>
                            <a:schemeClr val="tx1"/>
                          </a:solidFill>
                          <a:latin typeface="Bookman Old Style" pitchFamily="18" charset="0"/>
                          <a:cs typeface="Arial" pitchFamily="34" charset="0"/>
                        </a:rPr>
                        <a:t>-</a:t>
                      </a:r>
                    </a:p>
                  </a:txBody>
                  <a:tcPr marL="68580" marR="68580" marT="34290" marB="3429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r>
                        <a:rPr lang="tr-TR" sz="1100" b="0" dirty="0">
                          <a:solidFill>
                            <a:schemeClr val="tx1"/>
                          </a:solidFill>
                          <a:latin typeface="Bookman Old Style" pitchFamily="18" charset="0"/>
                          <a:cs typeface="Arial" pitchFamily="34" charset="0"/>
                        </a:rPr>
                        <a:t>-</a:t>
                      </a:r>
                    </a:p>
                  </a:txBody>
                  <a:tcPr marL="68580" marR="68580" marT="34290" marB="3429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r>
                        <a:rPr lang="tr-TR" sz="1100" b="0" dirty="0">
                          <a:solidFill>
                            <a:schemeClr val="tx1"/>
                          </a:solidFill>
                          <a:latin typeface="Bookman Old Style" pitchFamily="18" charset="0"/>
                          <a:cs typeface="Arial" pitchFamily="34" charset="0"/>
                        </a:rPr>
                        <a:t>-</a:t>
                      </a:r>
                    </a:p>
                  </a:txBody>
                  <a:tcPr marL="68580" marR="68580" marT="34290" marB="3429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r>
                        <a:rPr lang="tr-TR" sz="1100" b="0" dirty="0">
                          <a:solidFill>
                            <a:schemeClr val="tx1"/>
                          </a:solidFill>
                          <a:latin typeface="Bookman Old Style" pitchFamily="18" charset="0"/>
                          <a:cs typeface="Arial" pitchFamily="34" charset="0"/>
                        </a:rPr>
                        <a:t>-</a:t>
                      </a:r>
                    </a:p>
                  </a:txBody>
                  <a:tcPr marL="68580" marR="68580" marT="34290" marB="3429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r>
                        <a:rPr lang="tr-TR" sz="1100" b="0" dirty="0">
                          <a:solidFill>
                            <a:schemeClr val="tx1"/>
                          </a:solidFill>
                          <a:latin typeface="Bookman Old Style" pitchFamily="18" charset="0"/>
                          <a:cs typeface="Arial" pitchFamily="34" charset="0"/>
                        </a:rPr>
                        <a:t>-</a:t>
                      </a:r>
                    </a:p>
                  </a:txBody>
                  <a:tcPr marL="68580" marR="68580" marT="34290" marB="3429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r>
                        <a:rPr lang="tr-TR" sz="1100" b="1" dirty="0">
                          <a:solidFill>
                            <a:schemeClr val="tx1"/>
                          </a:solidFill>
                          <a:latin typeface="Bookman Old Style" pitchFamily="18" charset="0"/>
                          <a:cs typeface="Arial" pitchFamily="34" charset="0"/>
                        </a:rPr>
                        <a:t>1</a:t>
                      </a:r>
                    </a:p>
                  </a:txBody>
                  <a:tcPr marL="68580" marR="68580" marT="34290" marB="3429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r>
                        <a:rPr lang="tr-TR" sz="1100" b="1" dirty="0">
                          <a:solidFill>
                            <a:schemeClr val="tx1"/>
                          </a:solidFill>
                          <a:latin typeface="Bookman Old Style" pitchFamily="18" charset="0"/>
                          <a:cs typeface="Arial" pitchFamily="34" charset="0"/>
                        </a:rPr>
                        <a:t>750</a:t>
                      </a:r>
                    </a:p>
                  </a:txBody>
                  <a:tcPr marL="68580" marR="68580" marT="34290" marB="34290" anchor="ctr" anchorCtr="1">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15"/>
                  </a:ext>
                </a:extLst>
              </a:tr>
            </a:tbl>
          </a:graphicData>
        </a:graphic>
      </p:graphicFrame>
      <p:sp>
        <p:nvSpPr>
          <p:cNvPr id="2" name="Slayt Numarası Yer Tutucusu 1">
            <a:extLst>
              <a:ext uri="{FF2B5EF4-FFF2-40B4-BE49-F238E27FC236}">
                <a16:creationId xmlns:a16="http://schemas.microsoft.com/office/drawing/2014/main" id="{5089146C-344C-4B98-97C9-DF028985DE66}"/>
              </a:ext>
            </a:extLst>
          </p:cNvPr>
          <p:cNvSpPr>
            <a:spLocks noGrp="1"/>
          </p:cNvSpPr>
          <p:nvPr>
            <p:ph type="sldNum" sz="quarter" idx="12"/>
          </p:nvPr>
        </p:nvSpPr>
        <p:spPr/>
        <p:txBody>
          <a:bodyPr/>
          <a:lstStyle/>
          <a:p>
            <a:pPr>
              <a:defRPr/>
            </a:pPr>
            <a:fld id="{B933E86D-47FE-4A98-B91B-91FFE54D33EE}" type="slidenum">
              <a:rPr lang="tr-TR" smtClean="0"/>
              <a:pPr>
                <a:defRPr/>
              </a:pPr>
              <a:t>45</a:t>
            </a:fld>
            <a:endParaRPr lang="tr-T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Group 3"/>
          <p:cNvGraphicFramePr>
            <a:graphicFrameLocks noGrp="1"/>
          </p:cNvGraphicFramePr>
          <p:nvPr>
            <p:extLst>
              <p:ext uri="{D42A27DB-BD31-4B8C-83A1-F6EECF244321}">
                <p14:modId xmlns:p14="http://schemas.microsoft.com/office/powerpoint/2010/main" val="2611137405"/>
              </p:ext>
            </p:extLst>
          </p:nvPr>
        </p:nvGraphicFramePr>
        <p:xfrm>
          <a:off x="242886" y="1170739"/>
          <a:ext cx="6372225" cy="2052228"/>
        </p:xfrm>
        <a:graphic>
          <a:graphicData uri="http://schemas.openxmlformats.org/drawingml/2006/table">
            <a:tbl>
              <a:tblPr/>
              <a:tblGrid>
                <a:gridCol w="3726656">
                  <a:extLst>
                    <a:ext uri="{9D8B030D-6E8A-4147-A177-3AD203B41FA5}">
                      <a16:colId xmlns:a16="http://schemas.microsoft.com/office/drawing/2014/main" val="20000"/>
                    </a:ext>
                  </a:extLst>
                </a:gridCol>
                <a:gridCol w="1202531">
                  <a:extLst>
                    <a:ext uri="{9D8B030D-6E8A-4147-A177-3AD203B41FA5}">
                      <a16:colId xmlns:a16="http://schemas.microsoft.com/office/drawing/2014/main" val="20001"/>
                    </a:ext>
                  </a:extLst>
                </a:gridCol>
                <a:gridCol w="1443038">
                  <a:extLst>
                    <a:ext uri="{9D8B030D-6E8A-4147-A177-3AD203B41FA5}">
                      <a16:colId xmlns:a16="http://schemas.microsoft.com/office/drawing/2014/main" val="20002"/>
                    </a:ext>
                  </a:extLst>
                </a:gridCol>
              </a:tblGrid>
              <a:tr h="398612">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a:ln>
                            <a:noFill/>
                          </a:ln>
                          <a:solidFill>
                            <a:srgbClr val="FF0000"/>
                          </a:solidFill>
                          <a:effectLst/>
                          <a:latin typeface="Bookman Old Style" pitchFamily="18" charset="0"/>
                          <a:cs typeface="Arial" pitchFamily="34" charset="0"/>
                        </a:rPr>
                        <a:t>İMALAT  SANAYİNDE ÇALIŞANLAR</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00"/>
                  </a:ext>
                </a:extLst>
              </a:tr>
              <a:tr h="39861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dirty="0">
                          <a:ln>
                            <a:noFill/>
                          </a:ln>
                          <a:solidFill>
                            <a:srgbClr val="000099"/>
                          </a:solidFill>
                          <a:effectLst/>
                          <a:latin typeface="Bookman Old Style" pitchFamily="18" charset="0"/>
                          <a:cs typeface="Arial" pitchFamily="34" charset="0"/>
                        </a:rPr>
                        <a:t>SANAYİ KURULUŞU</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dirty="0">
                          <a:ln>
                            <a:noFill/>
                          </a:ln>
                          <a:solidFill>
                            <a:srgbClr val="000099"/>
                          </a:solidFill>
                          <a:effectLst/>
                          <a:latin typeface="Bookman Old Style" pitchFamily="18" charset="0"/>
                          <a:cs typeface="Arial" pitchFamily="34" charset="0"/>
                        </a:rPr>
                        <a:t>SAYI</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dirty="0">
                          <a:ln>
                            <a:noFill/>
                          </a:ln>
                          <a:solidFill>
                            <a:srgbClr val="000099"/>
                          </a:solidFill>
                          <a:effectLst/>
                          <a:latin typeface="Bookman Old Style" pitchFamily="18" charset="0"/>
                          <a:cs typeface="Arial" pitchFamily="34" charset="0"/>
                        </a:rPr>
                        <a:t>ÇALIŞAN</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1"/>
                  </a:ext>
                </a:extLst>
              </a:tr>
              <a:tr h="39861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dirty="0">
                          <a:ln>
                            <a:noFill/>
                          </a:ln>
                          <a:solidFill>
                            <a:schemeClr val="tx1"/>
                          </a:solidFill>
                          <a:effectLst/>
                          <a:latin typeface="Bookman Old Style" pitchFamily="18" charset="0"/>
                          <a:cs typeface="Arial" pitchFamily="34" charset="0"/>
                        </a:rPr>
                        <a:t>İSO Üyesi  Sanayi Kuruluşu </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dirty="0">
                          <a:ln>
                            <a:noFill/>
                          </a:ln>
                          <a:solidFill>
                            <a:schemeClr val="tx1"/>
                          </a:solidFill>
                          <a:effectLst/>
                          <a:latin typeface="Bookman Old Style" pitchFamily="18" charset="0"/>
                          <a:cs typeface="Arial" pitchFamily="34" charset="0"/>
                        </a:rPr>
                        <a:t>18.247</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dirty="0">
                          <a:ln>
                            <a:noFill/>
                          </a:ln>
                          <a:solidFill>
                            <a:schemeClr val="tx1"/>
                          </a:solidFill>
                          <a:effectLst/>
                          <a:latin typeface="Bookman Old Style" pitchFamily="18" charset="0"/>
                          <a:cs typeface="Arial" pitchFamily="34" charset="0"/>
                        </a:rPr>
                        <a:t>783.943</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39983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dirty="0">
                          <a:ln>
                            <a:noFill/>
                          </a:ln>
                          <a:solidFill>
                            <a:schemeClr val="tx1"/>
                          </a:solidFill>
                          <a:effectLst/>
                          <a:latin typeface="Bookman Old Style" pitchFamily="18" charset="0"/>
                          <a:cs typeface="Arial" pitchFamily="34" charset="0"/>
                        </a:rPr>
                        <a:t>Organize Sanayi Bölgesi    </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dirty="0">
                          <a:ln>
                            <a:noFill/>
                          </a:ln>
                          <a:solidFill>
                            <a:schemeClr val="tx1"/>
                          </a:solidFill>
                          <a:effectLst/>
                          <a:latin typeface="Bookman Old Style" pitchFamily="18" charset="0"/>
                          <a:cs typeface="Arial" pitchFamily="34" charset="0"/>
                        </a:rPr>
                        <a:t>8</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dirty="0">
                          <a:ln>
                            <a:noFill/>
                          </a:ln>
                          <a:solidFill>
                            <a:schemeClr val="tx1"/>
                          </a:solidFill>
                          <a:effectLst/>
                          <a:latin typeface="Bookman Old Style" pitchFamily="18" charset="0"/>
                          <a:cs typeface="Arial" pitchFamily="34" charset="0"/>
                        </a:rPr>
                        <a:t>246.890</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45655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dirty="0">
                          <a:ln>
                            <a:noFill/>
                          </a:ln>
                          <a:solidFill>
                            <a:schemeClr val="tx1"/>
                          </a:solidFill>
                          <a:effectLst/>
                          <a:latin typeface="Bookman Old Style" pitchFamily="18" charset="0"/>
                          <a:cs typeface="Arial" pitchFamily="34" charset="0"/>
                        </a:rPr>
                        <a:t>Küçük Sanayi Sitesi  </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dirty="0">
                          <a:ln>
                            <a:noFill/>
                          </a:ln>
                          <a:solidFill>
                            <a:schemeClr val="tx1"/>
                          </a:solidFill>
                          <a:effectLst/>
                          <a:latin typeface="Bookman Old Style" pitchFamily="18" charset="0"/>
                          <a:cs typeface="Arial" pitchFamily="34" charset="0"/>
                        </a:rPr>
                        <a:t>9</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dirty="0">
                          <a:ln>
                            <a:noFill/>
                          </a:ln>
                          <a:solidFill>
                            <a:schemeClr val="tx1"/>
                          </a:solidFill>
                          <a:effectLst/>
                          <a:latin typeface="Bookman Old Style" pitchFamily="18" charset="0"/>
                          <a:cs typeface="Arial" pitchFamily="34" charset="0"/>
                        </a:rPr>
                        <a:t>29.369</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bl>
          </a:graphicData>
        </a:graphic>
      </p:graphicFrame>
      <p:sp>
        <p:nvSpPr>
          <p:cNvPr id="7" name="Rectangle 2"/>
          <p:cNvSpPr txBox="1">
            <a:spLocks noChangeArrowheads="1"/>
          </p:cNvSpPr>
          <p:nvPr/>
        </p:nvSpPr>
        <p:spPr bwMode="auto">
          <a:xfrm>
            <a:off x="2105620" y="351154"/>
            <a:ext cx="2646759" cy="689056"/>
          </a:xfrm>
          <a:prstGeom prst="rect">
            <a:avLst/>
          </a:prstGeom>
          <a:noFill/>
          <a:ln w="9525">
            <a:noFill/>
            <a:miter lim="800000"/>
            <a:headEnd/>
            <a:tailEnd/>
          </a:ln>
          <a:effectLst/>
        </p:spPr>
        <p:txBody>
          <a:bodyPr anchor="ctr" anchorCtr="1"/>
          <a:lstStyle/>
          <a:p>
            <a:pPr algn="ctr">
              <a:lnSpc>
                <a:spcPct val="100000"/>
              </a:lnSpc>
              <a:spcBef>
                <a:spcPct val="0"/>
              </a:spcBef>
              <a:buClrTx/>
              <a:buSzTx/>
              <a:buFontTx/>
              <a:buNone/>
              <a:defRPr/>
            </a:pPr>
            <a:r>
              <a:rPr lang="tr-TR" b="1" kern="0" dirty="0">
                <a:solidFill>
                  <a:srgbClr val="FF0000"/>
                </a:solidFill>
                <a:latin typeface="Bookman Old Style" pitchFamily="18" charset="0"/>
                <a:ea typeface="+mj-ea"/>
                <a:cs typeface="Arial" pitchFamily="34" charset="0"/>
              </a:rPr>
              <a:t>SANAYİ</a:t>
            </a:r>
          </a:p>
        </p:txBody>
      </p:sp>
      <p:graphicFrame>
        <p:nvGraphicFramePr>
          <p:cNvPr id="9" name="Group 84">
            <a:extLst>
              <a:ext uri="{FF2B5EF4-FFF2-40B4-BE49-F238E27FC236}">
                <a16:creationId xmlns:a16="http://schemas.microsoft.com/office/drawing/2014/main" id="{3C4DFC22-3C03-436A-BCE3-7D18D1FF614E}"/>
              </a:ext>
            </a:extLst>
          </p:cNvPr>
          <p:cNvGraphicFramePr>
            <a:graphicFrameLocks/>
          </p:cNvGraphicFramePr>
          <p:nvPr>
            <p:extLst>
              <p:ext uri="{D42A27DB-BD31-4B8C-83A1-F6EECF244321}">
                <p14:modId xmlns:p14="http://schemas.microsoft.com/office/powerpoint/2010/main" val="626230019"/>
              </p:ext>
            </p:extLst>
          </p:nvPr>
        </p:nvGraphicFramePr>
        <p:xfrm>
          <a:off x="268052" y="3561296"/>
          <a:ext cx="6347059" cy="5379507"/>
        </p:xfrm>
        <a:graphic>
          <a:graphicData uri="http://schemas.openxmlformats.org/drawingml/2006/table">
            <a:tbl>
              <a:tblPr/>
              <a:tblGrid>
                <a:gridCol w="489335">
                  <a:extLst>
                    <a:ext uri="{9D8B030D-6E8A-4147-A177-3AD203B41FA5}">
                      <a16:colId xmlns:a16="http://schemas.microsoft.com/office/drawing/2014/main" val="20000"/>
                    </a:ext>
                  </a:extLst>
                </a:gridCol>
                <a:gridCol w="1395462">
                  <a:extLst>
                    <a:ext uri="{9D8B030D-6E8A-4147-A177-3AD203B41FA5}">
                      <a16:colId xmlns:a16="http://schemas.microsoft.com/office/drawing/2014/main" val="20001"/>
                    </a:ext>
                  </a:extLst>
                </a:gridCol>
                <a:gridCol w="1204176">
                  <a:extLst>
                    <a:ext uri="{9D8B030D-6E8A-4147-A177-3AD203B41FA5}">
                      <a16:colId xmlns:a16="http://schemas.microsoft.com/office/drawing/2014/main" val="20002"/>
                    </a:ext>
                  </a:extLst>
                </a:gridCol>
                <a:gridCol w="890043">
                  <a:extLst>
                    <a:ext uri="{9D8B030D-6E8A-4147-A177-3AD203B41FA5}">
                      <a16:colId xmlns:a16="http://schemas.microsoft.com/office/drawing/2014/main" val="20003"/>
                    </a:ext>
                  </a:extLst>
                </a:gridCol>
                <a:gridCol w="994754">
                  <a:extLst>
                    <a:ext uri="{9D8B030D-6E8A-4147-A177-3AD203B41FA5}">
                      <a16:colId xmlns:a16="http://schemas.microsoft.com/office/drawing/2014/main" val="20004"/>
                    </a:ext>
                  </a:extLst>
                </a:gridCol>
                <a:gridCol w="628265">
                  <a:extLst>
                    <a:ext uri="{9D8B030D-6E8A-4147-A177-3AD203B41FA5}">
                      <a16:colId xmlns:a16="http://schemas.microsoft.com/office/drawing/2014/main" val="20005"/>
                    </a:ext>
                  </a:extLst>
                </a:gridCol>
                <a:gridCol w="745024">
                  <a:extLst>
                    <a:ext uri="{9D8B030D-6E8A-4147-A177-3AD203B41FA5}">
                      <a16:colId xmlns:a16="http://schemas.microsoft.com/office/drawing/2014/main" val="20006"/>
                    </a:ext>
                  </a:extLst>
                </a:gridCol>
              </a:tblGrid>
              <a:tr h="504272">
                <a:tc>
                  <a:txBody>
                    <a:bodyPr/>
                    <a:lstStyle/>
                    <a:p>
                      <a:pPr marL="0" marR="0" lvl="0" indent="0" algn="ctr" defTabSz="957263" rtl="0" eaLnBrk="1" fontAlgn="base" latinLnBrk="0" hangingPunct="1">
                        <a:lnSpc>
                          <a:spcPct val="100000"/>
                        </a:lnSpc>
                        <a:spcBef>
                          <a:spcPct val="20000"/>
                        </a:spcBef>
                        <a:spcAft>
                          <a:spcPct val="0"/>
                        </a:spcAft>
                        <a:buClr>
                          <a:schemeClr val="hlink"/>
                        </a:buClr>
                        <a:buSzPct val="120000"/>
                        <a:buFontTx/>
                        <a:buNone/>
                        <a:tabLst/>
                      </a:pPr>
                      <a:endParaRPr kumimoji="0" lang="tr-TR" sz="1800" b="1" i="0" u="none" strike="noStrike" cap="none" normalizeH="0" baseline="0" dirty="0">
                        <a:ln>
                          <a:noFill/>
                        </a:ln>
                        <a:solidFill>
                          <a:srgbClr val="000099"/>
                        </a:solidFill>
                        <a:effectLst>
                          <a:outerShdw blurRad="38100" dist="38100" dir="2700000" algn="tl">
                            <a:srgbClr val="000000"/>
                          </a:outerShdw>
                        </a:effectLst>
                        <a:latin typeface="Bookman Old Style" pitchFamily="18" charset="0"/>
                        <a:cs typeface="Times New Roman" pitchFamily="18" charset="0"/>
                      </a:endParaRPr>
                    </a:p>
                  </a:txBody>
                  <a:tcPr marL="61193" marR="61193" marT="30595" marB="30595"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gridSpan="6">
                  <a:txBody>
                    <a:bodyPr/>
                    <a:lstStyle/>
                    <a:p>
                      <a:pPr marL="0" marR="0" lvl="0" indent="0" algn="ctr" defTabSz="957263" rtl="0" eaLnBrk="1" fontAlgn="base" latinLnBrk="0" hangingPunct="1">
                        <a:lnSpc>
                          <a:spcPct val="100000"/>
                        </a:lnSpc>
                        <a:spcBef>
                          <a:spcPct val="20000"/>
                        </a:spcBef>
                        <a:spcAft>
                          <a:spcPct val="0"/>
                        </a:spcAft>
                        <a:buClr>
                          <a:schemeClr val="hlink"/>
                        </a:buClr>
                        <a:buSzPct val="120000"/>
                        <a:buFontTx/>
                        <a:buNone/>
                        <a:tabLst/>
                      </a:pPr>
                      <a:r>
                        <a:rPr kumimoji="0" lang="tr-TR" sz="1600" b="1" i="0" u="none" strike="noStrike" cap="none" normalizeH="0" baseline="0" dirty="0">
                          <a:ln>
                            <a:noFill/>
                          </a:ln>
                          <a:solidFill>
                            <a:srgbClr val="FF0000"/>
                          </a:solidFill>
                          <a:effectLst/>
                          <a:latin typeface="Bookman Old Style" pitchFamily="18" charset="0"/>
                          <a:cs typeface="Arial" pitchFamily="34" charset="0"/>
                        </a:rPr>
                        <a:t>İSTANBUL ORGANİZE SANAYİ  BÖLGELERİ</a:t>
                      </a:r>
                    </a:p>
                  </a:txBody>
                  <a:tcPr marL="61193" marR="61193" marT="30595" marB="30595"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00"/>
                  </a:ext>
                </a:extLst>
              </a:tr>
              <a:tr h="847858">
                <a:tc>
                  <a:txBody>
                    <a:bodyPr/>
                    <a:lstStyle/>
                    <a:p>
                      <a:pPr marL="0" marR="0" lvl="0" indent="0" algn="ctr" defTabSz="957263" rtl="0" eaLnBrk="1" fontAlgn="base" latinLnBrk="0" hangingPunct="1">
                        <a:lnSpc>
                          <a:spcPct val="100000"/>
                        </a:lnSpc>
                        <a:spcBef>
                          <a:spcPct val="20000"/>
                        </a:spcBef>
                        <a:spcAft>
                          <a:spcPct val="0"/>
                        </a:spcAft>
                        <a:buClr>
                          <a:schemeClr val="hlink"/>
                        </a:buClr>
                        <a:buSzPct val="120000"/>
                        <a:buFontTx/>
                        <a:buNone/>
                        <a:tabLst/>
                      </a:pPr>
                      <a:r>
                        <a:rPr kumimoji="0" lang="tr-TR" sz="1100" b="1" i="0" u="none" strike="noStrike" cap="none" normalizeH="0" baseline="0" dirty="0">
                          <a:ln>
                            <a:noFill/>
                          </a:ln>
                          <a:solidFill>
                            <a:srgbClr val="000099"/>
                          </a:solidFill>
                          <a:effectLst/>
                          <a:latin typeface="Bookman Old Style" pitchFamily="18" charset="0"/>
                          <a:cs typeface="Arial" pitchFamily="34" charset="0"/>
                        </a:rPr>
                        <a:t>SIRA NO</a:t>
                      </a:r>
                    </a:p>
                  </a:txBody>
                  <a:tcPr marL="61193" marR="61193" marT="30595" marB="30595"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57263" rtl="0" eaLnBrk="1" fontAlgn="base" latinLnBrk="0" hangingPunct="1">
                        <a:lnSpc>
                          <a:spcPct val="100000"/>
                        </a:lnSpc>
                        <a:spcBef>
                          <a:spcPct val="20000"/>
                        </a:spcBef>
                        <a:spcAft>
                          <a:spcPct val="0"/>
                        </a:spcAft>
                        <a:buClr>
                          <a:schemeClr val="hlink"/>
                        </a:buClr>
                        <a:buSzPct val="120000"/>
                        <a:buFontTx/>
                        <a:buNone/>
                        <a:tabLst/>
                      </a:pPr>
                      <a:r>
                        <a:rPr kumimoji="0" lang="tr-TR" sz="1100" b="1" i="0" u="none" strike="noStrike" cap="none" normalizeH="0" baseline="0" dirty="0">
                          <a:ln>
                            <a:noFill/>
                          </a:ln>
                          <a:solidFill>
                            <a:srgbClr val="000099"/>
                          </a:solidFill>
                          <a:effectLst/>
                          <a:latin typeface="Bookman Old Style" pitchFamily="18" charset="0"/>
                          <a:cs typeface="Arial" pitchFamily="34" charset="0"/>
                        </a:rPr>
                        <a:t>ADI</a:t>
                      </a:r>
                    </a:p>
                  </a:txBody>
                  <a:tcPr marL="61193" marR="61193" marT="30595" marB="30595"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57263" rtl="0" eaLnBrk="1" fontAlgn="base" latinLnBrk="0" hangingPunct="1">
                        <a:lnSpc>
                          <a:spcPct val="100000"/>
                        </a:lnSpc>
                        <a:spcBef>
                          <a:spcPct val="20000"/>
                        </a:spcBef>
                        <a:spcAft>
                          <a:spcPct val="0"/>
                        </a:spcAft>
                        <a:buClr>
                          <a:schemeClr val="hlink"/>
                        </a:buClr>
                        <a:buSzPct val="120000"/>
                        <a:buFontTx/>
                        <a:buNone/>
                        <a:tabLst/>
                      </a:pPr>
                      <a:r>
                        <a:rPr kumimoji="0" lang="tr-TR" sz="1100" b="1" i="0" u="none" strike="noStrike" cap="none" normalizeH="0" baseline="0" dirty="0">
                          <a:ln>
                            <a:noFill/>
                          </a:ln>
                          <a:solidFill>
                            <a:srgbClr val="000099"/>
                          </a:solidFill>
                          <a:effectLst/>
                          <a:latin typeface="Bookman Old Style" pitchFamily="18" charset="0"/>
                          <a:cs typeface="Arial" pitchFamily="34" charset="0"/>
                        </a:rPr>
                        <a:t>YERİ</a:t>
                      </a:r>
                    </a:p>
                  </a:txBody>
                  <a:tcPr marL="61193" marR="61193" marT="30595" marB="30595"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57263" rtl="0" eaLnBrk="1" fontAlgn="base" latinLnBrk="0" hangingPunct="1">
                        <a:lnSpc>
                          <a:spcPct val="100000"/>
                        </a:lnSpc>
                        <a:spcBef>
                          <a:spcPct val="20000"/>
                        </a:spcBef>
                        <a:spcAft>
                          <a:spcPct val="0"/>
                        </a:spcAft>
                        <a:buClr>
                          <a:schemeClr val="hlink"/>
                        </a:buClr>
                        <a:buSzPct val="120000"/>
                        <a:buFontTx/>
                        <a:buNone/>
                        <a:tabLst/>
                      </a:pPr>
                      <a:r>
                        <a:rPr kumimoji="0" lang="tr-TR" sz="1100" b="1" i="0" u="none" strike="noStrike" cap="none" normalizeH="0" baseline="0" dirty="0">
                          <a:ln>
                            <a:noFill/>
                          </a:ln>
                          <a:solidFill>
                            <a:srgbClr val="000099"/>
                          </a:solidFill>
                          <a:effectLst/>
                          <a:latin typeface="Bookman Old Style" pitchFamily="18" charset="0"/>
                          <a:cs typeface="Arial" pitchFamily="34" charset="0"/>
                        </a:rPr>
                        <a:t>KURULUŞ YILI</a:t>
                      </a:r>
                    </a:p>
                  </a:txBody>
                  <a:tcPr marL="61193" marR="61193" marT="30595" marB="30595"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57263" rtl="0" eaLnBrk="1" fontAlgn="base" latinLnBrk="0" hangingPunct="1">
                        <a:lnSpc>
                          <a:spcPct val="100000"/>
                        </a:lnSpc>
                        <a:spcBef>
                          <a:spcPct val="20000"/>
                        </a:spcBef>
                        <a:spcAft>
                          <a:spcPct val="0"/>
                        </a:spcAft>
                        <a:buClr>
                          <a:schemeClr val="hlink"/>
                        </a:buClr>
                        <a:buSzPct val="120000"/>
                        <a:buFontTx/>
                        <a:buNone/>
                        <a:tabLst/>
                      </a:pPr>
                      <a:r>
                        <a:rPr kumimoji="0" lang="tr-TR" sz="1100" b="1" i="0" u="none" strike="noStrike" cap="none" normalizeH="0" baseline="0" dirty="0">
                          <a:ln>
                            <a:noFill/>
                          </a:ln>
                          <a:solidFill>
                            <a:srgbClr val="000099"/>
                          </a:solidFill>
                          <a:effectLst/>
                          <a:latin typeface="Bookman Old Style" pitchFamily="18" charset="0"/>
                          <a:cs typeface="Arial" pitchFamily="34" charset="0"/>
                        </a:rPr>
                        <a:t>ALANI</a:t>
                      </a:r>
                    </a:p>
                    <a:p>
                      <a:pPr marL="0" marR="0" lvl="0" indent="0" algn="ctr" defTabSz="957263" rtl="0" eaLnBrk="1" fontAlgn="base" latinLnBrk="0" hangingPunct="1">
                        <a:lnSpc>
                          <a:spcPct val="100000"/>
                        </a:lnSpc>
                        <a:spcBef>
                          <a:spcPct val="20000"/>
                        </a:spcBef>
                        <a:spcAft>
                          <a:spcPct val="0"/>
                        </a:spcAft>
                        <a:buClr>
                          <a:schemeClr val="hlink"/>
                        </a:buClr>
                        <a:buSzPct val="120000"/>
                        <a:buFontTx/>
                        <a:buNone/>
                        <a:tabLst/>
                      </a:pPr>
                      <a:r>
                        <a:rPr kumimoji="0" lang="tr-TR" sz="1100" b="1" i="0" u="none" strike="noStrike" cap="none" normalizeH="0" baseline="0" dirty="0">
                          <a:ln>
                            <a:noFill/>
                          </a:ln>
                          <a:solidFill>
                            <a:srgbClr val="000099"/>
                          </a:solidFill>
                          <a:effectLst/>
                          <a:latin typeface="Bookman Old Style" pitchFamily="18" charset="0"/>
                          <a:cs typeface="Arial" pitchFamily="34" charset="0"/>
                        </a:rPr>
                        <a:t>(M²)</a:t>
                      </a:r>
                    </a:p>
                  </a:txBody>
                  <a:tcPr marL="61193" marR="61193" marT="30595" marB="30595"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57263" rtl="0" eaLnBrk="1" fontAlgn="base" latinLnBrk="0" hangingPunct="1">
                        <a:lnSpc>
                          <a:spcPct val="100000"/>
                        </a:lnSpc>
                        <a:spcBef>
                          <a:spcPct val="20000"/>
                        </a:spcBef>
                        <a:spcAft>
                          <a:spcPct val="0"/>
                        </a:spcAft>
                        <a:buClr>
                          <a:schemeClr val="hlink"/>
                        </a:buClr>
                        <a:buSzPct val="120000"/>
                        <a:buFontTx/>
                        <a:buNone/>
                        <a:tabLst/>
                      </a:pPr>
                      <a:r>
                        <a:rPr kumimoji="0" lang="tr-TR" sz="1100" b="1" i="0" u="none" strike="noStrike" cap="none" normalizeH="0" baseline="0" dirty="0">
                          <a:ln>
                            <a:noFill/>
                          </a:ln>
                          <a:solidFill>
                            <a:srgbClr val="000099"/>
                          </a:solidFill>
                          <a:effectLst/>
                          <a:latin typeface="Bookman Old Style" pitchFamily="18" charset="0"/>
                          <a:cs typeface="Arial" pitchFamily="34" charset="0"/>
                        </a:rPr>
                        <a:t>FAAL FİRMA SAYISI</a:t>
                      </a:r>
                    </a:p>
                  </a:txBody>
                  <a:tcPr marL="61193" marR="61193" marT="30595" marB="30595"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57263" rtl="0" eaLnBrk="1" fontAlgn="base" latinLnBrk="0" hangingPunct="1">
                        <a:lnSpc>
                          <a:spcPct val="100000"/>
                        </a:lnSpc>
                        <a:spcBef>
                          <a:spcPct val="20000"/>
                        </a:spcBef>
                        <a:spcAft>
                          <a:spcPct val="0"/>
                        </a:spcAft>
                        <a:buClr>
                          <a:schemeClr val="hlink"/>
                        </a:buClr>
                        <a:buSzPct val="120000"/>
                        <a:buFontTx/>
                        <a:buNone/>
                        <a:tabLst/>
                      </a:pPr>
                      <a:r>
                        <a:rPr kumimoji="0" lang="tr-TR" sz="1100" b="1" i="0" u="none" strike="noStrike" cap="none" normalizeH="0" baseline="0" dirty="0">
                          <a:ln>
                            <a:noFill/>
                          </a:ln>
                          <a:solidFill>
                            <a:srgbClr val="000099"/>
                          </a:solidFill>
                          <a:effectLst/>
                          <a:latin typeface="Bookman Old Style" pitchFamily="18" charset="0"/>
                          <a:cs typeface="Arial" pitchFamily="34" charset="0"/>
                        </a:rPr>
                        <a:t>ÇALIŞAN SAYISI</a:t>
                      </a:r>
                    </a:p>
                  </a:txBody>
                  <a:tcPr marL="61193" marR="61193" marT="30595" marB="30595"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1"/>
                  </a:ext>
                </a:extLst>
              </a:tr>
              <a:tr h="419449">
                <a:tc>
                  <a:txBody>
                    <a:bodyPr/>
                    <a:lstStyle/>
                    <a:p>
                      <a:pPr marL="0" marR="0" lvl="0" indent="0" algn="ctr" defTabSz="957263" rtl="0" eaLnBrk="1" fontAlgn="base" latinLnBrk="0" hangingPunct="1">
                        <a:lnSpc>
                          <a:spcPct val="100000"/>
                        </a:lnSpc>
                        <a:spcBef>
                          <a:spcPct val="20000"/>
                        </a:spcBef>
                        <a:spcAft>
                          <a:spcPct val="0"/>
                        </a:spcAft>
                        <a:buClr>
                          <a:schemeClr val="hlink"/>
                        </a:buClr>
                        <a:buSzPct val="120000"/>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1</a:t>
                      </a:r>
                    </a:p>
                  </a:txBody>
                  <a:tcPr marL="61193" marR="61193" marT="30595" marB="30595"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57263" rtl="0" eaLnBrk="1" fontAlgn="base" latinLnBrk="0" hangingPunct="1">
                        <a:lnSpc>
                          <a:spcPct val="100000"/>
                        </a:lnSpc>
                        <a:spcBef>
                          <a:spcPct val="20000"/>
                        </a:spcBef>
                        <a:spcAft>
                          <a:spcPct val="0"/>
                        </a:spcAft>
                        <a:buClr>
                          <a:schemeClr val="hlink"/>
                        </a:buClr>
                        <a:buSzPct val="120000"/>
                        <a:buFontTx/>
                        <a:buNone/>
                        <a:tabLst/>
                      </a:pPr>
                      <a:r>
                        <a:rPr kumimoji="0" lang="tr-TR" sz="1200" b="1" i="0" u="none" strike="noStrike" cap="none" normalizeH="0" baseline="0" dirty="0" err="1">
                          <a:ln>
                            <a:noFill/>
                          </a:ln>
                          <a:solidFill>
                            <a:schemeClr val="tx1"/>
                          </a:solidFill>
                          <a:effectLst/>
                          <a:latin typeface="Bookman Old Style" pitchFamily="18" charset="0"/>
                          <a:cs typeface="Arial" pitchFamily="34" charset="0"/>
                        </a:rPr>
                        <a:t>Dudullu</a:t>
                      </a:r>
                      <a:r>
                        <a:rPr kumimoji="0" lang="tr-TR" sz="1200" b="1" i="0" u="none" strike="noStrike" cap="none" normalizeH="0" baseline="0" dirty="0">
                          <a:ln>
                            <a:noFill/>
                          </a:ln>
                          <a:solidFill>
                            <a:schemeClr val="tx1"/>
                          </a:solidFill>
                          <a:effectLst/>
                          <a:latin typeface="Bookman Old Style" pitchFamily="18" charset="0"/>
                          <a:cs typeface="Arial" pitchFamily="34" charset="0"/>
                        </a:rPr>
                        <a:t> </a:t>
                      </a:r>
                    </a:p>
                  </a:txBody>
                  <a:tcPr marL="61193" marR="61193" marT="30595" marB="30595"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57263" rtl="0" eaLnBrk="1" fontAlgn="base" latinLnBrk="0" hangingPunct="1">
                        <a:lnSpc>
                          <a:spcPct val="100000"/>
                        </a:lnSpc>
                        <a:spcBef>
                          <a:spcPct val="20000"/>
                        </a:spcBef>
                        <a:spcAft>
                          <a:spcPct val="0"/>
                        </a:spcAft>
                        <a:buClr>
                          <a:schemeClr val="hlink"/>
                        </a:buClr>
                        <a:buSzPct val="120000"/>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Ümraniye</a:t>
                      </a:r>
                    </a:p>
                  </a:txBody>
                  <a:tcPr marL="61193" marR="61193" marT="30595" marB="30595"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57263" rtl="0" eaLnBrk="1" fontAlgn="base" latinLnBrk="0" hangingPunct="1">
                        <a:lnSpc>
                          <a:spcPct val="100000"/>
                        </a:lnSpc>
                        <a:spcBef>
                          <a:spcPct val="20000"/>
                        </a:spcBef>
                        <a:spcAft>
                          <a:spcPct val="0"/>
                        </a:spcAft>
                        <a:buClr>
                          <a:schemeClr val="hlink"/>
                        </a:buClr>
                        <a:buSzPct val="120000"/>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1995</a:t>
                      </a:r>
                    </a:p>
                  </a:txBody>
                  <a:tcPr marL="61193" marR="61193" marT="30595" marB="30595"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57263" rtl="0" eaLnBrk="1" fontAlgn="base" latinLnBrk="0" hangingPunct="1">
                        <a:lnSpc>
                          <a:spcPct val="100000"/>
                        </a:lnSpc>
                        <a:spcBef>
                          <a:spcPct val="20000"/>
                        </a:spcBef>
                        <a:spcAft>
                          <a:spcPct val="0"/>
                        </a:spcAft>
                        <a:buClr>
                          <a:schemeClr val="hlink"/>
                        </a:buClr>
                        <a:buSzPct val="120000"/>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2.650.000</a:t>
                      </a:r>
                    </a:p>
                  </a:txBody>
                  <a:tcPr marL="61193" marR="61193" marT="30595" marB="30595"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fontAlgn="b"/>
                      <a:r>
                        <a:rPr lang="tr-TR" sz="1200" b="1" i="0" u="none" strike="noStrike" dirty="0">
                          <a:solidFill>
                            <a:srgbClr val="000000"/>
                          </a:solidFill>
                          <a:latin typeface="Bookman Old Style" pitchFamily="18" charset="0"/>
                          <a:cs typeface="Arial" pitchFamily="34" charset="0"/>
                        </a:rPr>
                        <a:t>2.310</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fontAlgn="b"/>
                      <a:r>
                        <a:rPr lang="tr-TR" sz="1200" b="1" i="0" u="none" strike="noStrike" dirty="0">
                          <a:solidFill>
                            <a:srgbClr val="000000"/>
                          </a:solidFill>
                          <a:latin typeface="Bookman Old Style" pitchFamily="18" charset="0"/>
                          <a:cs typeface="Arial" pitchFamily="34" charset="0"/>
                        </a:rPr>
                        <a:t>30.466</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450991">
                <a:tc>
                  <a:txBody>
                    <a:bodyPr/>
                    <a:lstStyle/>
                    <a:p>
                      <a:pPr marL="0" marR="0" lvl="0" indent="0" algn="ctr" defTabSz="957263" rtl="0" eaLnBrk="1" fontAlgn="base" latinLnBrk="0" hangingPunct="1">
                        <a:lnSpc>
                          <a:spcPct val="100000"/>
                        </a:lnSpc>
                        <a:spcBef>
                          <a:spcPct val="20000"/>
                        </a:spcBef>
                        <a:spcAft>
                          <a:spcPct val="0"/>
                        </a:spcAft>
                        <a:buClr>
                          <a:schemeClr val="hlink"/>
                        </a:buClr>
                        <a:buSzPct val="120000"/>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2</a:t>
                      </a:r>
                    </a:p>
                  </a:txBody>
                  <a:tcPr marL="61193" marR="61193" marT="30595" marB="30595"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57263" rtl="0" eaLnBrk="1" fontAlgn="base" latinLnBrk="0" hangingPunct="1">
                        <a:lnSpc>
                          <a:spcPct val="100000"/>
                        </a:lnSpc>
                        <a:spcBef>
                          <a:spcPct val="20000"/>
                        </a:spcBef>
                        <a:spcAft>
                          <a:spcPct val="0"/>
                        </a:spcAft>
                        <a:buClr>
                          <a:schemeClr val="hlink"/>
                        </a:buClr>
                        <a:buSzPct val="120000"/>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İkitelli </a:t>
                      </a:r>
                    </a:p>
                  </a:txBody>
                  <a:tcPr marL="61193" marR="61193" marT="30595" marB="30595"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57263" rtl="0" eaLnBrk="1" fontAlgn="base" latinLnBrk="0" hangingPunct="1">
                        <a:lnSpc>
                          <a:spcPct val="100000"/>
                        </a:lnSpc>
                        <a:spcBef>
                          <a:spcPct val="20000"/>
                        </a:spcBef>
                        <a:spcAft>
                          <a:spcPct val="0"/>
                        </a:spcAft>
                        <a:buClr>
                          <a:schemeClr val="hlink"/>
                        </a:buClr>
                        <a:buSzPct val="120000"/>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K.Çekmece</a:t>
                      </a:r>
                    </a:p>
                  </a:txBody>
                  <a:tcPr marL="61193" marR="61193" marT="30595" marB="30595"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57263" rtl="0" eaLnBrk="1" fontAlgn="base" latinLnBrk="0" hangingPunct="1">
                        <a:lnSpc>
                          <a:spcPct val="100000"/>
                        </a:lnSpc>
                        <a:spcBef>
                          <a:spcPct val="20000"/>
                        </a:spcBef>
                        <a:spcAft>
                          <a:spcPct val="0"/>
                        </a:spcAft>
                        <a:buClr>
                          <a:schemeClr val="hlink"/>
                        </a:buClr>
                        <a:buSzPct val="120000"/>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1990</a:t>
                      </a:r>
                    </a:p>
                  </a:txBody>
                  <a:tcPr marL="61193" marR="61193" marT="30595" marB="30595"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57263" rtl="0" eaLnBrk="1" fontAlgn="base" latinLnBrk="0" hangingPunct="1">
                        <a:lnSpc>
                          <a:spcPct val="100000"/>
                        </a:lnSpc>
                        <a:spcBef>
                          <a:spcPct val="20000"/>
                        </a:spcBef>
                        <a:spcAft>
                          <a:spcPct val="0"/>
                        </a:spcAft>
                        <a:buClr>
                          <a:schemeClr val="hlink"/>
                        </a:buClr>
                        <a:buSzPct val="120000"/>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7.000.000</a:t>
                      </a:r>
                    </a:p>
                  </a:txBody>
                  <a:tcPr marL="61193" marR="61193" marT="30595" marB="30595"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fontAlgn="b"/>
                      <a:r>
                        <a:rPr lang="tr-TR" sz="1200" b="1" i="0" u="none" strike="noStrike" dirty="0">
                          <a:solidFill>
                            <a:srgbClr val="000000"/>
                          </a:solidFill>
                          <a:latin typeface="Bookman Old Style" pitchFamily="18" charset="0"/>
                          <a:cs typeface="Arial" pitchFamily="34" charset="0"/>
                        </a:rPr>
                        <a:t>19.252</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fontAlgn="b"/>
                      <a:r>
                        <a:rPr lang="tr-TR" sz="1200" b="1" i="0" u="none" strike="noStrike" dirty="0">
                          <a:solidFill>
                            <a:srgbClr val="000000"/>
                          </a:solidFill>
                          <a:latin typeface="Bookman Old Style" pitchFamily="18" charset="0"/>
                          <a:cs typeface="Arial" pitchFamily="34" charset="0"/>
                        </a:rPr>
                        <a:t>150.000</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450991">
                <a:tc>
                  <a:txBody>
                    <a:bodyPr/>
                    <a:lstStyle/>
                    <a:p>
                      <a:pPr marL="0" marR="0" lvl="0" indent="0" algn="ctr" defTabSz="957263" rtl="0" eaLnBrk="1" fontAlgn="base" latinLnBrk="0" hangingPunct="1">
                        <a:lnSpc>
                          <a:spcPct val="100000"/>
                        </a:lnSpc>
                        <a:spcBef>
                          <a:spcPct val="20000"/>
                        </a:spcBef>
                        <a:spcAft>
                          <a:spcPct val="0"/>
                        </a:spcAft>
                        <a:buClr>
                          <a:schemeClr val="hlink"/>
                        </a:buClr>
                        <a:buSzPct val="120000"/>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3</a:t>
                      </a:r>
                    </a:p>
                  </a:txBody>
                  <a:tcPr marL="61193" marR="61193" marT="30595" marB="30595"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57263" rtl="0" eaLnBrk="1" fontAlgn="base" latinLnBrk="0" hangingPunct="1">
                        <a:lnSpc>
                          <a:spcPct val="100000"/>
                        </a:lnSpc>
                        <a:spcBef>
                          <a:spcPct val="20000"/>
                        </a:spcBef>
                        <a:spcAft>
                          <a:spcPct val="0"/>
                        </a:spcAft>
                        <a:buClr>
                          <a:schemeClr val="hlink"/>
                        </a:buClr>
                        <a:buSzPct val="120000"/>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Tuzla  </a:t>
                      </a:r>
                      <a:r>
                        <a:rPr kumimoji="0" lang="tr-TR" sz="1200" b="1" i="0" u="none" strike="noStrike" cap="none" normalizeH="0" baseline="0" dirty="0" err="1">
                          <a:ln>
                            <a:noFill/>
                          </a:ln>
                          <a:solidFill>
                            <a:schemeClr val="tx1"/>
                          </a:solidFill>
                          <a:effectLst/>
                          <a:latin typeface="Bookman Old Style" pitchFamily="18" charset="0"/>
                          <a:cs typeface="Arial" pitchFamily="34" charset="0"/>
                        </a:rPr>
                        <a:t>Org.San</a:t>
                      </a:r>
                      <a:r>
                        <a:rPr kumimoji="0" lang="tr-TR" sz="1200" b="1" i="0" u="none" strike="noStrike" cap="none" normalizeH="0" baseline="0" dirty="0">
                          <a:ln>
                            <a:noFill/>
                          </a:ln>
                          <a:solidFill>
                            <a:schemeClr val="tx1"/>
                          </a:solidFill>
                          <a:effectLst/>
                          <a:latin typeface="Bookman Old Style" pitchFamily="18" charset="0"/>
                          <a:cs typeface="Arial" pitchFamily="34" charset="0"/>
                        </a:rPr>
                        <a:t>.</a:t>
                      </a:r>
                    </a:p>
                  </a:txBody>
                  <a:tcPr marL="61193" marR="61193" marT="30595" marB="30595"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57263" rtl="0" eaLnBrk="1" fontAlgn="base" latinLnBrk="0" hangingPunct="1">
                        <a:lnSpc>
                          <a:spcPct val="100000"/>
                        </a:lnSpc>
                        <a:spcBef>
                          <a:spcPct val="20000"/>
                        </a:spcBef>
                        <a:spcAft>
                          <a:spcPct val="0"/>
                        </a:spcAft>
                        <a:buClr>
                          <a:schemeClr val="hlink"/>
                        </a:buClr>
                        <a:buSzPct val="120000"/>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Tuzla</a:t>
                      </a:r>
                    </a:p>
                  </a:txBody>
                  <a:tcPr marL="61193" marR="61193" marT="30595" marB="30595"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57263" rtl="0" eaLnBrk="1" fontAlgn="base" latinLnBrk="0" hangingPunct="1">
                        <a:lnSpc>
                          <a:spcPct val="100000"/>
                        </a:lnSpc>
                        <a:spcBef>
                          <a:spcPct val="20000"/>
                        </a:spcBef>
                        <a:spcAft>
                          <a:spcPct val="0"/>
                        </a:spcAft>
                        <a:buClr>
                          <a:schemeClr val="hlink"/>
                        </a:buClr>
                        <a:buSzPct val="120000"/>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2000</a:t>
                      </a:r>
                    </a:p>
                  </a:txBody>
                  <a:tcPr marL="61193" marR="61193" marT="30595" marB="30595"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57263" rtl="0" eaLnBrk="1" fontAlgn="base" latinLnBrk="0" hangingPunct="1">
                        <a:lnSpc>
                          <a:spcPct val="100000"/>
                        </a:lnSpc>
                        <a:spcBef>
                          <a:spcPct val="20000"/>
                        </a:spcBef>
                        <a:spcAft>
                          <a:spcPct val="0"/>
                        </a:spcAft>
                        <a:buClr>
                          <a:schemeClr val="hlink"/>
                        </a:buClr>
                        <a:buSzPct val="120000"/>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650.000</a:t>
                      </a:r>
                    </a:p>
                  </a:txBody>
                  <a:tcPr marL="61193" marR="61193" marT="30595" marB="30595"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fontAlgn="b"/>
                      <a:r>
                        <a:rPr lang="tr-TR" sz="1200" b="1" i="0" u="none" strike="noStrike" dirty="0">
                          <a:solidFill>
                            <a:srgbClr val="000000"/>
                          </a:solidFill>
                          <a:latin typeface="Bookman Old Style" pitchFamily="18" charset="0"/>
                          <a:cs typeface="Arial" pitchFamily="34" charset="0"/>
                        </a:rPr>
                        <a:t>83</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fontAlgn="b"/>
                      <a:r>
                        <a:rPr lang="tr-TR" sz="1200" b="1" i="0" u="none" strike="noStrike" dirty="0">
                          <a:solidFill>
                            <a:srgbClr val="000000"/>
                          </a:solidFill>
                          <a:latin typeface="Bookman Old Style" pitchFamily="18" charset="0"/>
                          <a:cs typeface="Arial" pitchFamily="34" charset="0"/>
                        </a:rPr>
                        <a:t>2.104</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r h="450991">
                <a:tc>
                  <a:txBody>
                    <a:bodyPr/>
                    <a:lstStyle/>
                    <a:p>
                      <a:pPr marL="0" marR="0" lvl="0" indent="0" algn="ctr" defTabSz="957263" rtl="0" eaLnBrk="1" fontAlgn="base" latinLnBrk="0" hangingPunct="1">
                        <a:lnSpc>
                          <a:spcPct val="100000"/>
                        </a:lnSpc>
                        <a:spcBef>
                          <a:spcPct val="20000"/>
                        </a:spcBef>
                        <a:spcAft>
                          <a:spcPct val="0"/>
                        </a:spcAft>
                        <a:buClr>
                          <a:schemeClr val="hlink"/>
                        </a:buClr>
                        <a:buSzPct val="120000"/>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4</a:t>
                      </a:r>
                    </a:p>
                  </a:txBody>
                  <a:tcPr marL="61193" marR="61193" marT="30595" marB="30595"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57263" rtl="0" eaLnBrk="1" fontAlgn="base" latinLnBrk="0" hangingPunct="1">
                        <a:lnSpc>
                          <a:spcPct val="100000"/>
                        </a:lnSpc>
                        <a:spcBef>
                          <a:spcPct val="20000"/>
                        </a:spcBef>
                        <a:spcAft>
                          <a:spcPct val="0"/>
                        </a:spcAft>
                        <a:buClr>
                          <a:schemeClr val="hlink"/>
                        </a:buClr>
                        <a:buSzPct val="120000"/>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Birlik</a:t>
                      </a:r>
                    </a:p>
                  </a:txBody>
                  <a:tcPr marL="61193" marR="61193" marT="30595" marB="30595"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57263" rtl="0" eaLnBrk="1" fontAlgn="base" latinLnBrk="0" hangingPunct="1">
                        <a:lnSpc>
                          <a:spcPct val="100000"/>
                        </a:lnSpc>
                        <a:spcBef>
                          <a:spcPct val="20000"/>
                        </a:spcBef>
                        <a:spcAft>
                          <a:spcPct val="0"/>
                        </a:spcAft>
                        <a:buClr>
                          <a:schemeClr val="hlink"/>
                        </a:buClr>
                        <a:buSzPct val="120000"/>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Tuzla</a:t>
                      </a:r>
                    </a:p>
                  </a:txBody>
                  <a:tcPr marL="61193" marR="61193" marT="30595" marB="30595"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57263" rtl="0" eaLnBrk="1" fontAlgn="base" latinLnBrk="0" hangingPunct="1">
                        <a:lnSpc>
                          <a:spcPct val="100000"/>
                        </a:lnSpc>
                        <a:spcBef>
                          <a:spcPct val="20000"/>
                        </a:spcBef>
                        <a:spcAft>
                          <a:spcPct val="0"/>
                        </a:spcAft>
                        <a:buClr>
                          <a:schemeClr val="hlink"/>
                        </a:buClr>
                        <a:buSzPct val="120000"/>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2000</a:t>
                      </a:r>
                    </a:p>
                  </a:txBody>
                  <a:tcPr marL="61193" marR="61193" marT="30595" marB="30595"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57263" rtl="0" eaLnBrk="1" fontAlgn="base" latinLnBrk="0" hangingPunct="1">
                        <a:lnSpc>
                          <a:spcPct val="100000"/>
                        </a:lnSpc>
                        <a:spcBef>
                          <a:spcPct val="20000"/>
                        </a:spcBef>
                        <a:spcAft>
                          <a:spcPct val="0"/>
                        </a:spcAft>
                        <a:buClr>
                          <a:schemeClr val="hlink"/>
                        </a:buClr>
                        <a:buSzPct val="120000"/>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511.750</a:t>
                      </a:r>
                    </a:p>
                  </a:txBody>
                  <a:tcPr marL="61193" marR="61193" marT="30595" marB="30595"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fontAlgn="b"/>
                      <a:r>
                        <a:rPr lang="tr-TR" sz="1200" b="1" i="0" u="none" strike="noStrike">
                          <a:solidFill>
                            <a:srgbClr val="000000"/>
                          </a:solidFill>
                          <a:latin typeface="Bookman Old Style" pitchFamily="18" charset="0"/>
                          <a:cs typeface="Arial" pitchFamily="34" charset="0"/>
                        </a:rPr>
                        <a:t>81</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fontAlgn="b"/>
                      <a:r>
                        <a:rPr lang="tr-TR" sz="1200" b="1" i="0" u="none" strike="noStrike" dirty="0">
                          <a:solidFill>
                            <a:srgbClr val="000000"/>
                          </a:solidFill>
                          <a:latin typeface="Bookman Old Style" pitchFamily="18" charset="0"/>
                          <a:cs typeface="Arial" pitchFamily="34" charset="0"/>
                        </a:rPr>
                        <a:t>3.248</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5"/>
                  </a:ext>
                </a:extLst>
              </a:tr>
              <a:tr h="450991">
                <a:tc>
                  <a:txBody>
                    <a:bodyPr/>
                    <a:lstStyle/>
                    <a:p>
                      <a:pPr algn="ctr"/>
                      <a:r>
                        <a:rPr lang="tr-TR" sz="1200" b="1" dirty="0">
                          <a:latin typeface="Bookman Old Style" pitchFamily="18" charset="0"/>
                          <a:cs typeface="Arial" pitchFamily="34" charset="0"/>
                        </a:rPr>
                        <a:t>5</a:t>
                      </a:r>
                    </a:p>
                  </a:txBody>
                  <a:tcPr marL="61193" marR="61193" marT="30595" marB="30595"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l"/>
                      <a:r>
                        <a:rPr lang="tr-TR" sz="1200" b="1" dirty="0">
                          <a:solidFill>
                            <a:schemeClr val="tx1"/>
                          </a:solidFill>
                          <a:latin typeface="Bookman Old Style" pitchFamily="18" charset="0"/>
                          <a:cs typeface="Arial" pitchFamily="34" charset="0"/>
                        </a:rPr>
                        <a:t>Anadolu</a:t>
                      </a:r>
                      <a:r>
                        <a:rPr lang="tr-TR" sz="1200" b="1" baseline="0" dirty="0">
                          <a:solidFill>
                            <a:schemeClr val="tx1"/>
                          </a:solidFill>
                          <a:latin typeface="Bookman Old Style" pitchFamily="18" charset="0"/>
                          <a:cs typeface="Arial" pitchFamily="34" charset="0"/>
                        </a:rPr>
                        <a:t> Yakası</a:t>
                      </a:r>
                      <a:endParaRPr lang="tr-TR" sz="1200" b="1" dirty="0">
                        <a:solidFill>
                          <a:schemeClr val="tx1"/>
                        </a:solidFill>
                        <a:latin typeface="Bookman Old Style" pitchFamily="18" charset="0"/>
                        <a:cs typeface="Arial" pitchFamily="34" charset="0"/>
                      </a:endParaRPr>
                    </a:p>
                  </a:txBody>
                  <a:tcPr marL="61193" marR="61193" marT="30595" marB="30595"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57263" rtl="0" eaLnBrk="1" fontAlgn="base" latinLnBrk="0" hangingPunct="1">
                        <a:lnSpc>
                          <a:spcPct val="100000"/>
                        </a:lnSpc>
                        <a:spcBef>
                          <a:spcPct val="20000"/>
                        </a:spcBef>
                        <a:spcAft>
                          <a:spcPct val="0"/>
                        </a:spcAft>
                        <a:buClr>
                          <a:schemeClr val="hlink"/>
                        </a:buClr>
                        <a:buSzPct val="120000"/>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Tuzla</a:t>
                      </a:r>
                    </a:p>
                  </a:txBody>
                  <a:tcPr marL="61193" marR="61193" marT="30595" marB="30595"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57263" rtl="0" eaLnBrk="1" fontAlgn="base" latinLnBrk="0" hangingPunct="1">
                        <a:lnSpc>
                          <a:spcPct val="100000"/>
                        </a:lnSpc>
                        <a:spcBef>
                          <a:spcPct val="20000"/>
                        </a:spcBef>
                        <a:spcAft>
                          <a:spcPct val="0"/>
                        </a:spcAft>
                        <a:buClr>
                          <a:schemeClr val="hlink"/>
                        </a:buClr>
                        <a:buSzPct val="120000"/>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2000</a:t>
                      </a:r>
                    </a:p>
                  </a:txBody>
                  <a:tcPr marL="61193" marR="61193" marT="30595" marB="30595"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57263" rtl="0" eaLnBrk="1" fontAlgn="base" latinLnBrk="0" hangingPunct="1">
                        <a:lnSpc>
                          <a:spcPct val="100000"/>
                        </a:lnSpc>
                        <a:spcBef>
                          <a:spcPct val="20000"/>
                        </a:spcBef>
                        <a:spcAft>
                          <a:spcPct val="0"/>
                        </a:spcAft>
                        <a:buClr>
                          <a:schemeClr val="hlink"/>
                        </a:buClr>
                        <a:buSzPct val="120000"/>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796.522</a:t>
                      </a:r>
                    </a:p>
                  </a:txBody>
                  <a:tcPr marL="61193" marR="61193" marT="30595" marB="30595"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fontAlgn="b"/>
                      <a:r>
                        <a:rPr lang="tr-TR" sz="1200" b="1" i="0" u="none" strike="noStrike" dirty="0">
                          <a:solidFill>
                            <a:srgbClr val="000000"/>
                          </a:solidFill>
                          <a:latin typeface="Bookman Old Style" pitchFamily="18" charset="0"/>
                          <a:cs typeface="Arial" pitchFamily="34" charset="0"/>
                        </a:rPr>
                        <a:t>139</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fontAlgn="b"/>
                      <a:r>
                        <a:rPr lang="tr-TR" sz="1200" b="1" i="0" u="none" strike="noStrike" dirty="0">
                          <a:solidFill>
                            <a:srgbClr val="000000"/>
                          </a:solidFill>
                          <a:latin typeface="Bookman Old Style" pitchFamily="18" charset="0"/>
                          <a:cs typeface="Arial" pitchFamily="34" charset="0"/>
                        </a:rPr>
                        <a:t>6.581</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6"/>
                  </a:ext>
                </a:extLst>
              </a:tr>
              <a:tr h="450991">
                <a:tc>
                  <a:txBody>
                    <a:bodyPr/>
                    <a:lstStyle/>
                    <a:p>
                      <a:pPr marL="0" marR="0" lvl="0" indent="0" algn="ctr" defTabSz="957263" rtl="0" eaLnBrk="1" fontAlgn="base" latinLnBrk="0" hangingPunct="1">
                        <a:lnSpc>
                          <a:spcPct val="100000"/>
                        </a:lnSpc>
                        <a:spcBef>
                          <a:spcPct val="20000"/>
                        </a:spcBef>
                        <a:spcAft>
                          <a:spcPct val="0"/>
                        </a:spcAft>
                        <a:buClr>
                          <a:schemeClr val="hlink"/>
                        </a:buClr>
                        <a:buSzPct val="120000"/>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6</a:t>
                      </a:r>
                    </a:p>
                  </a:txBody>
                  <a:tcPr marL="61193" marR="61193" marT="30595" marB="30595"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57263" rtl="0" eaLnBrk="1" fontAlgn="base" latinLnBrk="0" hangingPunct="1">
                        <a:lnSpc>
                          <a:spcPct val="100000"/>
                        </a:lnSpc>
                        <a:spcBef>
                          <a:spcPct val="20000"/>
                        </a:spcBef>
                        <a:spcAft>
                          <a:spcPct val="0"/>
                        </a:spcAft>
                        <a:buClr>
                          <a:schemeClr val="hlink"/>
                        </a:buClr>
                        <a:buSzPct val="120000"/>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Kimya Sanayi</a:t>
                      </a:r>
                    </a:p>
                  </a:txBody>
                  <a:tcPr marL="61193" marR="61193" marT="30595" marB="30595"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57263" rtl="0" eaLnBrk="1" fontAlgn="base" latinLnBrk="0" hangingPunct="1">
                        <a:lnSpc>
                          <a:spcPct val="100000"/>
                        </a:lnSpc>
                        <a:spcBef>
                          <a:spcPct val="20000"/>
                        </a:spcBef>
                        <a:spcAft>
                          <a:spcPct val="0"/>
                        </a:spcAft>
                        <a:buClr>
                          <a:schemeClr val="hlink"/>
                        </a:buClr>
                        <a:buSzPct val="120000"/>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Tuzla</a:t>
                      </a:r>
                    </a:p>
                  </a:txBody>
                  <a:tcPr marL="61193" marR="61193" marT="30595" marB="30595"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57263" rtl="0" eaLnBrk="1" fontAlgn="base" latinLnBrk="0" hangingPunct="1">
                        <a:lnSpc>
                          <a:spcPct val="100000"/>
                        </a:lnSpc>
                        <a:spcBef>
                          <a:spcPct val="20000"/>
                        </a:spcBef>
                        <a:spcAft>
                          <a:spcPct val="0"/>
                        </a:spcAft>
                        <a:buClr>
                          <a:schemeClr val="hlink"/>
                        </a:buClr>
                        <a:buSzPct val="120000"/>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2001</a:t>
                      </a:r>
                    </a:p>
                  </a:txBody>
                  <a:tcPr marL="61193" marR="61193" marT="30595" marB="30595"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57263" rtl="0" eaLnBrk="1" fontAlgn="base" latinLnBrk="0" hangingPunct="1">
                        <a:lnSpc>
                          <a:spcPct val="100000"/>
                        </a:lnSpc>
                        <a:spcBef>
                          <a:spcPct val="20000"/>
                        </a:spcBef>
                        <a:spcAft>
                          <a:spcPct val="0"/>
                        </a:spcAft>
                        <a:buClr>
                          <a:schemeClr val="hlink"/>
                        </a:buClr>
                        <a:buSzPct val="120000"/>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742.208</a:t>
                      </a:r>
                    </a:p>
                  </a:txBody>
                  <a:tcPr marL="61193" marR="61193" marT="30595" marB="30595"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fontAlgn="b"/>
                      <a:r>
                        <a:rPr lang="tr-TR" sz="1200" b="1" i="0" u="none" strike="noStrike" dirty="0">
                          <a:solidFill>
                            <a:srgbClr val="000000"/>
                          </a:solidFill>
                          <a:latin typeface="Bookman Old Style" pitchFamily="18" charset="0"/>
                          <a:cs typeface="Arial" pitchFamily="34" charset="0"/>
                        </a:rPr>
                        <a:t>157</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fontAlgn="b"/>
                      <a:r>
                        <a:rPr lang="tr-TR" sz="1200" b="1" i="0" u="none" strike="noStrike" dirty="0">
                          <a:solidFill>
                            <a:srgbClr val="000000"/>
                          </a:solidFill>
                          <a:latin typeface="Bookman Old Style" pitchFamily="18" charset="0"/>
                          <a:cs typeface="Arial" pitchFamily="34" charset="0"/>
                        </a:rPr>
                        <a:t>5.295</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7"/>
                  </a:ext>
                </a:extLst>
              </a:tr>
              <a:tr h="450991">
                <a:tc>
                  <a:txBody>
                    <a:bodyPr/>
                    <a:lstStyle/>
                    <a:p>
                      <a:pPr marL="0" marR="0" lvl="0" indent="0" algn="ctr" defTabSz="957263" rtl="0" eaLnBrk="1" fontAlgn="base" latinLnBrk="0" hangingPunct="1">
                        <a:lnSpc>
                          <a:spcPct val="100000"/>
                        </a:lnSpc>
                        <a:spcBef>
                          <a:spcPct val="20000"/>
                        </a:spcBef>
                        <a:spcAft>
                          <a:spcPct val="0"/>
                        </a:spcAft>
                        <a:buClr>
                          <a:schemeClr val="hlink"/>
                        </a:buClr>
                        <a:buSzPct val="120000"/>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7</a:t>
                      </a:r>
                    </a:p>
                  </a:txBody>
                  <a:tcPr marL="61193" marR="61193" marT="30595" marB="30595"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57263" rtl="0" eaLnBrk="1" fontAlgn="base" latinLnBrk="0" hangingPunct="1">
                        <a:lnSpc>
                          <a:spcPct val="100000"/>
                        </a:lnSpc>
                        <a:spcBef>
                          <a:spcPct val="20000"/>
                        </a:spcBef>
                        <a:spcAft>
                          <a:spcPct val="0"/>
                        </a:spcAft>
                        <a:buClr>
                          <a:schemeClr val="hlink"/>
                        </a:buClr>
                        <a:buSzPct val="120000"/>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 Deri Sanayi</a:t>
                      </a:r>
                    </a:p>
                  </a:txBody>
                  <a:tcPr marL="61193" marR="61193" marT="30595" marB="30595"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57263" rtl="0" eaLnBrk="1" fontAlgn="base" latinLnBrk="0" hangingPunct="1">
                        <a:lnSpc>
                          <a:spcPct val="100000"/>
                        </a:lnSpc>
                        <a:spcBef>
                          <a:spcPct val="20000"/>
                        </a:spcBef>
                        <a:spcAft>
                          <a:spcPct val="0"/>
                        </a:spcAft>
                        <a:buClr>
                          <a:schemeClr val="hlink"/>
                        </a:buClr>
                        <a:buSzPct val="120000"/>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Tuzla</a:t>
                      </a:r>
                    </a:p>
                  </a:txBody>
                  <a:tcPr marL="61193" marR="61193" marT="30595" marB="30595"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57263" rtl="0" eaLnBrk="1" fontAlgn="base" latinLnBrk="0" hangingPunct="1">
                        <a:lnSpc>
                          <a:spcPct val="100000"/>
                        </a:lnSpc>
                        <a:spcBef>
                          <a:spcPct val="20000"/>
                        </a:spcBef>
                        <a:spcAft>
                          <a:spcPct val="0"/>
                        </a:spcAft>
                        <a:buClr>
                          <a:schemeClr val="hlink"/>
                        </a:buClr>
                        <a:buSzPct val="120000"/>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1982</a:t>
                      </a:r>
                    </a:p>
                  </a:txBody>
                  <a:tcPr marL="61193" marR="61193" marT="30595" marB="30595"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57263" rtl="0" eaLnBrk="1" fontAlgn="base" latinLnBrk="0" hangingPunct="1">
                        <a:lnSpc>
                          <a:spcPct val="100000"/>
                        </a:lnSpc>
                        <a:spcBef>
                          <a:spcPct val="20000"/>
                        </a:spcBef>
                        <a:spcAft>
                          <a:spcPct val="0"/>
                        </a:spcAft>
                        <a:buClr>
                          <a:schemeClr val="hlink"/>
                        </a:buClr>
                        <a:buSzPct val="120000"/>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6.890.000</a:t>
                      </a:r>
                    </a:p>
                  </a:txBody>
                  <a:tcPr marL="61193" marR="61193" marT="30595" marB="30595"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fontAlgn="b"/>
                      <a:r>
                        <a:rPr lang="tr-TR" sz="1200" b="1" i="0" u="none" strike="noStrike" dirty="0">
                          <a:solidFill>
                            <a:srgbClr val="000000"/>
                          </a:solidFill>
                          <a:latin typeface="Bookman Old Style" pitchFamily="18" charset="0"/>
                          <a:cs typeface="Arial" pitchFamily="34" charset="0"/>
                        </a:rPr>
                        <a:t>900</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fontAlgn="b"/>
                      <a:r>
                        <a:rPr lang="tr-TR" sz="1200" b="1" i="0" u="none" strike="noStrike" dirty="0">
                          <a:solidFill>
                            <a:srgbClr val="000000"/>
                          </a:solidFill>
                          <a:latin typeface="Bookman Old Style" pitchFamily="18" charset="0"/>
                          <a:cs typeface="Arial" pitchFamily="34" charset="0"/>
                        </a:rPr>
                        <a:t>20.000</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8"/>
                  </a:ext>
                </a:extLst>
              </a:tr>
              <a:tr h="450991">
                <a:tc>
                  <a:txBody>
                    <a:bodyPr/>
                    <a:lstStyle/>
                    <a:p>
                      <a:pPr marL="0" marR="0" lvl="0" indent="0" algn="ctr" defTabSz="957263" rtl="0" eaLnBrk="1" fontAlgn="base" latinLnBrk="0" hangingPunct="1">
                        <a:lnSpc>
                          <a:spcPct val="100000"/>
                        </a:lnSpc>
                        <a:spcBef>
                          <a:spcPct val="20000"/>
                        </a:spcBef>
                        <a:spcAft>
                          <a:spcPct val="0"/>
                        </a:spcAft>
                        <a:buClr>
                          <a:schemeClr val="hlink"/>
                        </a:buClr>
                        <a:buSzPct val="120000"/>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8</a:t>
                      </a:r>
                    </a:p>
                  </a:txBody>
                  <a:tcPr marL="61193" marR="61193" marT="30595" marB="30595"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57263" rtl="0" eaLnBrk="1" fontAlgn="base" latinLnBrk="0" hangingPunct="1">
                        <a:lnSpc>
                          <a:spcPct val="100000"/>
                        </a:lnSpc>
                        <a:spcBef>
                          <a:spcPct val="20000"/>
                        </a:spcBef>
                        <a:spcAft>
                          <a:spcPct val="0"/>
                        </a:spcAft>
                        <a:buClr>
                          <a:schemeClr val="hlink"/>
                        </a:buClr>
                        <a:buSzPct val="120000"/>
                        <a:buFontTx/>
                        <a:buNone/>
                        <a:tabLst/>
                      </a:pPr>
                      <a:r>
                        <a:rPr kumimoji="0" lang="tr-TR" sz="1200" b="1" i="0" u="none" strike="noStrike" cap="none" normalizeH="0" baseline="0" dirty="0" err="1">
                          <a:ln>
                            <a:noFill/>
                          </a:ln>
                          <a:solidFill>
                            <a:schemeClr val="tx1"/>
                          </a:solidFill>
                          <a:effectLst/>
                          <a:latin typeface="Bookman Old Style" pitchFamily="18" charset="0"/>
                          <a:cs typeface="Arial" pitchFamily="34" charset="0"/>
                        </a:rPr>
                        <a:t>Beylikdüzü</a:t>
                      </a:r>
                      <a:r>
                        <a:rPr kumimoji="0" lang="tr-TR" sz="1200" b="1" i="0" u="none" strike="noStrike" cap="none" normalizeH="0" baseline="0" dirty="0">
                          <a:ln>
                            <a:noFill/>
                          </a:ln>
                          <a:solidFill>
                            <a:schemeClr val="tx1"/>
                          </a:solidFill>
                          <a:effectLst/>
                          <a:latin typeface="Bookman Old Style" pitchFamily="18" charset="0"/>
                          <a:cs typeface="Arial" pitchFamily="34" charset="0"/>
                        </a:rPr>
                        <a:t> </a:t>
                      </a:r>
                    </a:p>
                  </a:txBody>
                  <a:tcPr marL="61193" marR="61193" marT="30595" marB="30595"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57263" rtl="0" eaLnBrk="1" fontAlgn="base" latinLnBrk="0" hangingPunct="1">
                        <a:lnSpc>
                          <a:spcPct val="100000"/>
                        </a:lnSpc>
                        <a:spcBef>
                          <a:spcPct val="20000"/>
                        </a:spcBef>
                        <a:spcAft>
                          <a:spcPct val="0"/>
                        </a:spcAft>
                        <a:buClr>
                          <a:schemeClr val="hlink"/>
                        </a:buClr>
                        <a:buSzPct val="120000"/>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B.Çekmece</a:t>
                      </a:r>
                    </a:p>
                  </a:txBody>
                  <a:tcPr marL="61193" marR="61193" marT="30595" marB="30595"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57263" rtl="0" eaLnBrk="1" fontAlgn="base" latinLnBrk="0" hangingPunct="1">
                        <a:lnSpc>
                          <a:spcPct val="100000"/>
                        </a:lnSpc>
                        <a:spcBef>
                          <a:spcPct val="20000"/>
                        </a:spcBef>
                        <a:spcAft>
                          <a:spcPct val="0"/>
                        </a:spcAft>
                        <a:buClr>
                          <a:schemeClr val="hlink"/>
                        </a:buClr>
                        <a:buSzPct val="120000"/>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2002</a:t>
                      </a:r>
                    </a:p>
                  </a:txBody>
                  <a:tcPr marL="61193" marR="61193" marT="30595" marB="30595"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57263" rtl="0" eaLnBrk="1" fontAlgn="base" latinLnBrk="0" hangingPunct="1">
                        <a:lnSpc>
                          <a:spcPct val="100000"/>
                        </a:lnSpc>
                        <a:spcBef>
                          <a:spcPct val="20000"/>
                        </a:spcBef>
                        <a:spcAft>
                          <a:spcPct val="0"/>
                        </a:spcAft>
                        <a:buClr>
                          <a:schemeClr val="hlink"/>
                        </a:buClr>
                        <a:buSzPct val="120000"/>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1.529.557</a:t>
                      </a:r>
                    </a:p>
                  </a:txBody>
                  <a:tcPr marL="61193" marR="61193" marT="30595" marB="30595"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fontAlgn="b"/>
                      <a:r>
                        <a:rPr lang="tr-TR" sz="1200" b="1" i="0" u="none" strike="noStrike" dirty="0">
                          <a:solidFill>
                            <a:srgbClr val="000000"/>
                          </a:solidFill>
                          <a:latin typeface="Bookman Old Style" pitchFamily="18" charset="0"/>
                          <a:cs typeface="Arial" pitchFamily="34" charset="0"/>
                        </a:rPr>
                        <a:t>939</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fontAlgn="b"/>
                      <a:r>
                        <a:rPr lang="tr-TR" sz="1200" b="1" i="0" u="none" strike="noStrike" dirty="0">
                          <a:solidFill>
                            <a:srgbClr val="000000"/>
                          </a:solidFill>
                          <a:latin typeface="Bookman Old Style" pitchFamily="18" charset="0"/>
                          <a:cs typeface="Arial" pitchFamily="34" charset="0"/>
                        </a:rPr>
                        <a:t>18.000</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9"/>
                  </a:ext>
                </a:extLst>
              </a:tr>
              <a:tr h="450991">
                <a:tc gridSpan="5">
                  <a:txBody>
                    <a:bodyPr/>
                    <a:lstStyle/>
                    <a:p>
                      <a:pPr marL="0" marR="0" lvl="0" indent="0" algn="l" defTabSz="957263" rtl="0" eaLnBrk="1" fontAlgn="base" latinLnBrk="0" hangingPunct="1">
                        <a:lnSpc>
                          <a:spcPct val="100000"/>
                        </a:lnSpc>
                        <a:spcBef>
                          <a:spcPct val="20000"/>
                        </a:spcBef>
                        <a:spcAft>
                          <a:spcPct val="0"/>
                        </a:spcAft>
                        <a:buClr>
                          <a:schemeClr val="hlink"/>
                        </a:buClr>
                        <a:buSzPct val="120000"/>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TOPLAM</a:t>
                      </a:r>
                    </a:p>
                  </a:txBody>
                  <a:tcPr marL="61193" marR="61193" marT="30595" marB="30595"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pPr marL="0" marR="0" lvl="0" indent="0" algn="l" defTabSz="957263" rtl="0" eaLnBrk="1" fontAlgn="base" latinLnBrk="0" hangingPunct="1">
                        <a:lnSpc>
                          <a:spcPct val="100000"/>
                        </a:lnSpc>
                        <a:spcBef>
                          <a:spcPct val="20000"/>
                        </a:spcBef>
                        <a:spcAft>
                          <a:spcPct val="0"/>
                        </a:spcAft>
                        <a:buClr>
                          <a:schemeClr val="hlink"/>
                        </a:buClr>
                        <a:buSzPct val="120000"/>
                        <a:buFontTx/>
                        <a:buNone/>
                        <a:tabLst/>
                      </a:pPr>
                      <a:endParaRPr kumimoji="0" lang="tr-TR" sz="1600" b="1" i="0" u="none" strike="noStrike" cap="none" normalizeH="0" baseline="0" dirty="0">
                        <a:ln>
                          <a:noFill/>
                        </a:ln>
                        <a:solidFill>
                          <a:srgbClr val="000099"/>
                        </a:solidFill>
                        <a:effectLst/>
                        <a:latin typeface="Times New Roman" pitchFamily="18" charset="0"/>
                      </a:endParaRPr>
                    </a:p>
                  </a:txBody>
                  <a:tcPr marL="81591" marR="81591" marT="40793" marB="40793" horzOverflow="overflow">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hMerge="1">
                  <a:txBody>
                    <a:bodyPr/>
                    <a:lstStyle/>
                    <a:p>
                      <a:pPr marL="0" marR="0" lvl="0" indent="0" algn="l" defTabSz="957263" rtl="0" eaLnBrk="1" fontAlgn="base" latinLnBrk="0" hangingPunct="1">
                        <a:lnSpc>
                          <a:spcPct val="100000"/>
                        </a:lnSpc>
                        <a:spcBef>
                          <a:spcPct val="20000"/>
                        </a:spcBef>
                        <a:spcAft>
                          <a:spcPct val="0"/>
                        </a:spcAft>
                        <a:buClr>
                          <a:schemeClr val="hlink"/>
                        </a:buClr>
                        <a:buSzPct val="120000"/>
                        <a:buFontTx/>
                        <a:buNone/>
                        <a:tabLst/>
                      </a:pPr>
                      <a:endParaRPr kumimoji="0" lang="tr-TR" sz="1600" b="1" i="0" u="none" strike="noStrike" cap="none" normalizeH="0" baseline="0" dirty="0">
                        <a:ln>
                          <a:noFill/>
                        </a:ln>
                        <a:solidFill>
                          <a:srgbClr val="000099"/>
                        </a:solidFill>
                        <a:effectLst/>
                        <a:latin typeface="Times New Roman" pitchFamily="18" charset="0"/>
                      </a:endParaRPr>
                    </a:p>
                  </a:txBody>
                  <a:tcPr marL="81591" marR="81591" marT="40793" marB="40793" horzOverflow="overflow">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hMerge="1">
                  <a:txBody>
                    <a:bodyPr/>
                    <a:lstStyle/>
                    <a:p>
                      <a:pPr marL="0" marR="0" lvl="0" indent="0" algn="ctr" defTabSz="957263" rtl="0" eaLnBrk="1" fontAlgn="base" latinLnBrk="0" hangingPunct="1">
                        <a:lnSpc>
                          <a:spcPct val="100000"/>
                        </a:lnSpc>
                        <a:spcBef>
                          <a:spcPct val="20000"/>
                        </a:spcBef>
                        <a:spcAft>
                          <a:spcPct val="0"/>
                        </a:spcAft>
                        <a:buClr>
                          <a:schemeClr val="hlink"/>
                        </a:buClr>
                        <a:buSzPct val="120000"/>
                        <a:buFontTx/>
                        <a:buNone/>
                        <a:tabLst/>
                      </a:pPr>
                      <a:endParaRPr kumimoji="0" lang="tr-TR" sz="1800" b="1" i="0" u="none" strike="noStrike" cap="none" normalizeH="0" baseline="0" dirty="0">
                        <a:ln>
                          <a:noFill/>
                        </a:ln>
                        <a:solidFill>
                          <a:srgbClr val="000099"/>
                        </a:solidFill>
                        <a:effectLst/>
                        <a:latin typeface="Times New Roman" pitchFamily="18" charset="0"/>
                      </a:endParaRPr>
                    </a:p>
                  </a:txBody>
                  <a:tcPr marL="81591" marR="81591" marT="40793" marB="40793" horzOverflow="overflow">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hMerge="1">
                  <a:txBody>
                    <a:bodyPr/>
                    <a:lstStyle/>
                    <a:p>
                      <a:pPr marL="0" marR="0" lvl="0" indent="0" algn="r" defTabSz="957263" rtl="0" eaLnBrk="1" fontAlgn="base" latinLnBrk="0" hangingPunct="1">
                        <a:lnSpc>
                          <a:spcPct val="100000"/>
                        </a:lnSpc>
                        <a:spcBef>
                          <a:spcPct val="20000"/>
                        </a:spcBef>
                        <a:spcAft>
                          <a:spcPct val="0"/>
                        </a:spcAft>
                        <a:buClr>
                          <a:schemeClr val="hlink"/>
                        </a:buClr>
                        <a:buSzPct val="120000"/>
                        <a:buFontTx/>
                        <a:buNone/>
                        <a:tabLst/>
                      </a:pPr>
                      <a:endParaRPr kumimoji="0" lang="tr-TR" sz="1800" b="1" i="0" u="none" strike="noStrike" cap="none" normalizeH="0" baseline="0" dirty="0">
                        <a:ln>
                          <a:noFill/>
                        </a:ln>
                        <a:solidFill>
                          <a:srgbClr val="000099"/>
                        </a:solidFill>
                        <a:effectLst/>
                        <a:latin typeface="Times New Roman" pitchFamily="18" charset="0"/>
                      </a:endParaRPr>
                    </a:p>
                  </a:txBody>
                  <a:tcPr marL="81591" marR="81591" marT="40793" marB="40793" horzOverflow="overflow">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algn="ctr" fontAlgn="b"/>
                      <a:r>
                        <a:rPr lang="tr-TR" sz="1200" b="1" i="0" u="none" strike="noStrike" dirty="0">
                          <a:solidFill>
                            <a:srgbClr val="000000"/>
                          </a:solidFill>
                          <a:latin typeface="Bookman Old Style" pitchFamily="18" charset="0"/>
                          <a:cs typeface="Arial" pitchFamily="34" charset="0"/>
                        </a:rPr>
                        <a:t>23.861</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algn="ctr" fontAlgn="b"/>
                      <a:r>
                        <a:rPr lang="tr-TR" sz="1200" b="1" i="0" u="none" strike="noStrike" dirty="0">
                          <a:solidFill>
                            <a:srgbClr val="000000"/>
                          </a:solidFill>
                          <a:latin typeface="Bookman Old Style" pitchFamily="18" charset="0"/>
                          <a:cs typeface="Arial" pitchFamily="34" charset="0"/>
                        </a:rPr>
                        <a:t>235.694</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10"/>
                  </a:ext>
                </a:extLst>
              </a:tr>
            </a:tbl>
          </a:graphicData>
        </a:graphic>
      </p:graphicFrame>
      <p:sp>
        <p:nvSpPr>
          <p:cNvPr id="2" name="Slayt Numarası Yer Tutucusu 1">
            <a:extLst>
              <a:ext uri="{FF2B5EF4-FFF2-40B4-BE49-F238E27FC236}">
                <a16:creationId xmlns:a16="http://schemas.microsoft.com/office/drawing/2014/main" id="{01542E49-8F0B-4B52-92A4-A892809FB432}"/>
              </a:ext>
            </a:extLst>
          </p:cNvPr>
          <p:cNvSpPr>
            <a:spLocks noGrp="1"/>
          </p:cNvSpPr>
          <p:nvPr>
            <p:ph type="sldNum" sz="quarter" idx="12"/>
          </p:nvPr>
        </p:nvSpPr>
        <p:spPr/>
        <p:txBody>
          <a:bodyPr/>
          <a:lstStyle/>
          <a:p>
            <a:pPr>
              <a:defRPr/>
            </a:pPr>
            <a:fld id="{7F979C48-A748-48C9-B264-A35E2CA3DA99}" type="slidenum">
              <a:rPr lang="tr-TR" smtClean="0"/>
              <a:pPr>
                <a:defRPr/>
              </a:pPr>
              <a:t>46</a:t>
            </a:fld>
            <a:endParaRPr lang="tr-TR"/>
          </a:p>
        </p:txBody>
      </p:sp>
    </p:spTree>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3100" name="Group 92"/>
          <p:cNvGraphicFramePr>
            <a:graphicFrameLocks noGrp="1"/>
          </p:cNvGraphicFramePr>
          <p:nvPr>
            <p:ph idx="4294967295"/>
            <p:extLst>
              <p:ext uri="{D42A27DB-BD31-4B8C-83A1-F6EECF244321}">
                <p14:modId xmlns:p14="http://schemas.microsoft.com/office/powerpoint/2010/main" val="3826620779"/>
              </p:ext>
            </p:extLst>
          </p:nvPr>
        </p:nvGraphicFramePr>
        <p:xfrm>
          <a:off x="242647" y="965200"/>
          <a:ext cx="6480721" cy="8254998"/>
        </p:xfrm>
        <a:graphic>
          <a:graphicData uri="http://schemas.openxmlformats.org/drawingml/2006/table">
            <a:tbl>
              <a:tblPr/>
              <a:tblGrid>
                <a:gridCol w="448989">
                  <a:extLst>
                    <a:ext uri="{9D8B030D-6E8A-4147-A177-3AD203B41FA5}">
                      <a16:colId xmlns:a16="http://schemas.microsoft.com/office/drawing/2014/main" val="20000"/>
                    </a:ext>
                  </a:extLst>
                </a:gridCol>
                <a:gridCol w="1620485">
                  <a:extLst>
                    <a:ext uri="{9D8B030D-6E8A-4147-A177-3AD203B41FA5}">
                      <a16:colId xmlns:a16="http://schemas.microsoft.com/office/drawing/2014/main" val="20001"/>
                    </a:ext>
                  </a:extLst>
                </a:gridCol>
                <a:gridCol w="1307036">
                  <a:extLst>
                    <a:ext uri="{9D8B030D-6E8A-4147-A177-3AD203B41FA5}">
                      <a16:colId xmlns:a16="http://schemas.microsoft.com/office/drawing/2014/main" val="20002"/>
                    </a:ext>
                  </a:extLst>
                </a:gridCol>
                <a:gridCol w="896167">
                  <a:extLst>
                    <a:ext uri="{9D8B030D-6E8A-4147-A177-3AD203B41FA5}">
                      <a16:colId xmlns:a16="http://schemas.microsoft.com/office/drawing/2014/main" val="20003"/>
                    </a:ext>
                  </a:extLst>
                </a:gridCol>
                <a:gridCol w="792088">
                  <a:extLst>
                    <a:ext uri="{9D8B030D-6E8A-4147-A177-3AD203B41FA5}">
                      <a16:colId xmlns:a16="http://schemas.microsoft.com/office/drawing/2014/main" val="20004"/>
                    </a:ext>
                  </a:extLst>
                </a:gridCol>
                <a:gridCol w="653518">
                  <a:extLst>
                    <a:ext uri="{9D8B030D-6E8A-4147-A177-3AD203B41FA5}">
                      <a16:colId xmlns:a16="http://schemas.microsoft.com/office/drawing/2014/main" val="20005"/>
                    </a:ext>
                  </a:extLst>
                </a:gridCol>
                <a:gridCol w="762438">
                  <a:extLst>
                    <a:ext uri="{9D8B030D-6E8A-4147-A177-3AD203B41FA5}">
                      <a16:colId xmlns:a16="http://schemas.microsoft.com/office/drawing/2014/main" val="20006"/>
                    </a:ext>
                  </a:extLst>
                </a:gridCol>
              </a:tblGrid>
              <a:tr h="639445">
                <a:tc gridSpan="7">
                  <a:txBody>
                    <a:bodyPr/>
                    <a:lstStyle/>
                    <a:p>
                      <a:pPr marL="0" marR="0" lvl="0" indent="0" algn="ctr" defTabSz="957263" rtl="0" eaLnBrk="1" fontAlgn="base" latinLnBrk="0" hangingPunct="1">
                        <a:lnSpc>
                          <a:spcPct val="100000"/>
                        </a:lnSpc>
                        <a:spcBef>
                          <a:spcPct val="50000"/>
                        </a:spcBef>
                        <a:spcAft>
                          <a:spcPct val="0"/>
                        </a:spcAft>
                        <a:buClrTx/>
                        <a:buSzTx/>
                        <a:buFontTx/>
                        <a:buNone/>
                        <a:tabLst/>
                      </a:pPr>
                      <a:r>
                        <a:rPr kumimoji="0" lang="tr-TR" sz="1600" b="1" i="0" u="none" strike="noStrike" cap="none" normalizeH="0" baseline="0" dirty="0">
                          <a:ln>
                            <a:noFill/>
                          </a:ln>
                          <a:solidFill>
                            <a:srgbClr val="FF0000"/>
                          </a:solidFill>
                          <a:effectLst/>
                          <a:latin typeface="Bookman Old Style" pitchFamily="18" charset="0"/>
                          <a:cs typeface="Arial" pitchFamily="34" charset="0"/>
                        </a:rPr>
                        <a:t>İSTANBUL KÜÇÜK  SANAYİ  SİTELERİ </a:t>
                      </a:r>
                    </a:p>
                  </a:txBody>
                  <a:tcPr marL="61193" marR="61193" marT="30595" marB="30595"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pPr marL="0" marR="0" lvl="0" indent="0" algn="ctr" defTabSz="957263" rtl="0" eaLnBrk="1" fontAlgn="base" latinLnBrk="0" hangingPunct="1">
                        <a:lnSpc>
                          <a:spcPct val="100000"/>
                        </a:lnSpc>
                        <a:spcBef>
                          <a:spcPct val="50000"/>
                        </a:spcBef>
                        <a:spcAft>
                          <a:spcPct val="0"/>
                        </a:spcAft>
                        <a:buClrTx/>
                        <a:buSzTx/>
                        <a:buFontTx/>
                        <a:buNone/>
                        <a:tabLst/>
                      </a:pPr>
                      <a:endParaRPr kumimoji="0" lang="tr-TR" sz="2400" b="1" i="0" u="none" strike="noStrike" cap="none" normalizeH="0" baseline="0" dirty="0">
                        <a:ln>
                          <a:noFill/>
                        </a:ln>
                        <a:solidFill>
                          <a:srgbClr val="000099"/>
                        </a:solidFill>
                        <a:effectLst/>
                        <a:latin typeface="Times New Roman" pitchFamily="18" charset="0"/>
                      </a:endParaRPr>
                    </a:p>
                  </a:txBody>
                  <a:tcPr marL="81591" marR="81591" marT="40793" marB="40793" horzOverflow="overflow">
                    <a:lnL w="28575" cap="flat" cmpd="sng" algn="ctr">
                      <a:solidFill>
                        <a:srgbClr val="003399"/>
                      </a:solidFill>
                      <a:prstDash val="solid"/>
                      <a:round/>
                      <a:headEnd type="none" w="med" len="med"/>
                      <a:tailEnd type="none" w="med" len="med"/>
                    </a:lnL>
                    <a:lnR w="28575" cap="flat" cmpd="sng" algn="ctr">
                      <a:solidFill>
                        <a:srgbClr val="003399"/>
                      </a:solidFill>
                      <a:prstDash val="solid"/>
                      <a:round/>
                      <a:headEnd type="none" w="med" len="med"/>
                      <a:tailEnd type="none" w="med" len="med"/>
                    </a:lnR>
                    <a:lnT w="28575" cap="flat" cmpd="sng" algn="ctr">
                      <a:solidFill>
                        <a:srgbClr val="003399"/>
                      </a:solidFill>
                      <a:prstDash val="solid"/>
                      <a:round/>
                      <a:headEnd type="none" w="med" len="med"/>
                      <a:tailEnd type="none" w="med" len="med"/>
                    </a:lnT>
                    <a:lnB w="12700" cap="flat" cmpd="sng" algn="ctr">
                      <a:solidFill>
                        <a:srgbClr val="0033CC"/>
                      </a:solidFill>
                      <a:prstDash val="solid"/>
                      <a:round/>
                      <a:headEnd type="none" w="med" len="med"/>
                      <a:tailEnd type="none" w="med" len="med"/>
                    </a:lnB>
                    <a:lnTlToBr>
                      <a:noFill/>
                    </a:lnTlToBr>
                    <a:lnBlToTr>
                      <a:noFill/>
                    </a:lnBlToTr>
                    <a:solidFill>
                      <a:schemeClr val="bg2"/>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00"/>
                  </a:ext>
                </a:extLst>
              </a:tr>
              <a:tr h="1925333">
                <a:tc>
                  <a:txBody>
                    <a:bodyPr/>
                    <a:lstStyle/>
                    <a:p>
                      <a:pPr marL="0" marR="0" lvl="0" indent="0" algn="ctr" defTabSz="957263" rtl="0" eaLnBrk="1" fontAlgn="base" latinLnBrk="0" hangingPunct="1">
                        <a:lnSpc>
                          <a:spcPct val="100000"/>
                        </a:lnSpc>
                        <a:spcBef>
                          <a:spcPct val="20000"/>
                        </a:spcBef>
                        <a:spcAft>
                          <a:spcPct val="0"/>
                        </a:spcAft>
                        <a:buClr>
                          <a:schemeClr val="hlink"/>
                        </a:buClr>
                        <a:buSzPct val="120000"/>
                        <a:buFontTx/>
                        <a:buNone/>
                        <a:tabLst/>
                      </a:pPr>
                      <a:r>
                        <a:rPr kumimoji="0" lang="tr-TR" sz="900" b="1" i="0" u="none" strike="noStrike" cap="none" normalizeH="0" baseline="0" dirty="0">
                          <a:ln>
                            <a:noFill/>
                          </a:ln>
                          <a:solidFill>
                            <a:srgbClr val="000099"/>
                          </a:solidFill>
                          <a:effectLst/>
                          <a:latin typeface="Bookman Old Style" pitchFamily="18" charset="0"/>
                          <a:cs typeface="Arial" pitchFamily="34" charset="0"/>
                        </a:rPr>
                        <a:t>SIRA NO</a:t>
                      </a:r>
                    </a:p>
                  </a:txBody>
                  <a:tcPr marL="61193" marR="61193" marT="30595" marB="30595"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57263" rtl="0" eaLnBrk="1" fontAlgn="base" latinLnBrk="0" hangingPunct="1">
                        <a:lnSpc>
                          <a:spcPct val="100000"/>
                        </a:lnSpc>
                        <a:spcBef>
                          <a:spcPct val="20000"/>
                        </a:spcBef>
                        <a:spcAft>
                          <a:spcPct val="0"/>
                        </a:spcAft>
                        <a:buClr>
                          <a:schemeClr val="hlink"/>
                        </a:buClr>
                        <a:buSzPct val="120000"/>
                        <a:buFontTx/>
                        <a:buNone/>
                        <a:tabLst/>
                      </a:pPr>
                      <a:r>
                        <a:rPr kumimoji="0" lang="tr-TR" sz="1100" b="1" i="0" u="none" strike="noStrike" cap="none" normalizeH="0" baseline="0" dirty="0">
                          <a:ln>
                            <a:noFill/>
                          </a:ln>
                          <a:solidFill>
                            <a:srgbClr val="000099"/>
                          </a:solidFill>
                          <a:effectLst/>
                          <a:latin typeface="Bookman Old Style" pitchFamily="18" charset="0"/>
                          <a:cs typeface="Arial" pitchFamily="34" charset="0"/>
                        </a:rPr>
                        <a:t>ADI</a:t>
                      </a:r>
                    </a:p>
                  </a:txBody>
                  <a:tcPr marL="61193" marR="61193" marT="30595" marB="30595"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57263" rtl="0" eaLnBrk="1" fontAlgn="base" latinLnBrk="0" hangingPunct="1">
                        <a:lnSpc>
                          <a:spcPct val="100000"/>
                        </a:lnSpc>
                        <a:spcBef>
                          <a:spcPct val="20000"/>
                        </a:spcBef>
                        <a:spcAft>
                          <a:spcPct val="0"/>
                        </a:spcAft>
                        <a:buClr>
                          <a:schemeClr val="hlink"/>
                        </a:buClr>
                        <a:buSzPct val="120000"/>
                        <a:buFontTx/>
                        <a:buNone/>
                        <a:tabLst/>
                      </a:pPr>
                      <a:r>
                        <a:rPr kumimoji="0" lang="tr-TR" sz="1100" b="1" i="0" u="none" strike="noStrike" cap="none" normalizeH="0" baseline="0" dirty="0">
                          <a:ln>
                            <a:noFill/>
                          </a:ln>
                          <a:solidFill>
                            <a:srgbClr val="000099"/>
                          </a:solidFill>
                          <a:effectLst/>
                          <a:latin typeface="Bookman Old Style" pitchFamily="18" charset="0"/>
                          <a:cs typeface="Arial" pitchFamily="34" charset="0"/>
                        </a:rPr>
                        <a:t>YERİ</a:t>
                      </a:r>
                    </a:p>
                  </a:txBody>
                  <a:tcPr marL="61193" marR="61193" marT="30595" marB="30595"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57263" rtl="0" eaLnBrk="1" fontAlgn="base" latinLnBrk="0" hangingPunct="1">
                        <a:lnSpc>
                          <a:spcPct val="100000"/>
                        </a:lnSpc>
                        <a:spcBef>
                          <a:spcPct val="20000"/>
                        </a:spcBef>
                        <a:spcAft>
                          <a:spcPct val="0"/>
                        </a:spcAft>
                        <a:buClr>
                          <a:schemeClr val="hlink"/>
                        </a:buClr>
                        <a:buSzPct val="120000"/>
                        <a:buFontTx/>
                        <a:buNone/>
                        <a:tabLst/>
                      </a:pPr>
                      <a:r>
                        <a:rPr kumimoji="0" lang="tr-TR" sz="1100" b="1" i="0" u="none" strike="noStrike" cap="none" normalizeH="0" baseline="0" dirty="0">
                          <a:ln>
                            <a:noFill/>
                          </a:ln>
                          <a:solidFill>
                            <a:srgbClr val="000099"/>
                          </a:solidFill>
                          <a:effectLst/>
                          <a:latin typeface="Bookman Old Style" pitchFamily="18" charset="0"/>
                          <a:cs typeface="Arial" pitchFamily="34" charset="0"/>
                        </a:rPr>
                        <a:t>KURULUŞ YILI</a:t>
                      </a:r>
                    </a:p>
                  </a:txBody>
                  <a:tcPr marL="61193" marR="61193" marT="30595" marB="30595"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57263" rtl="0" eaLnBrk="1" fontAlgn="base" latinLnBrk="0" hangingPunct="1">
                        <a:lnSpc>
                          <a:spcPct val="100000"/>
                        </a:lnSpc>
                        <a:spcBef>
                          <a:spcPct val="20000"/>
                        </a:spcBef>
                        <a:spcAft>
                          <a:spcPct val="0"/>
                        </a:spcAft>
                        <a:buClr>
                          <a:schemeClr val="hlink"/>
                        </a:buClr>
                        <a:buSzPct val="120000"/>
                        <a:buFontTx/>
                        <a:buNone/>
                        <a:tabLst/>
                      </a:pPr>
                      <a:r>
                        <a:rPr kumimoji="0" lang="tr-TR" sz="1100" b="1" i="0" u="none" strike="noStrike" cap="none" normalizeH="0" baseline="0" dirty="0">
                          <a:ln>
                            <a:noFill/>
                          </a:ln>
                          <a:solidFill>
                            <a:srgbClr val="000099"/>
                          </a:solidFill>
                          <a:effectLst/>
                          <a:latin typeface="Bookman Old Style" pitchFamily="18" charset="0"/>
                          <a:cs typeface="Arial" pitchFamily="34" charset="0"/>
                        </a:rPr>
                        <a:t>ALANI</a:t>
                      </a:r>
                    </a:p>
                    <a:p>
                      <a:pPr marL="0" marR="0" lvl="0" indent="0" algn="ctr" defTabSz="957263" rtl="0" eaLnBrk="1" fontAlgn="base" latinLnBrk="0" hangingPunct="1">
                        <a:lnSpc>
                          <a:spcPct val="100000"/>
                        </a:lnSpc>
                        <a:spcBef>
                          <a:spcPct val="20000"/>
                        </a:spcBef>
                        <a:spcAft>
                          <a:spcPct val="0"/>
                        </a:spcAft>
                        <a:buClr>
                          <a:schemeClr val="hlink"/>
                        </a:buClr>
                        <a:buSzPct val="120000"/>
                        <a:buFontTx/>
                        <a:buNone/>
                        <a:tabLst/>
                      </a:pPr>
                      <a:r>
                        <a:rPr kumimoji="0" lang="tr-TR" sz="1100" b="1" i="0" u="none" strike="noStrike" cap="none" normalizeH="0" baseline="0" dirty="0">
                          <a:ln>
                            <a:noFill/>
                          </a:ln>
                          <a:solidFill>
                            <a:srgbClr val="000099"/>
                          </a:solidFill>
                          <a:effectLst/>
                          <a:latin typeface="Bookman Old Style" pitchFamily="18" charset="0"/>
                          <a:cs typeface="Arial" pitchFamily="34" charset="0"/>
                        </a:rPr>
                        <a:t>(M²)</a:t>
                      </a:r>
                    </a:p>
                  </a:txBody>
                  <a:tcPr marL="61193" marR="61193" marT="30595" marB="30595"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57263" rtl="0" eaLnBrk="1" fontAlgn="base" latinLnBrk="0" hangingPunct="1">
                        <a:lnSpc>
                          <a:spcPct val="100000"/>
                        </a:lnSpc>
                        <a:spcBef>
                          <a:spcPct val="20000"/>
                        </a:spcBef>
                        <a:spcAft>
                          <a:spcPct val="0"/>
                        </a:spcAft>
                        <a:buClr>
                          <a:schemeClr val="hlink"/>
                        </a:buClr>
                        <a:buSzPct val="120000"/>
                        <a:buFontTx/>
                        <a:buNone/>
                        <a:tabLst/>
                      </a:pPr>
                      <a:r>
                        <a:rPr kumimoji="0" lang="tr-TR" sz="1100" b="1" i="0" u="none" strike="noStrike" cap="none" normalizeH="0" baseline="0" dirty="0">
                          <a:ln>
                            <a:noFill/>
                          </a:ln>
                          <a:solidFill>
                            <a:srgbClr val="000099"/>
                          </a:solidFill>
                          <a:effectLst/>
                          <a:latin typeface="Bookman Old Style" pitchFamily="18" charset="0"/>
                          <a:cs typeface="Arial" pitchFamily="34" charset="0"/>
                        </a:rPr>
                        <a:t>FAAL FİRMA SAYISI</a:t>
                      </a:r>
                    </a:p>
                  </a:txBody>
                  <a:tcPr marL="61193" marR="61193" marT="30595" marB="30595"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57263" rtl="0" eaLnBrk="1" fontAlgn="base" latinLnBrk="0" hangingPunct="1">
                        <a:lnSpc>
                          <a:spcPct val="100000"/>
                        </a:lnSpc>
                        <a:spcBef>
                          <a:spcPct val="20000"/>
                        </a:spcBef>
                        <a:spcAft>
                          <a:spcPct val="0"/>
                        </a:spcAft>
                        <a:buClr>
                          <a:schemeClr val="hlink"/>
                        </a:buClr>
                        <a:buSzPct val="120000"/>
                        <a:buFontTx/>
                        <a:buNone/>
                        <a:tabLst/>
                      </a:pPr>
                      <a:r>
                        <a:rPr kumimoji="0" lang="tr-TR" sz="1100" b="1" i="0" u="none" strike="noStrike" cap="none" normalizeH="0" baseline="0" dirty="0">
                          <a:ln>
                            <a:noFill/>
                          </a:ln>
                          <a:solidFill>
                            <a:srgbClr val="000099"/>
                          </a:solidFill>
                          <a:effectLst/>
                          <a:latin typeface="Bookman Old Style" pitchFamily="18" charset="0"/>
                          <a:cs typeface="Arial" pitchFamily="34" charset="0"/>
                        </a:rPr>
                        <a:t>ÇALIŞAN SAYISI</a:t>
                      </a:r>
                    </a:p>
                  </a:txBody>
                  <a:tcPr marL="61193" marR="61193" marT="30595" marB="30595"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1"/>
                  </a:ext>
                </a:extLst>
              </a:tr>
              <a:tr h="583253">
                <a:tc>
                  <a:txBody>
                    <a:bodyPr/>
                    <a:lstStyle/>
                    <a:p>
                      <a:pPr marL="0" marR="0" lvl="0" indent="0" algn="ctr" defTabSz="957263" rtl="0" eaLnBrk="1" fontAlgn="base" latinLnBrk="0" hangingPunct="1">
                        <a:lnSpc>
                          <a:spcPct val="100000"/>
                        </a:lnSpc>
                        <a:spcBef>
                          <a:spcPct val="20000"/>
                        </a:spcBef>
                        <a:spcAft>
                          <a:spcPct val="0"/>
                        </a:spcAft>
                        <a:buClr>
                          <a:schemeClr val="hlink"/>
                        </a:buClr>
                        <a:buSzPct val="120000"/>
                        <a:buFontTx/>
                        <a:buNone/>
                        <a:tabLst/>
                      </a:pPr>
                      <a:r>
                        <a:rPr kumimoji="0" lang="tr-TR" sz="1200" b="1" i="0" u="none" strike="noStrike" kern="1200" cap="none" normalizeH="0" baseline="0" dirty="0">
                          <a:ln>
                            <a:noFill/>
                          </a:ln>
                          <a:solidFill>
                            <a:schemeClr val="tx1"/>
                          </a:solidFill>
                          <a:effectLst/>
                          <a:latin typeface="Bookman Old Style" pitchFamily="18" charset="0"/>
                          <a:ea typeface="+mn-ea"/>
                          <a:cs typeface="Arial" pitchFamily="34" charset="0"/>
                        </a:rPr>
                        <a:t>1</a:t>
                      </a:r>
                    </a:p>
                  </a:txBody>
                  <a:tcPr marL="61193" marR="61193" marT="30595" marB="30595"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57263" rtl="0" eaLnBrk="1" fontAlgn="base" latinLnBrk="0" hangingPunct="1">
                        <a:lnSpc>
                          <a:spcPct val="100000"/>
                        </a:lnSpc>
                        <a:spcBef>
                          <a:spcPct val="20000"/>
                        </a:spcBef>
                        <a:spcAft>
                          <a:spcPct val="0"/>
                        </a:spcAft>
                        <a:buClr>
                          <a:schemeClr val="hlink"/>
                        </a:buClr>
                        <a:buSzPct val="120000"/>
                        <a:buFontTx/>
                        <a:buNone/>
                        <a:tabLst/>
                      </a:pPr>
                      <a:r>
                        <a:rPr kumimoji="0" lang="tr-TR" sz="1200" b="1" i="0" u="none" strike="noStrike" kern="1200" cap="none" normalizeH="0" baseline="0" dirty="0" err="1">
                          <a:ln>
                            <a:noFill/>
                          </a:ln>
                          <a:solidFill>
                            <a:schemeClr val="tx1"/>
                          </a:solidFill>
                          <a:effectLst/>
                          <a:latin typeface="Bookman Old Style" pitchFamily="18" charset="0"/>
                          <a:ea typeface="+mn-ea"/>
                          <a:cs typeface="Arial" pitchFamily="34" charset="0"/>
                        </a:rPr>
                        <a:t>İmes</a:t>
                      </a:r>
                      <a:r>
                        <a:rPr kumimoji="0" lang="tr-TR" sz="1200" b="1" i="0" u="none" strike="noStrike" kern="1200" cap="none" normalizeH="0" baseline="0" dirty="0">
                          <a:ln>
                            <a:noFill/>
                          </a:ln>
                          <a:solidFill>
                            <a:schemeClr val="tx1"/>
                          </a:solidFill>
                          <a:effectLst/>
                          <a:latin typeface="Bookman Old Style" pitchFamily="18" charset="0"/>
                          <a:ea typeface="+mn-ea"/>
                          <a:cs typeface="Arial" pitchFamily="34" charset="0"/>
                        </a:rPr>
                        <a:t> KSS.</a:t>
                      </a:r>
                    </a:p>
                  </a:txBody>
                  <a:tcPr marL="4086" marR="4086" marT="4086"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57263" rtl="0" eaLnBrk="1" fontAlgn="base" latinLnBrk="0" hangingPunct="1">
                        <a:lnSpc>
                          <a:spcPct val="100000"/>
                        </a:lnSpc>
                        <a:spcBef>
                          <a:spcPct val="20000"/>
                        </a:spcBef>
                        <a:spcAft>
                          <a:spcPct val="0"/>
                        </a:spcAft>
                        <a:buClr>
                          <a:schemeClr val="hlink"/>
                        </a:buClr>
                        <a:buSzPct val="120000"/>
                        <a:buFontTx/>
                        <a:buNone/>
                        <a:tabLst/>
                      </a:pPr>
                      <a:r>
                        <a:rPr kumimoji="0" lang="tr-TR" sz="1200" b="1" i="0" u="none" strike="noStrike" kern="1200" cap="none" normalizeH="0" baseline="0" dirty="0" err="1">
                          <a:ln>
                            <a:noFill/>
                          </a:ln>
                          <a:solidFill>
                            <a:schemeClr val="tx1"/>
                          </a:solidFill>
                          <a:effectLst/>
                          <a:latin typeface="Bookman Old Style" pitchFamily="18" charset="0"/>
                          <a:ea typeface="+mn-ea"/>
                          <a:cs typeface="Arial" pitchFamily="34" charset="0"/>
                        </a:rPr>
                        <a:t>Dudullu</a:t>
                      </a:r>
                      <a:endParaRPr kumimoji="0" lang="tr-TR" sz="1200" b="1" i="0" u="none" strike="noStrike" kern="1200" cap="none" normalizeH="0" baseline="0" dirty="0">
                        <a:ln>
                          <a:noFill/>
                        </a:ln>
                        <a:solidFill>
                          <a:schemeClr val="tx1"/>
                        </a:solidFill>
                        <a:effectLst/>
                        <a:latin typeface="Bookman Old Style" pitchFamily="18" charset="0"/>
                        <a:ea typeface="+mn-ea"/>
                        <a:cs typeface="Arial" pitchFamily="34" charset="0"/>
                      </a:endParaRPr>
                    </a:p>
                  </a:txBody>
                  <a:tcPr marL="4086" marR="4086" marT="4086"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57263" rtl="0" eaLnBrk="1" fontAlgn="base" latinLnBrk="0" hangingPunct="1">
                        <a:lnSpc>
                          <a:spcPct val="100000"/>
                        </a:lnSpc>
                        <a:spcBef>
                          <a:spcPct val="20000"/>
                        </a:spcBef>
                        <a:spcAft>
                          <a:spcPct val="0"/>
                        </a:spcAft>
                        <a:buClr>
                          <a:schemeClr val="hlink"/>
                        </a:buClr>
                        <a:buSzPct val="120000"/>
                        <a:buFontTx/>
                        <a:buNone/>
                        <a:tabLst/>
                      </a:pPr>
                      <a:r>
                        <a:rPr kumimoji="0" lang="tr-TR" sz="1200" b="1" i="0" u="none" strike="noStrike" kern="1200" cap="none" normalizeH="0" baseline="0" dirty="0">
                          <a:ln>
                            <a:noFill/>
                          </a:ln>
                          <a:solidFill>
                            <a:schemeClr val="tx1"/>
                          </a:solidFill>
                          <a:effectLst/>
                          <a:latin typeface="Bookman Old Style" pitchFamily="18" charset="0"/>
                          <a:ea typeface="+mn-ea"/>
                          <a:cs typeface="Arial" pitchFamily="34" charset="0"/>
                        </a:rPr>
                        <a:t>1971</a:t>
                      </a:r>
                    </a:p>
                  </a:txBody>
                  <a:tcPr marL="4086" marR="4086" marT="4086"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57263" rtl="0" eaLnBrk="1" fontAlgn="base" latinLnBrk="0" hangingPunct="1">
                        <a:lnSpc>
                          <a:spcPct val="100000"/>
                        </a:lnSpc>
                        <a:spcBef>
                          <a:spcPct val="20000"/>
                        </a:spcBef>
                        <a:spcAft>
                          <a:spcPct val="0"/>
                        </a:spcAft>
                        <a:buClr>
                          <a:schemeClr val="hlink"/>
                        </a:buClr>
                        <a:buSzPct val="120000"/>
                        <a:buFontTx/>
                        <a:buNone/>
                        <a:tabLst/>
                      </a:pPr>
                      <a:r>
                        <a:rPr kumimoji="0" lang="tr-TR" sz="1200" b="1" i="0" u="none" strike="noStrike" kern="1200" cap="none" normalizeH="0" baseline="0" dirty="0">
                          <a:ln>
                            <a:noFill/>
                          </a:ln>
                          <a:solidFill>
                            <a:schemeClr val="tx1"/>
                          </a:solidFill>
                          <a:effectLst/>
                          <a:latin typeface="Bookman Old Style" pitchFamily="18" charset="0"/>
                          <a:ea typeface="+mn-ea"/>
                          <a:cs typeface="Arial" pitchFamily="34" charset="0"/>
                        </a:rPr>
                        <a:t>650.000</a:t>
                      </a:r>
                    </a:p>
                  </a:txBody>
                  <a:tcPr marL="4086" marR="4086" marT="4086"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57263" rtl="0" eaLnBrk="1" fontAlgn="base" latinLnBrk="0" hangingPunct="1">
                        <a:lnSpc>
                          <a:spcPct val="100000"/>
                        </a:lnSpc>
                        <a:spcBef>
                          <a:spcPct val="20000"/>
                        </a:spcBef>
                        <a:spcAft>
                          <a:spcPct val="0"/>
                        </a:spcAft>
                        <a:buClr>
                          <a:schemeClr val="hlink"/>
                        </a:buClr>
                        <a:buSzPct val="120000"/>
                        <a:buFontTx/>
                        <a:buNone/>
                        <a:tabLst/>
                      </a:pPr>
                      <a:r>
                        <a:rPr kumimoji="0" lang="tr-TR" sz="1200" b="1" i="0" u="none" strike="noStrike" kern="1200" cap="none" normalizeH="0" baseline="0" dirty="0">
                          <a:ln>
                            <a:noFill/>
                          </a:ln>
                          <a:solidFill>
                            <a:schemeClr val="tx1"/>
                          </a:solidFill>
                          <a:effectLst/>
                          <a:latin typeface="Bookman Old Style" pitchFamily="18" charset="0"/>
                          <a:ea typeface="+mn-ea"/>
                          <a:cs typeface="Arial" pitchFamily="34" charset="0"/>
                        </a:rPr>
                        <a:t>960</a:t>
                      </a:r>
                    </a:p>
                  </a:txBody>
                  <a:tcPr marL="4086" marR="4086" marT="4086"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57263" rtl="0" eaLnBrk="1" fontAlgn="base" latinLnBrk="0" hangingPunct="1">
                        <a:lnSpc>
                          <a:spcPct val="100000"/>
                        </a:lnSpc>
                        <a:spcBef>
                          <a:spcPct val="20000"/>
                        </a:spcBef>
                        <a:spcAft>
                          <a:spcPct val="0"/>
                        </a:spcAft>
                        <a:buClr>
                          <a:schemeClr val="hlink"/>
                        </a:buClr>
                        <a:buSzPct val="120000"/>
                        <a:buFontTx/>
                        <a:buNone/>
                        <a:tabLst/>
                      </a:pPr>
                      <a:r>
                        <a:rPr kumimoji="0" lang="tr-TR" sz="1200" b="1" i="0" u="none" strike="noStrike" kern="1200" cap="none" normalizeH="0" baseline="0" dirty="0">
                          <a:ln>
                            <a:noFill/>
                          </a:ln>
                          <a:solidFill>
                            <a:schemeClr val="tx1"/>
                          </a:solidFill>
                          <a:effectLst/>
                          <a:latin typeface="Bookman Old Style" pitchFamily="18" charset="0"/>
                          <a:ea typeface="+mn-ea"/>
                          <a:cs typeface="Arial" pitchFamily="34" charset="0"/>
                        </a:rPr>
                        <a:t>7.500</a:t>
                      </a:r>
                    </a:p>
                  </a:txBody>
                  <a:tcPr marL="4086" marR="4086" marT="4086"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502731">
                <a:tc>
                  <a:txBody>
                    <a:bodyPr/>
                    <a:lstStyle/>
                    <a:p>
                      <a:pPr marL="0" marR="0" lvl="0" indent="0" algn="ctr" defTabSz="957263" rtl="0" eaLnBrk="1" fontAlgn="base" latinLnBrk="0" hangingPunct="1">
                        <a:lnSpc>
                          <a:spcPct val="100000"/>
                        </a:lnSpc>
                        <a:spcBef>
                          <a:spcPct val="20000"/>
                        </a:spcBef>
                        <a:spcAft>
                          <a:spcPct val="0"/>
                        </a:spcAft>
                        <a:buClr>
                          <a:schemeClr val="hlink"/>
                        </a:buClr>
                        <a:buSzPct val="120000"/>
                        <a:buFontTx/>
                        <a:buNone/>
                        <a:tabLst/>
                      </a:pPr>
                      <a:r>
                        <a:rPr kumimoji="0" lang="tr-TR" sz="1200" b="1" i="0" u="none" strike="noStrike" kern="1200" cap="none" normalizeH="0" baseline="0" dirty="0">
                          <a:ln>
                            <a:noFill/>
                          </a:ln>
                          <a:solidFill>
                            <a:schemeClr val="tx1"/>
                          </a:solidFill>
                          <a:effectLst/>
                          <a:latin typeface="Bookman Old Style" pitchFamily="18" charset="0"/>
                          <a:ea typeface="+mn-ea"/>
                          <a:cs typeface="Arial" pitchFamily="34" charset="0"/>
                        </a:rPr>
                        <a:t>2</a:t>
                      </a:r>
                    </a:p>
                  </a:txBody>
                  <a:tcPr marL="61193" marR="61193" marT="30595" marB="30595"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57263" rtl="0" eaLnBrk="1" fontAlgn="base" latinLnBrk="0" hangingPunct="1">
                        <a:lnSpc>
                          <a:spcPct val="100000"/>
                        </a:lnSpc>
                        <a:spcBef>
                          <a:spcPct val="20000"/>
                        </a:spcBef>
                        <a:spcAft>
                          <a:spcPct val="0"/>
                        </a:spcAft>
                        <a:buClr>
                          <a:schemeClr val="hlink"/>
                        </a:buClr>
                        <a:buSzPct val="120000"/>
                        <a:buFontTx/>
                        <a:buNone/>
                        <a:tabLst/>
                      </a:pPr>
                      <a:r>
                        <a:rPr kumimoji="0" lang="tr-TR" sz="1200" b="1" i="0" u="none" strike="noStrike" kern="1200" cap="none" normalizeH="0" baseline="0" dirty="0" err="1">
                          <a:ln>
                            <a:noFill/>
                          </a:ln>
                          <a:solidFill>
                            <a:schemeClr val="tx1"/>
                          </a:solidFill>
                          <a:effectLst/>
                          <a:latin typeface="Bookman Old Style" pitchFamily="18" charset="0"/>
                          <a:ea typeface="+mn-ea"/>
                          <a:cs typeface="Arial" pitchFamily="34" charset="0"/>
                        </a:rPr>
                        <a:t>Modoko</a:t>
                      </a:r>
                      <a:r>
                        <a:rPr kumimoji="0" lang="tr-TR" sz="1200" b="1" i="0" u="none" strike="noStrike" kern="1200" cap="none" normalizeH="0" baseline="0" dirty="0">
                          <a:ln>
                            <a:noFill/>
                          </a:ln>
                          <a:solidFill>
                            <a:schemeClr val="tx1"/>
                          </a:solidFill>
                          <a:effectLst/>
                          <a:latin typeface="Bookman Old Style" pitchFamily="18" charset="0"/>
                          <a:ea typeface="+mn-ea"/>
                          <a:cs typeface="Arial" pitchFamily="34" charset="0"/>
                        </a:rPr>
                        <a:t> KSS.</a:t>
                      </a:r>
                    </a:p>
                  </a:txBody>
                  <a:tcPr marL="4086" marR="4086" marT="4086"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57263" rtl="0" eaLnBrk="1" fontAlgn="base" latinLnBrk="0" hangingPunct="1">
                        <a:lnSpc>
                          <a:spcPct val="100000"/>
                        </a:lnSpc>
                        <a:spcBef>
                          <a:spcPct val="20000"/>
                        </a:spcBef>
                        <a:spcAft>
                          <a:spcPct val="0"/>
                        </a:spcAft>
                        <a:buClr>
                          <a:schemeClr val="hlink"/>
                        </a:buClr>
                        <a:buSzPct val="120000"/>
                        <a:buFontTx/>
                        <a:buNone/>
                        <a:tabLst/>
                      </a:pPr>
                      <a:r>
                        <a:rPr kumimoji="0" lang="tr-TR" sz="1200" b="1" i="0" u="none" strike="noStrike" kern="1200" cap="none" normalizeH="0" baseline="0" dirty="0" err="1">
                          <a:ln>
                            <a:noFill/>
                          </a:ln>
                          <a:solidFill>
                            <a:schemeClr val="tx1"/>
                          </a:solidFill>
                          <a:effectLst/>
                          <a:latin typeface="Bookman Old Style" pitchFamily="18" charset="0"/>
                          <a:ea typeface="+mn-ea"/>
                          <a:cs typeface="Arial" pitchFamily="34" charset="0"/>
                        </a:rPr>
                        <a:t>Dudullu</a:t>
                      </a:r>
                      <a:endParaRPr kumimoji="0" lang="tr-TR" sz="1200" b="1" i="0" u="none" strike="noStrike" kern="1200" cap="none" normalizeH="0" baseline="0" dirty="0">
                        <a:ln>
                          <a:noFill/>
                        </a:ln>
                        <a:solidFill>
                          <a:schemeClr val="tx1"/>
                        </a:solidFill>
                        <a:effectLst/>
                        <a:latin typeface="Bookman Old Style" pitchFamily="18" charset="0"/>
                        <a:ea typeface="+mn-ea"/>
                        <a:cs typeface="Arial" pitchFamily="34" charset="0"/>
                      </a:endParaRPr>
                    </a:p>
                  </a:txBody>
                  <a:tcPr marL="4086" marR="4086" marT="4086"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57263" rtl="0" eaLnBrk="1" fontAlgn="base" latinLnBrk="0" hangingPunct="1">
                        <a:lnSpc>
                          <a:spcPct val="100000"/>
                        </a:lnSpc>
                        <a:spcBef>
                          <a:spcPct val="20000"/>
                        </a:spcBef>
                        <a:spcAft>
                          <a:spcPct val="0"/>
                        </a:spcAft>
                        <a:buClr>
                          <a:schemeClr val="hlink"/>
                        </a:buClr>
                        <a:buSzPct val="120000"/>
                        <a:buFontTx/>
                        <a:buNone/>
                        <a:tabLst/>
                      </a:pPr>
                      <a:r>
                        <a:rPr kumimoji="0" lang="tr-TR" sz="1200" b="1" i="0" u="none" strike="noStrike" kern="1200" cap="none" normalizeH="0" baseline="0" dirty="0">
                          <a:ln>
                            <a:noFill/>
                          </a:ln>
                          <a:solidFill>
                            <a:schemeClr val="tx1"/>
                          </a:solidFill>
                          <a:effectLst/>
                          <a:latin typeface="Bookman Old Style" pitchFamily="18" charset="0"/>
                          <a:ea typeface="+mn-ea"/>
                          <a:cs typeface="Arial" pitchFamily="34" charset="0"/>
                        </a:rPr>
                        <a:t>1969</a:t>
                      </a:r>
                    </a:p>
                  </a:txBody>
                  <a:tcPr marL="4086" marR="4086" marT="4086"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57263" rtl="0" eaLnBrk="1" fontAlgn="base" latinLnBrk="0" hangingPunct="1">
                        <a:lnSpc>
                          <a:spcPct val="100000"/>
                        </a:lnSpc>
                        <a:spcBef>
                          <a:spcPct val="20000"/>
                        </a:spcBef>
                        <a:spcAft>
                          <a:spcPct val="0"/>
                        </a:spcAft>
                        <a:buClr>
                          <a:schemeClr val="hlink"/>
                        </a:buClr>
                        <a:buSzPct val="120000"/>
                        <a:buFontTx/>
                        <a:buNone/>
                        <a:tabLst/>
                      </a:pPr>
                      <a:r>
                        <a:rPr kumimoji="0" lang="tr-TR" sz="1200" b="1" i="0" u="none" strike="noStrike" kern="1200" cap="none" normalizeH="0" baseline="0" dirty="0">
                          <a:ln>
                            <a:noFill/>
                          </a:ln>
                          <a:solidFill>
                            <a:schemeClr val="tx1"/>
                          </a:solidFill>
                          <a:effectLst/>
                          <a:latin typeface="Bookman Old Style" pitchFamily="18" charset="0"/>
                          <a:ea typeface="+mn-ea"/>
                          <a:cs typeface="Arial" pitchFamily="34" charset="0"/>
                        </a:rPr>
                        <a:t>150.000</a:t>
                      </a:r>
                    </a:p>
                  </a:txBody>
                  <a:tcPr marL="4086" marR="4086" marT="4086"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57263" rtl="0" eaLnBrk="1" fontAlgn="base" latinLnBrk="0" hangingPunct="1">
                        <a:lnSpc>
                          <a:spcPct val="100000"/>
                        </a:lnSpc>
                        <a:spcBef>
                          <a:spcPct val="20000"/>
                        </a:spcBef>
                        <a:spcAft>
                          <a:spcPct val="0"/>
                        </a:spcAft>
                        <a:buClr>
                          <a:schemeClr val="hlink"/>
                        </a:buClr>
                        <a:buSzPct val="120000"/>
                        <a:buFontTx/>
                        <a:buNone/>
                        <a:tabLst/>
                      </a:pPr>
                      <a:r>
                        <a:rPr kumimoji="0" lang="tr-TR" sz="1200" b="1" i="0" u="none" strike="noStrike" kern="1200" cap="none" normalizeH="0" baseline="0" dirty="0">
                          <a:ln>
                            <a:noFill/>
                          </a:ln>
                          <a:solidFill>
                            <a:schemeClr val="tx1"/>
                          </a:solidFill>
                          <a:effectLst/>
                          <a:latin typeface="Bookman Old Style" pitchFamily="18" charset="0"/>
                          <a:ea typeface="+mn-ea"/>
                          <a:cs typeface="Arial" pitchFamily="34" charset="0"/>
                        </a:rPr>
                        <a:t>269</a:t>
                      </a:r>
                    </a:p>
                  </a:txBody>
                  <a:tcPr marL="4086" marR="4086" marT="4086"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57263" rtl="0" eaLnBrk="1" fontAlgn="base" latinLnBrk="0" hangingPunct="1">
                        <a:lnSpc>
                          <a:spcPct val="100000"/>
                        </a:lnSpc>
                        <a:spcBef>
                          <a:spcPct val="20000"/>
                        </a:spcBef>
                        <a:spcAft>
                          <a:spcPct val="0"/>
                        </a:spcAft>
                        <a:buClr>
                          <a:schemeClr val="hlink"/>
                        </a:buClr>
                        <a:buSzPct val="120000"/>
                        <a:buFontTx/>
                        <a:buNone/>
                        <a:tabLst/>
                      </a:pPr>
                      <a:r>
                        <a:rPr kumimoji="0" lang="tr-TR" sz="1200" b="1" i="0" u="none" strike="noStrike" kern="1200" cap="none" normalizeH="0" baseline="0" dirty="0">
                          <a:ln>
                            <a:noFill/>
                          </a:ln>
                          <a:solidFill>
                            <a:schemeClr val="tx1"/>
                          </a:solidFill>
                          <a:effectLst/>
                          <a:latin typeface="Bookman Old Style" pitchFamily="18" charset="0"/>
                          <a:ea typeface="+mn-ea"/>
                          <a:cs typeface="Arial" pitchFamily="34" charset="0"/>
                        </a:rPr>
                        <a:t>1.440</a:t>
                      </a:r>
                    </a:p>
                  </a:txBody>
                  <a:tcPr marL="4086" marR="4086" marT="4086"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704884">
                <a:tc>
                  <a:txBody>
                    <a:bodyPr/>
                    <a:lstStyle/>
                    <a:p>
                      <a:pPr marL="0" marR="0" lvl="0" indent="0" algn="ctr" defTabSz="957263" rtl="0" eaLnBrk="1" fontAlgn="base" latinLnBrk="0" hangingPunct="1">
                        <a:lnSpc>
                          <a:spcPct val="100000"/>
                        </a:lnSpc>
                        <a:spcBef>
                          <a:spcPct val="20000"/>
                        </a:spcBef>
                        <a:spcAft>
                          <a:spcPct val="0"/>
                        </a:spcAft>
                        <a:buClr>
                          <a:schemeClr val="hlink"/>
                        </a:buClr>
                        <a:buSzPct val="120000"/>
                        <a:buFontTx/>
                        <a:buNone/>
                        <a:tabLst/>
                      </a:pPr>
                      <a:r>
                        <a:rPr kumimoji="0" lang="tr-TR" sz="1200" b="1" i="0" u="none" strike="noStrike" kern="1200" cap="none" normalizeH="0" baseline="0" dirty="0">
                          <a:ln>
                            <a:noFill/>
                          </a:ln>
                          <a:solidFill>
                            <a:schemeClr val="tx1"/>
                          </a:solidFill>
                          <a:effectLst/>
                          <a:latin typeface="Bookman Old Style" pitchFamily="18" charset="0"/>
                          <a:ea typeface="+mn-ea"/>
                          <a:cs typeface="Arial" pitchFamily="34" charset="0"/>
                        </a:rPr>
                        <a:t>3</a:t>
                      </a:r>
                    </a:p>
                  </a:txBody>
                  <a:tcPr marL="61193" marR="61193" marT="30595" marB="30595"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57263" rtl="0" eaLnBrk="1" fontAlgn="base" latinLnBrk="0" hangingPunct="1">
                        <a:lnSpc>
                          <a:spcPct val="100000"/>
                        </a:lnSpc>
                        <a:spcBef>
                          <a:spcPct val="20000"/>
                        </a:spcBef>
                        <a:spcAft>
                          <a:spcPct val="0"/>
                        </a:spcAft>
                        <a:buClr>
                          <a:schemeClr val="hlink"/>
                        </a:buClr>
                        <a:buSzPct val="120000"/>
                        <a:buFontTx/>
                        <a:buNone/>
                        <a:tabLst/>
                      </a:pPr>
                      <a:r>
                        <a:rPr kumimoji="0" lang="tr-TR" sz="1200" b="1" i="0" u="none" strike="noStrike" kern="1200" cap="none" normalizeH="0" baseline="0" dirty="0" err="1">
                          <a:ln>
                            <a:noFill/>
                          </a:ln>
                          <a:solidFill>
                            <a:schemeClr val="tx1"/>
                          </a:solidFill>
                          <a:effectLst/>
                          <a:latin typeface="Bookman Old Style" pitchFamily="18" charset="0"/>
                          <a:ea typeface="+mn-ea"/>
                          <a:cs typeface="Arial" pitchFamily="34" charset="0"/>
                        </a:rPr>
                        <a:t>Kadosan</a:t>
                      </a:r>
                      <a:r>
                        <a:rPr kumimoji="0" lang="tr-TR" sz="1200" b="1" i="0" u="none" strike="noStrike" kern="1200" cap="none" normalizeH="0" baseline="0" dirty="0">
                          <a:ln>
                            <a:noFill/>
                          </a:ln>
                          <a:solidFill>
                            <a:schemeClr val="tx1"/>
                          </a:solidFill>
                          <a:effectLst/>
                          <a:latin typeface="Bookman Old Style" pitchFamily="18" charset="0"/>
                          <a:ea typeface="+mn-ea"/>
                          <a:cs typeface="Arial" pitchFamily="34" charset="0"/>
                        </a:rPr>
                        <a:t> Oto San. KSS.</a:t>
                      </a:r>
                    </a:p>
                  </a:txBody>
                  <a:tcPr marL="4086" marR="4086" marT="4086"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57263" rtl="0" eaLnBrk="1" fontAlgn="base" latinLnBrk="0" hangingPunct="1">
                        <a:lnSpc>
                          <a:spcPct val="100000"/>
                        </a:lnSpc>
                        <a:spcBef>
                          <a:spcPct val="20000"/>
                        </a:spcBef>
                        <a:spcAft>
                          <a:spcPct val="0"/>
                        </a:spcAft>
                        <a:buClr>
                          <a:schemeClr val="hlink"/>
                        </a:buClr>
                        <a:buSzPct val="120000"/>
                        <a:buFontTx/>
                        <a:buNone/>
                        <a:tabLst/>
                      </a:pPr>
                      <a:r>
                        <a:rPr kumimoji="0" lang="tr-TR" sz="1200" b="1" i="0" u="none" strike="noStrike" kern="1200" cap="none" normalizeH="0" baseline="0" dirty="0" err="1">
                          <a:ln>
                            <a:noFill/>
                          </a:ln>
                          <a:solidFill>
                            <a:schemeClr val="tx1"/>
                          </a:solidFill>
                          <a:effectLst/>
                          <a:latin typeface="Bookman Old Style" pitchFamily="18" charset="0"/>
                          <a:ea typeface="+mn-ea"/>
                          <a:cs typeface="Arial" pitchFamily="34" charset="0"/>
                        </a:rPr>
                        <a:t>Dudullu</a:t>
                      </a:r>
                      <a:endParaRPr kumimoji="0" lang="tr-TR" sz="1200" b="1" i="0" u="none" strike="noStrike" kern="1200" cap="none" normalizeH="0" baseline="0" dirty="0">
                        <a:ln>
                          <a:noFill/>
                        </a:ln>
                        <a:solidFill>
                          <a:schemeClr val="tx1"/>
                        </a:solidFill>
                        <a:effectLst/>
                        <a:latin typeface="Bookman Old Style" pitchFamily="18" charset="0"/>
                        <a:ea typeface="+mn-ea"/>
                        <a:cs typeface="Arial" pitchFamily="34" charset="0"/>
                      </a:endParaRPr>
                    </a:p>
                  </a:txBody>
                  <a:tcPr marL="4086" marR="4086" marT="4086"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57263" rtl="0" eaLnBrk="1" fontAlgn="base" latinLnBrk="0" hangingPunct="1">
                        <a:lnSpc>
                          <a:spcPct val="100000"/>
                        </a:lnSpc>
                        <a:spcBef>
                          <a:spcPct val="20000"/>
                        </a:spcBef>
                        <a:spcAft>
                          <a:spcPct val="0"/>
                        </a:spcAft>
                        <a:buClr>
                          <a:schemeClr val="hlink"/>
                        </a:buClr>
                        <a:buSzPct val="120000"/>
                        <a:buFontTx/>
                        <a:buNone/>
                        <a:tabLst/>
                      </a:pPr>
                      <a:r>
                        <a:rPr kumimoji="0" lang="tr-TR" sz="1200" b="1" i="0" u="none" strike="noStrike" kern="1200" cap="none" normalizeH="0" baseline="0" dirty="0">
                          <a:ln>
                            <a:noFill/>
                          </a:ln>
                          <a:solidFill>
                            <a:schemeClr val="tx1"/>
                          </a:solidFill>
                          <a:effectLst/>
                          <a:latin typeface="Bookman Old Style" pitchFamily="18" charset="0"/>
                          <a:ea typeface="+mn-ea"/>
                          <a:cs typeface="Arial" pitchFamily="34" charset="0"/>
                        </a:rPr>
                        <a:t>1974</a:t>
                      </a:r>
                    </a:p>
                  </a:txBody>
                  <a:tcPr marL="4086" marR="4086" marT="4086"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57263" rtl="0" eaLnBrk="1" fontAlgn="base" latinLnBrk="0" hangingPunct="1">
                        <a:lnSpc>
                          <a:spcPct val="100000"/>
                        </a:lnSpc>
                        <a:spcBef>
                          <a:spcPct val="20000"/>
                        </a:spcBef>
                        <a:spcAft>
                          <a:spcPct val="0"/>
                        </a:spcAft>
                        <a:buClr>
                          <a:schemeClr val="hlink"/>
                        </a:buClr>
                        <a:buSzPct val="120000"/>
                        <a:buFontTx/>
                        <a:buNone/>
                        <a:tabLst/>
                      </a:pPr>
                      <a:r>
                        <a:rPr kumimoji="0" lang="tr-TR" sz="1200" b="1" i="0" u="none" strike="noStrike" kern="1200" cap="none" normalizeH="0" baseline="0" dirty="0">
                          <a:ln>
                            <a:noFill/>
                          </a:ln>
                          <a:solidFill>
                            <a:schemeClr val="tx1"/>
                          </a:solidFill>
                          <a:effectLst/>
                          <a:latin typeface="Bookman Old Style" pitchFamily="18" charset="0"/>
                          <a:ea typeface="+mn-ea"/>
                          <a:cs typeface="Arial" pitchFamily="34" charset="0"/>
                        </a:rPr>
                        <a:t>150.000</a:t>
                      </a:r>
                    </a:p>
                  </a:txBody>
                  <a:tcPr marL="4086" marR="4086" marT="4086"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57263" rtl="0" eaLnBrk="1" fontAlgn="base" latinLnBrk="0" hangingPunct="1">
                        <a:lnSpc>
                          <a:spcPct val="100000"/>
                        </a:lnSpc>
                        <a:spcBef>
                          <a:spcPct val="20000"/>
                        </a:spcBef>
                        <a:spcAft>
                          <a:spcPct val="0"/>
                        </a:spcAft>
                        <a:buClr>
                          <a:schemeClr val="hlink"/>
                        </a:buClr>
                        <a:buSzPct val="120000"/>
                        <a:buFontTx/>
                        <a:buNone/>
                        <a:tabLst/>
                      </a:pPr>
                      <a:r>
                        <a:rPr kumimoji="0" lang="tr-TR" sz="1200" b="1" i="0" u="none" strike="noStrike" kern="1200" cap="none" normalizeH="0" baseline="0" dirty="0">
                          <a:ln>
                            <a:noFill/>
                          </a:ln>
                          <a:solidFill>
                            <a:schemeClr val="tx1"/>
                          </a:solidFill>
                          <a:effectLst/>
                          <a:latin typeface="Bookman Old Style" pitchFamily="18" charset="0"/>
                          <a:ea typeface="+mn-ea"/>
                          <a:cs typeface="Arial" pitchFamily="34" charset="0"/>
                        </a:rPr>
                        <a:t>658</a:t>
                      </a:r>
                    </a:p>
                  </a:txBody>
                  <a:tcPr marL="4086" marR="4086" marT="4086"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57263" rtl="0" eaLnBrk="1" fontAlgn="base" latinLnBrk="0" hangingPunct="1">
                        <a:lnSpc>
                          <a:spcPct val="100000"/>
                        </a:lnSpc>
                        <a:spcBef>
                          <a:spcPct val="20000"/>
                        </a:spcBef>
                        <a:spcAft>
                          <a:spcPct val="0"/>
                        </a:spcAft>
                        <a:buClr>
                          <a:schemeClr val="hlink"/>
                        </a:buClr>
                        <a:buSzPct val="120000"/>
                        <a:buFontTx/>
                        <a:buNone/>
                        <a:tabLst/>
                      </a:pPr>
                      <a:r>
                        <a:rPr kumimoji="0" lang="tr-TR" sz="1200" b="1" i="0" u="none" strike="noStrike" kern="1200" cap="none" normalizeH="0" baseline="0" dirty="0">
                          <a:ln>
                            <a:noFill/>
                          </a:ln>
                          <a:solidFill>
                            <a:schemeClr val="tx1"/>
                          </a:solidFill>
                          <a:effectLst/>
                          <a:latin typeface="Bookman Old Style" pitchFamily="18" charset="0"/>
                          <a:ea typeface="+mn-ea"/>
                          <a:cs typeface="Arial" pitchFamily="34" charset="0"/>
                        </a:rPr>
                        <a:t>2.500</a:t>
                      </a:r>
                    </a:p>
                  </a:txBody>
                  <a:tcPr marL="4086" marR="4086" marT="4086"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r h="704884">
                <a:tc>
                  <a:txBody>
                    <a:bodyPr/>
                    <a:lstStyle/>
                    <a:p>
                      <a:pPr marL="0" marR="0" lvl="0" indent="0" algn="ctr" defTabSz="957263" rtl="0" eaLnBrk="1" fontAlgn="base" latinLnBrk="0" hangingPunct="1">
                        <a:lnSpc>
                          <a:spcPct val="100000"/>
                        </a:lnSpc>
                        <a:spcBef>
                          <a:spcPct val="20000"/>
                        </a:spcBef>
                        <a:spcAft>
                          <a:spcPct val="0"/>
                        </a:spcAft>
                        <a:buClr>
                          <a:schemeClr val="hlink"/>
                        </a:buClr>
                        <a:buSzPct val="120000"/>
                        <a:buFontTx/>
                        <a:buNone/>
                        <a:tabLst/>
                      </a:pPr>
                      <a:r>
                        <a:rPr kumimoji="0" lang="tr-TR" sz="1200" b="1" i="0" u="none" strike="noStrike" kern="1200" cap="none" normalizeH="0" baseline="0" dirty="0">
                          <a:ln>
                            <a:noFill/>
                          </a:ln>
                          <a:solidFill>
                            <a:schemeClr val="tx1"/>
                          </a:solidFill>
                          <a:effectLst/>
                          <a:latin typeface="Bookman Old Style" pitchFamily="18" charset="0"/>
                          <a:ea typeface="+mn-ea"/>
                          <a:cs typeface="Arial" pitchFamily="34" charset="0"/>
                        </a:rPr>
                        <a:t>4</a:t>
                      </a:r>
                    </a:p>
                  </a:txBody>
                  <a:tcPr marL="61193" marR="61193" marT="30595" marB="30595"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57263" rtl="0" eaLnBrk="1" fontAlgn="base" latinLnBrk="0" hangingPunct="1">
                        <a:lnSpc>
                          <a:spcPct val="100000"/>
                        </a:lnSpc>
                        <a:spcBef>
                          <a:spcPct val="20000"/>
                        </a:spcBef>
                        <a:spcAft>
                          <a:spcPct val="0"/>
                        </a:spcAft>
                        <a:buClr>
                          <a:schemeClr val="hlink"/>
                        </a:buClr>
                        <a:buSzPct val="120000"/>
                        <a:buFontTx/>
                        <a:buNone/>
                        <a:tabLst/>
                      </a:pPr>
                      <a:r>
                        <a:rPr kumimoji="0" lang="tr-TR" sz="1200" b="1" i="0" u="none" strike="noStrike" kern="1200" cap="none" normalizeH="0" baseline="0" dirty="0">
                          <a:ln>
                            <a:noFill/>
                          </a:ln>
                          <a:solidFill>
                            <a:schemeClr val="tx1"/>
                          </a:solidFill>
                          <a:effectLst/>
                          <a:latin typeface="Bookman Old Style" pitchFamily="18" charset="0"/>
                          <a:ea typeface="+mn-ea"/>
                          <a:cs typeface="Arial" pitchFamily="34" charset="0"/>
                        </a:rPr>
                        <a:t>Oto Tamircileri Ve Benzerleri KSS</a:t>
                      </a:r>
                    </a:p>
                  </a:txBody>
                  <a:tcPr marL="4086" marR="4086" marT="4086"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57263" rtl="0" eaLnBrk="1" fontAlgn="base" latinLnBrk="0" hangingPunct="1">
                        <a:lnSpc>
                          <a:spcPct val="100000"/>
                        </a:lnSpc>
                        <a:spcBef>
                          <a:spcPct val="20000"/>
                        </a:spcBef>
                        <a:spcAft>
                          <a:spcPct val="0"/>
                        </a:spcAft>
                        <a:buClr>
                          <a:schemeClr val="hlink"/>
                        </a:buClr>
                        <a:buSzPct val="120000"/>
                        <a:buFontTx/>
                        <a:buNone/>
                        <a:tabLst/>
                      </a:pPr>
                      <a:r>
                        <a:rPr kumimoji="0" lang="tr-TR" sz="1200" b="1" i="0" u="none" strike="noStrike" kern="1200" cap="none" normalizeH="0" baseline="0" dirty="0">
                          <a:ln>
                            <a:noFill/>
                          </a:ln>
                          <a:solidFill>
                            <a:schemeClr val="tx1"/>
                          </a:solidFill>
                          <a:effectLst/>
                          <a:latin typeface="Bookman Old Style" pitchFamily="18" charset="0"/>
                          <a:ea typeface="+mn-ea"/>
                          <a:cs typeface="Arial" pitchFamily="34" charset="0"/>
                        </a:rPr>
                        <a:t>Şişli</a:t>
                      </a:r>
                    </a:p>
                  </a:txBody>
                  <a:tcPr marL="4086" marR="4086" marT="4086"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57263" rtl="0" eaLnBrk="1" fontAlgn="base" latinLnBrk="0" hangingPunct="1">
                        <a:lnSpc>
                          <a:spcPct val="100000"/>
                        </a:lnSpc>
                        <a:spcBef>
                          <a:spcPct val="20000"/>
                        </a:spcBef>
                        <a:spcAft>
                          <a:spcPct val="0"/>
                        </a:spcAft>
                        <a:buClr>
                          <a:schemeClr val="hlink"/>
                        </a:buClr>
                        <a:buSzPct val="120000"/>
                        <a:buFontTx/>
                        <a:buNone/>
                        <a:tabLst/>
                      </a:pPr>
                      <a:r>
                        <a:rPr kumimoji="0" lang="tr-TR" sz="1200" b="1" i="0" u="none" strike="noStrike" kern="1200" cap="none" normalizeH="0" baseline="0" dirty="0">
                          <a:ln>
                            <a:noFill/>
                          </a:ln>
                          <a:solidFill>
                            <a:schemeClr val="tx1"/>
                          </a:solidFill>
                          <a:effectLst/>
                          <a:latin typeface="Bookman Old Style" pitchFamily="18" charset="0"/>
                          <a:ea typeface="+mn-ea"/>
                          <a:cs typeface="Arial" pitchFamily="34" charset="0"/>
                        </a:rPr>
                        <a:t>1967</a:t>
                      </a:r>
                    </a:p>
                  </a:txBody>
                  <a:tcPr marL="4086" marR="4086" marT="4086"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57263" rtl="0" eaLnBrk="1" fontAlgn="base" latinLnBrk="0" hangingPunct="1">
                        <a:lnSpc>
                          <a:spcPct val="100000"/>
                        </a:lnSpc>
                        <a:spcBef>
                          <a:spcPct val="20000"/>
                        </a:spcBef>
                        <a:spcAft>
                          <a:spcPct val="0"/>
                        </a:spcAft>
                        <a:buClr>
                          <a:schemeClr val="hlink"/>
                        </a:buClr>
                        <a:buSzPct val="120000"/>
                        <a:buFontTx/>
                        <a:buNone/>
                        <a:tabLst/>
                      </a:pPr>
                      <a:r>
                        <a:rPr kumimoji="0" lang="tr-TR" sz="1200" b="1" i="0" u="none" strike="noStrike" kern="1200" cap="none" normalizeH="0" baseline="0" dirty="0">
                          <a:ln>
                            <a:noFill/>
                          </a:ln>
                          <a:solidFill>
                            <a:schemeClr val="tx1"/>
                          </a:solidFill>
                          <a:effectLst/>
                          <a:latin typeface="Bookman Old Style" pitchFamily="18" charset="0"/>
                          <a:ea typeface="+mn-ea"/>
                          <a:cs typeface="Arial" pitchFamily="34" charset="0"/>
                        </a:rPr>
                        <a:t>360.000</a:t>
                      </a:r>
                    </a:p>
                  </a:txBody>
                  <a:tcPr marL="4086" marR="4086" marT="4086"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57263" rtl="0" eaLnBrk="1" fontAlgn="base" latinLnBrk="0" hangingPunct="1">
                        <a:lnSpc>
                          <a:spcPct val="100000"/>
                        </a:lnSpc>
                        <a:spcBef>
                          <a:spcPct val="20000"/>
                        </a:spcBef>
                        <a:spcAft>
                          <a:spcPct val="0"/>
                        </a:spcAft>
                        <a:buClr>
                          <a:schemeClr val="hlink"/>
                        </a:buClr>
                        <a:buSzPct val="120000"/>
                        <a:buFontTx/>
                        <a:buNone/>
                        <a:tabLst/>
                      </a:pPr>
                      <a:r>
                        <a:rPr kumimoji="0" lang="tr-TR" sz="1200" b="1" i="0" u="none" strike="noStrike" kern="1200" cap="none" normalizeH="0" baseline="0">
                          <a:ln>
                            <a:noFill/>
                          </a:ln>
                          <a:solidFill>
                            <a:schemeClr val="tx1"/>
                          </a:solidFill>
                          <a:effectLst/>
                          <a:latin typeface="Bookman Old Style" pitchFamily="18" charset="0"/>
                          <a:ea typeface="+mn-ea"/>
                          <a:cs typeface="Arial" pitchFamily="34" charset="0"/>
                        </a:rPr>
                        <a:t>1.942</a:t>
                      </a:r>
                      <a:endParaRPr kumimoji="0" lang="tr-TR" sz="1200" b="1" i="0" u="none" strike="noStrike" kern="1200" cap="none" normalizeH="0" baseline="0" dirty="0">
                        <a:ln>
                          <a:noFill/>
                        </a:ln>
                        <a:solidFill>
                          <a:schemeClr val="tx1"/>
                        </a:solidFill>
                        <a:effectLst/>
                        <a:latin typeface="Bookman Old Style" pitchFamily="18" charset="0"/>
                        <a:ea typeface="+mn-ea"/>
                        <a:cs typeface="Arial" pitchFamily="34" charset="0"/>
                      </a:endParaRPr>
                    </a:p>
                  </a:txBody>
                  <a:tcPr marL="4086" marR="4086" marT="4086"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57263" rtl="0" eaLnBrk="1" fontAlgn="base" latinLnBrk="0" hangingPunct="1">
                        <a:lnSpc>
                          <a:spcPct val="100000"/>
                        </a:lnSpc>
                        <a:spcBef>
                          <a:spcPct val="20000"/>
                        </a:spcBef>
                        <a:spcAft>
                          <a:spcPct val="0"/>
                        </a:spcAft>
                        <a:buClr>
                          <a:schemeClr val="hlink"/>
                        </a:buClr>
                        <a:buSzPct val="120000"/>
                        <a:buFontTx/>
                        <a:buNone/>
                        <a:tabLst/>
                      </a:pPr>
                      <a:r>
                        <a:rPr kumimoji="0" lang="tr-TR" sz="1200" b="1" i="0" u="none" strike="noStrike" kern="1200" cap="none" normalizeH="0" baseline="0" dirty="0">
                          <a:ln>
                            <a:noFill/>
                          </a:ln>
                          <a:solidFill>
                            <a:schemeClr val="tx1"/>
                          </a:solidFill>
                          <a:effectLst/>
                          <a:latin typeface="Bookman Old Style" pitchFamily="18" charset="0"/>
                          <a:ea typeface="+mn-ea"/>
                          <a:cs typeface="Arial" pitchFamily="34" charset="0"/>
                        </a:rPr>
                        <a:t>7.762</a:t>
                      </a:r>
                    </a:p>
                  </a:txBody>
                  <a:tcPr marL="4086" marR="4086" marT="4086"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5"/>
                  </a:ext>
                </a:extLst>
              </a:tr>
              <a:tr h="465170">
                <a:tc>
                  <a:txBody>
                    <a:bodyPr/>
                    <a:lstStyle/>
                    <a:p>
                      <a:pPr marL="0" marR="0" lvl="0" indent="0" algn="ctr" defTabSz="957263" rtl="0" eaLnBrk="1" fontAlgn="base" latinLnBrk="0" hangingPunct="1">
                        <a:lnSpc>
                          <a:spcPct val="100000"/>
                        </a:lnSpc>
                        <a:spcBef>
                          <a:spcPct val="20000"/>
                        </a:spcBef>
                        <a:spcAft>
                          <a:spcPct val="0"/>
                        </a:spcAft>
                        <a:buClr>
                          <a:schemeClr val="hlink"/>
                        </a:buClr>
                        <a:buSzPct val="120000"/>
                        <a:buFontTx/>
                        <a:buNone/>
                        <a:tabLst/>
                      </a:pPr>
                      <a:r>
                        <a:rPr kumimoji="0" lang="tr-TR" sz="1200" b="1" i="0" u="none" strike="noStrike" kern="1200" cap="none" normalizeH="0" baseline="0" dirty="0">
                          <a:ln>
                            <a:noFill/>
                          </a:ln>
                          <a:solidFill>
                            <a:schemeClr val="tx1"/>
                          </a:solidFill>
                          <a:effectLst/>
                          <a:latin typeface="Bookman Old Style" pitchFamily="18" charset="0"/>
                          <a:ea typeface="+mn-ea"/>
                          <a:cs typeface="Arial" pitchFamily="34" charset="0"/>
                        </a:rPr>
                        <a:t>5</a:t>
                      </a:r>
                    </a:p>
                  </a:txBody>
                  <a:tcPr marL="61193" marR="61193" marT="30595" marB="30595"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57263" rtl="0" eaLnBrk="1" fontAlgn="base" latinLnBrk="0" hangingPunct="1">
                        <a:lnSpc>
                          <a:spcPct val="100000"/>
                        </a:lnSpc>
                        <a:spcBef>
                          <a:spcPct val="20000"/>
                        </a:spcBef>
                        <a:spcAft>
                          <a:spcPct val="0"/>
                        </a:spcAft>
                        <a:buClr>
                          <a:schemeClr val="hlink"/>
                        </a:buClr>
                        <a:buSzPct val="120000"/>
                        <a:buFontTx/>
                        <a:buNone/>
                        <a:tabLst/>
                      </a:pPr>
                      <a:r>
                        <a:rPr kumimoji="0" lang="tr-TR" sz="1200" b="1" i="0" u="none" strike="noStrike" kern="1200" cap="none" normalizeH="0" baseline="0" dirty="0">
                          <a:ln>
                            <a:noFill/>
                          </a:ln>
                          <a:solidFill>
                            <a:schemeClr val="tx1"/>
                          </a:solidFill>
                          <a:effectLst/>
                          <a:latin typeface="Bookman Old Style" pitchFamily="18" charset="0"/>
                          <a:ea typeface="+mn-ea"/>
                          <a:cs typeface="Arial" pitchFamily="34" charset="0"/>
                        </a:rPr>
                        <a:t>Birlik KSS.</a:t>
                      </a:r>
                    </a:p>
                  </a:txBody>
                  <a:tcPr marL="4086" marR="4086" marT="4086"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57263" rtl="0" eaLnBrk="1" fontAlgn="base" latinLnBrk="0" hangingPunct="1">
                        <a:lnSpc>
                          <a:spcPct val="100000"/>
                        </a:lnSpc>
                        <a:spcBef>
                          <a:spcPct val="20000"/>
                        </a:spcBef>
                        <a:spcAft>
                          <a:spcPct val="0"/>
                        </a:spcAft>
                        <a:buClr>
                          <a:schemeClr val="hlink"/>
                        </a:buClr>
                        <a:buSzPct val="120000"/>
                        <a:buFontTx/>
                        <a:buNone/>
                        <a:tabLst/>
                      </a:pPr>
                      <a:r>
                        <a:rPr kumimoji="0" lang="tr-TR" sz="1200" b="1" i="0" u="none" strike="noStrike" kern="1200" cap="none" normalizeH="0" baseline="0" dirty="0">
                          <a:ln>
                            <a:noFill/>
                          </a:ln>
                          <a:solidFill>
                            <a:schemeClr val="tx1"/>
                          </a:solidFill>
                          <a:effectLst/>
                          <a:latin typeface="Bookman Old Style" pitchFamily="18" charset="0"/>
                          <a:ea typeface="+mn-ea"/>
                          <a:cs typeface="Arial" pitchFamily="34" charset="0"/>
                        </a:rPr>
                        <a:t>Büyükçekmece</a:t>
                      </a:r>
                    </a:p>
                  </a:txBody>
                  <a:tcPr marL="4086" marR="4086" marT="4086"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57263" rtl="0" eaLnBrk="1" fontAlgn="base" latinLnBrk="0" hangingPunct="1">
                        <a:lnSpc>
                          <a:spcPct val="100000"/>
                        </a:lnSpc>
                        <a:spcBef>
                          <a:spcPct val="20000"/>
                        </a:spcBef>
                        <a:spcAft>
                          <a:spcPct val="0"/>
                        </a:spcAft>
                        <a:buClr>
                          <a:schemeClr val="hlink"/>
                        </a:buClr>
                        <a:buSzPct val="120000"/>
                        <a:buFontTx/>
                        <a:buNone/>
                        <a:tabLst/>
                      </a:pPr>
                      <a:r>
                        <a:rPr kumimoji="0" lang="tr-TR" sz="1200" b="1" i="0" u="none" strike="noStrike" kern="1200" cap="none" normalizeH="0" baseline="0" dirty="0">
                          <a:ln>
                            <a:noFill/>
                          </a:ln>
                          <a:solidFill>
                            <a:schemeClr val="tx1"/>
                          </a:solidFill>
                          <a:effectLst/>
                          <a:latin typeface="Bookman Old Style" pitchFamily="18" charset="0"/>
                          <a:ea typeface="+mn-ea"/>
                          <a:cs typeface="Arial" pitchFamily="34" charset="0"/>
                        </a:rPr>
                        <a:t>1975</a:t>
                      </a:r>
                    </a:p>
                  </a:txBody>
                  <a:tcPr marL="4086" marR="4086" marT="4086"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57263" rtl="0" eaLnBrk="1" fontAlgn="base" latinLnBrk="0" hangingPunct="1">
                        <a:lnSpc>
                          <a:spcPct val="100000"/>
                        </a:lnSpc>
                        <a:spcBef>
                          <a:spcPct val="20000"/>
                        </a:spcBef>
                        <a:spcAft>
                          <a:spcPct val="0"/>
                        </a:spcAft>
                        <a:buClr>
                          <a:schemeClr val="hlink"/>
                        </a:buClr>
                        <a:buSzPct val="120000"/>
                        <a:buFontTx/>
                        <a:buNone/>
                        <a:tabLst/>
                      </a:pPr>
                      <a:r>
                        <a:rPr kumimoji="0" lang="tr-TR" sz="1200" b="1" i="0" u="none" strike="noStrike" kern="1200" cap="none" normalizeH="0" baseline="0" dirty="0">
                          <a:ln>
                            <a:noFill/>
                          </a:ln>
                          <a:solidFill>
                            <a:schemeClr val="tx1"/>
                          </a:solidFill>
                          <a:effectLst/>
                          <a:latin typeface="Bookman Old Style" pitchFamily="18" charset="0"/>
                          <a:ea typeface="+mn-ea"/>
                          <a:cs typeface="Arial" pitchFamily="34" charset="0"/>
                        </a:rPr>
                        <a:t>234.466</a:t>
                      </a:r>
                    </a:p>
                  </a:txBody>
                  <a:tcPr marL="4086" marR="4086" marT="4086"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57263" rtl="0" eaLnBrk="1" fontAlgn="base" latinLnBrk="0" hangingPunct="1">
                        <a:lnSpc>
                          <a:spcPct val="100000"/>
                        </a:lnSpc>
                        <a:spcBef>
                          <a:spcPct val="20000"/>
                        </a:spcBef>
                        <a:spcAft>
                          <a:spcPct val="0"/>
                        </a:spcAft>
                        <a:buClr>
                          <a:schemeClr val="hlink"/>
                        </a:buClr>
                        <a:buSzPct val="120000"/>
                        <a:buFontTx/>
                        <a:buNone/>
                        <a:tabLst/>
                      </a:pPr>
                      <a:r>
                        <a:rPr kumimoji="0" lang="tr-TR" sz="1200" b="1" i="0" u="none" strike="noStrike" kern="1200" cap="none" normalizeH="0" baseline="0">
                          <a:ln>
                            <a:noFill/>
                          </a:ln>
                          <a:solidFill>
                            <a:schemeClr val="tx1"/>
                          </a:solidFill>
                          <a:effectLst/>
                          <a:latin typeface="Bookman Old Style" pitchFamily="18" charset="0"/>
                          <a:ea typeface="+mn-ea"/>
                          <a:cs typeface="Arial" pitchFamily="34" charset="0"/>
                        </a:rPr>
                        <a:t>253</a:t>
                      </a:r>
                      <a:endParaRPr kumimoji="0" lang="tr-TR" sz="1200" b="1" i="0" u="none" strike="noStrike" kern="1200" cap="none" normalizeH="0" baseline="0" dirty="0">
                        <a:ln>
                          <a:noFill/>
                        </a:ln>
                        <a:solidFill>
                          <a:schemeClr val="tx1"/>
                        </a:solidFill>
                        <a:effectLst/>
                        <a:latin typeface="Bookman Old Style" pitchFamily="18" charset="0"/>
                        <a:ea typeface="+mn-ea"/>
                        <a:cs typeface="Arial" pitchFamily="34" charset="0"/>
                      </a:endParaRPr>
                    </a:p>
                  </a:txBody>
                  <a:tcPr marL="4086" marR="4086" marT="4086"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57263" rtl="0" eaLnBrk="1" fontAlgn="base" latinLnBrk="0" hangingPunct="1">
                        <a:lnSpc>
                          <a:spcPct val="100000"/>
                        </a:lnSpc>
                        <a:spcBef>
                          <a:spcPct val="20000"/>
                        </a:spcBef>
                        <a:spcAft>
                          <a:spcPct val="0"/>
                        </a:spcAft>
                        <a:buClr>
                          <a:schemeClr val="hlink"/>
                        </a:buClr>
                        <a:buSzPct val="120000"/>
                        <a:buFontTx/>
                        <a:buNone/>
                        <a:tabLst/>
                      </a:pPr>
                      <a:r>
                        <a:rPr kumimoji="0" lang="tr-TR" sz="1200" b="1" i="0" u="none" strike="noStrike" kern="1200" cap="none" normalizeH="0" baseline="0" dirty="0">
                          <a:ln>
                            <a:noFill/>
                          </a:ln>
                          <a:solidFill>
                            <a:schemeClr val="tx1"/>
                          </a:solidFill>
                          <a:effectLst/>
                          <a:latin typeface="Bookman Old Style" pitchFamily="18" charset="0"/>
                          <a:ea typeface="+mn-ea"/>
                          <a:cs typeface="Arial" pitchFamily="34" charset="0"/>
                        </a:rPr>
                        <a:t>1.624</a:t>
                      </a:r>
                    </a:p>
                  </a:txBody>
                  <a:tcPr marL="4086" marR="4086" marT="4086"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6"/>
                  </a:ext>
                </a:extLst>
              </a:tr>
              <a:tr h="465170">
                <a:tc>
                  <a:txBody>
                    <a:bodyPr/>
                    <a:lstStyle/>
                    <a:p>
                      <a:pPr marL="0" marR="0" lvl="0" indent="0" algn="ctr" defTabSz="957263" rtl="0" eaLnBrk="1" fontAlgn="base" latinLnBrk="0" hangingPunct="1">
                        <a:lnSpc>
                          <a:spcPct val="100000"/>
                        </a:lnSpc>
                        <a:spcBef>
                          <a:spcPct val="20000"/>
                        </a:spcBef>
                        <a:spcAft>
                          <a:spcPct val="0"/>
                        </a:spcAft>
                        <a:buClr>
                          <a:schemeClr val="hlink"/>
                        </a:buClr>
                        <a:buSzPct val="120000"/>
                        <a:buFontTx/>
                        <a:buNone/>
                        <a:tabLst/>
                      </a:pPr>
                      <a:r>
                        <a:rPr kumimoji="0" lang="tr-TR" sz="1200" b="1" i="0" u="none" strike="noStrike" kern="1200" cap="none" normalizeH="0" baseline="0" dirty="0">
                          <a:ln>
                            <a:noFill/>
                          </a:ln>
                          <a:solidFill>
                            <a:schemeClr val="tx1"/>
                          </a:solidFill>
                          <a:effectLst/>
                          <a:latin typeface="Bookman Old Style" pitchFamily="18" charset="0"/>
                          <a:ea typeface="+mn-ea"/>
                          <a:cs typeface="Arial" pitchFamily="34" charset="0"/>
                        </a:rPr>
                        <a:t>6</a:t>
                      </a:r>
                    </a:p>
                  </a:txBody>
                  <a:tcPr marL="61193" marR="61193" marT="30595" marB="30595"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57263" rtl="0" eaLnBrk="1" fontAlgn="base" latinLnBrk="0" hangingPunct="1">
                        <a:lnSpc>
                          <a:spcPct val="100000"/>
                        </a:lnSpc>
                        <a:spcBef>
                          <a:spcPct val="20000"/>
                        </a:spcBef>
                        <a:spcAft>
                          <a:spcPct val="0"/>
                        </a:spcAft>
                        <a:buClr>
                          <a:schemeClr val="hlink"/>
                        </a:buClr>
                        <a:buSzPct val="120000"/>
                        <a:buFontTx/>
                        <a:buNone/>
                        <a:tabLst/>
                      </a:pPr>
                      <a:r>
                        <a:rPr kumimoji="0" lang="tr-TR" sz="1200" b="1" i="0" u="none" strike="noStrike" kern="1200" cap="none" normalizeH="0" baseline="0" dirty="0">
                          <a:ln>
                            <a:noFill/>
                          </a:ln>
                          <a:solidFill>
                            <a:schemeClr val="tx1"/>
                          </a:solidFill>
                          <a:effectLst/>
                          <a:latin typeface="Bookman Old Style" pitchFamily="18" charset="0"/>
                          <a:ea typeface="+mn-ea"/>
                          <a:cs typeface="Arial" pitchFamily="34" charset="0"/>
                        </a:rPr>
                        <a:t>Doğu KSS.</a:t>
                      </a:r>
                    </a:p>
                  </a:txBody>
                  <a:tcPr marL="4086" marR="4086" marT="4086"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57263" rtl="0" eaLnBrk="1" fontAlgn="base" latinLnBrk="0" hangingPunct="1">
                        <a:lnSpc>
                          <a:spcPct val="100000"/>
                        </a:lnSpc>
                        <a:spcBef>
                          <a:spcPct val="20000"/>
                        </a:spcBef>
                        <a:spcAft>
                          <a:spcPct val="0"/>
                        </a:spcAft>
                        <a:buClr>
                          <a:schemeClr val="hlink"/>
                        </a:buClr>
                        <a:buSzPct val="120000"/>
                        <a:buFontTx/>
                        <a:buNone/>
                        <a:tabLst/>
                      </a:pPr>
                      <a:r>
                        <a:rPr kumimoji="0" lang="tr-TR" sz="1200" b="1" i="0" u="none" strike="noStrike" kern="1200" cap="none" normalizeH="0" baseline="0" dirty="0">
                          <a:ln>
                            <a:noFill/>
                          </a:ln>
                          <a:solidFill>
                            <a:schemeClr val="tx1"/>
                          </a:solidFill>
                          <a:effectLst/>
                          <a:latin typeface="Bookman Old Style" pitchFamily="18" charset="0"/>
                          <a:ea typeface="+mn-ea"/>
                          <a:cs typeface="Arial" pitchFamily="34" charset="0"/>
                        </a:rPr>
                        <a:t>Bağcılar</a:t>
                      </a:r>
                    </a:p>
                  </a:txBody>
                  <a:tcPr marL="4086" marR="4086" marT="4086"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57263" rtl="0" eaLnBrk="1" fontAlgn="base" latinLnBrk="0" hangingPunct="1">
                        <a:lnSpc>
                          <a:spcPct val="100000"/>
                        </a:lnSpc>
                        <a:spcBef>
                          <a:spcPct val="20000"/>
                        </a:spcBef>
                        <a:spcAft>
                          <a:spcPct val="0"/>
                        </a:spcAft>
                        <a:buClr>
                          <a:schemeClr val="hlink"/>
                        </a:buClr>
                        <a:buSzPct val="120000"/>
                        <a:buFontTx/>
                        <a:buNone/>
                        <a:tabLst/>
                      </a:pPr>
                      <a:r>
                        <a:rPr kumimoji="0" lang="tr-TR" sz="1200" b="1" i="0" u="none" strike="noStrike" kern="1200" cap="none" normalizeH="0" baseline="0" dirty="0">
                          <a:ln>
                            <a:noFill/>
                          </a:ln>
                          <a:solidFill>
                            <a:schemeClr val="tx1"/>
                          </a:solidFill>
                          <a:effectLst/>
                          <a:latin typeface="Bookman Old Style" pitchFamily="18" charset="0"/>
                          <a:ea typeface="+mn-ea"/>
                          <a:cs typeface="Arial" pitchFamily="34" charset="0"/>
                        </a:rPr>
                        <a:t>1970</a:t>
                      </a:r>
                    </a:p>
                  </a:txBody>
                  <a:tcPr marL="4086" marR="4086" marT="4086"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57263" rtl="0" eaLnBrk="1" fontAlgn="base" latinLnBrk="0" hangingPunct="1">
                        <a:lnSpc>
                          <a:spcPct val="100000"/>
                        </a:lnSpc>
                        <a:spcBef>
                          <a:spcPct val="20000"/>
                        </a:spcBef>
                        <a:spcAft>
                          <a:spcPct val="0"/>
                        </a:spcAft>
                        <a:buClr>
                          <a:schemeClr val="hlink"/>
                        </a:buClr>
                        <a:buSzPct val="120000"/>
                        <a:buFontTx/>
                        <a:buNone/>
                        <a:tabLst/>
                      </a:pPr>
                      <a:r>
                        <a:rPr kumimoji="0" lang="tr-TR" sz="1200" b="1" i="0" u="none" strike="noStrike" kern="1200" cap="none" normalizeH="0" baseline="0" dirty="0">
                          <a:ln>
                            <a:noFill/>
                          </a:ln>
                          <a:solidFill>
                            <a:schemeClr val="tx1"/>
                          </a:solidFill>
                          <a:effectLst/>
                          <a:latin typeface="Bookman Old Style" pitchFamily="18" charset="0"/>
                          <a:ea typeface="+mn-ea"/>
                          <a:cs typeface="Arial" pitchFamily="34" charset="0"/>
                        </a:rPr>
                        <a:t>106.610</a:t>
                      </a:r>
                    </a:p>
                  </a:txBody>
                  <a:tcPr marL="4086" marR="4086" marT="4086"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57263" rtl="0" eaLnBrk="1" fontAlgn="base" latinLnBrk="0" hangingPunct="1">
                        <a:lnSpc>
                          <a:spcPct val="100000"/>
                        </a:lnSpc>
                        <a:spcBef>
                          <a:spcPct val="20000"/>
                        </a:spcBef>
                        <a:spcAft>
                          <a:spcPct val="0"/>
                        </a:spcAft>
                        <a:buClr>
                          <a:schemeClr val="hlink"/>
                        </a:buClr>
                        <a:buSzPct val="120000"/>
                        <a:buFontTx/>
                        <a:buNone/>
                        <a:tabLst/>
                      </a:pPr>
                      <a:r>
                        <a:rPr kumimoji="0" lang="tr-TR" sz="1200" b="1" i="0" u="none" strike="noStrike" kern="1200" cap="none" normalizeH="0" baseline="0">
                          <a:ln>
                            <a:noFill/>
                          </a:ln>
                          <a:solidFill>
                            <a:schemeClr val="tx1"/>
                          </a:solidFill>
                          <a:effectLst/>
                          <a:latin typeface="Bookman Old Style" pitchFamily="18" charset="0"/>
                          <a:ea typeface="+mn-ea"/>
                          <a:cs typeface="Arial" pitchFamily="34" charset="0"/>
                        </a:rPr>
                        <a:t>300</a:t>
                      </a:r>
                      <a:endParaRPr kumimoji="0" lang="tr-TR" sz="1200" b="1" i="0" u="none" strike="noStrike" kern="1200" cap="none" normalizeH="0" baseline="0" dirty="0">
                        <a:ln>
                          <a:noFill/>
                        </a:ln>
                        <a:solidFill>
                          <a:schemeClr val="tx1"/>
                        </a:solidFill>
                        <a:effectLst/>
                        <a:latin typeface="Bookman Old Style" pitchFamily="18" charset="0"/>
                        <a:ea typeface="+mn-ea"/>
                        <a:cs typeface="Arial" pitchFamily="34" charset="0"/>
                      </a:endParaRPr>
                    </a:p>
                  </a:txBody>
                  <a:tcPr marL="4086" marR="4086" marT="4086"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57263" rtl="0" eaLnBrk="1" fontAlgn="base" latinLnBrk="0" hangingPunct="1">
                        <a:lnSpc>
                          <a:spcPct val="100000"/>
                        </a:lnSpc>
                        <a:spcBef>
                          <a:spcPct val="20000"/>
                        </a:spcBef>
                        <a:spcAft>
                          <a:spcPct val="0"/>
                        </a:spcAft>
                        <a:buClr>
                          <a:schemeClr val="hlink"/>
                        </a:buClr>
                        <a:buSzPct val="120000"/>
                        <a:buFontTx/>
                        <a:buNone/>
                        <a:tabLst/>
                      </a:pPr>
                      <a:r>
                        <a:rPr kumimoji="0" lang="tr-TR" sz="1200" b="1" i="0" u="none" strike="noStrike" kern="1200" cap="none" normalizeH="0" baseline="0" dirty="0">
                          <a:ln>
                            <a:noFill/>
                          </a:ln>
                          <a:solidFill>
                            <a:schemeClr val="tx1"/>
                          </a:solidFill>
                          <a:effectLst/>
                          <a:latin typeface="Bookman Old Style" pitchFamily="18" charset="0"/>
                          <a:ea typeface="+mn-ea"/>
                          <a:cs typeface="Arial" pitchFamily="34" charset="0"/>
                        </a:rPr>
                        <a:t>6.000</a:t>
                      </a:r>
                    </a:p>
                  </a:txBody>
                  <a:tcPr marL="4086" marR="4086" marT="4086"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7"/>
                  </a:ext>
                </a:extLst>
              </a:tr>
              <a:tr h="485319">
                <a:tc>
                  <a:txBody>
                    <a:bodyPr/>
                    <a:lstStyle/>
                    <a:p>
                      <a:pPr marL="0" marR="0" lvl="0" indent="0" algn="ctr" defTabSz="957263" rtl="0" eaLnBrk="1" fontAlgn="base" latinLnBrk="0" hangingPunct="1">
                        <a:lnSpc>
                          <a:spcPct val="100000"/>
                        </a:lnSpc>
                        <a:spcBef>
                          <a:spcPct val="20000"/>
                        </a:spcBef>
                        <a:spcAft>
                          <a:spcPct val="0"/>
                        </a:spcAft>
                        <a:buClr>
                          <a:schemeClr val="hlink"/>
                        </a:buClr>
                        <a:buSzPct val="120000"/>
                        <a:buFontTx/>
                        <a:buNone/>
                        <a:tabLst/>
                      </a:pPr>
                      <a:r>
                        <a:rPr kumimoji="0" lang="tr-TR" sz="1200" b="1" i="0" u="none" strike="noStrike" kern="1200" cap="none" normalizeH="0" baseline="0" dirty="0">
                          <a:ln>
                            <a:noFill/>
                          </a:ln>
                          <a:solidFill>
                            <a:schemeClr val="tx1"/>
                          </a:solidFill>
                          <a:effectLst/>
                          <a:latin typeface="Bookman Old Style" pitchFamily="18" charset="0"/>
                          <a:ea typeface="+mn-ea"/>
                          <a:cs typeface="Arial" pitchFamily="34" charset="0"/>
                        </a:rPr>
                        <a:t>7</a:t>
                      </a:r>
                    </a:p>
                  </a:txBody>
                  <a:tcPr marL="61193" marR="61193" marT="30595" marB="30595"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57263" rtl="0" eaLnBrk="1" fontAlgn="base" latinLnBrk="0" hangingPunct="1">
                        <a:lnSpc>
                          <a:spcPct val="100000"/>
                        </a:lnSpc>
                        <a:spcBef>
                          <a:spcPct val="20000"/>
                        </a:spcBef>
                        <a:spcAft>
                          <a:spcPct val="0"/>
                        </a:spcAft>
                        <a:buClr>
                          <a:schemeClr val="hlink"/>
                        </a:buClr>
                        <a:buSzPct val="120000"/>
                        <a:buFontTx/>
                        <a:buNone/>
                        <a:tabLst/>
                      </a:pPr>
                      <a:r>
                        <a:rPr kumimoji="0" lang="tr-TR" sz="1200" b="1" i="0" u="none" strike="noStrike" kern="1200" cap="none" normalizeH="0" baseline="0" dirty="0">
                          <a:ln>
                            <a:noFill/>
                          </a:ln>
                          <a:solidFill>
                            <a:schemeClr val="tx1"/>
                          </a:solidFill>
                          <a:effectLst/>
                          <a:latin typeface="Bookman Old Style" pitchFamily="18" charset="0"/>
                          <a:ea typeface="+mn-ea"/>
                          <a:cs typeface="Arial" pitchFamily="34" charset="0"/>
                        </a:rPr>
                        <a:t>Evren Oto KSS</a:t>
                      </a:r>
                    </a:p>
                  </a:txBody>
                  <a:tcPr marL="4086" marR="4086" marT="4086"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57263" rtl="0" eaLnBrk="1" fontAlgn="base" latinLnBrk="0" hangingPunct="1">
                        <a:lnSpc>
                          <a:spcPct val="100000"/>
                        </a:lnSpc>
                        <a:spcBef>
                          <a:spcPct val="20000"/>
                        </a:spcBef>
                        <a:spcAft>
                          <a:spcPct val="0"/>
                        </a:spcAft>
                        <a:buClr>
                          <a:schemeClr val="hlink"/>
                        </a:buClr>
                        <a:buSzPct val="120000"/>
                        <a:buFontTx/>
                        <a:buNone/>
                        <a:tabLst/>
                      </a:pPr>
                      <a:r>
                        <a:rPr kumimoji="0" lang="tr-TR" sz="1200" b="1" i="0" u="none" strike="noStrike" kern="1200" cap="none" normalizeH="0" baseline="0" dirty="0" err="1">
                          <a:ln>
                            <a:noFill/>
                          </a:ln>
                          <a:solidFill>
                            <a:schemeClr val="tx1"/>
                          </a:solidFill>
                          <a:effectLst/>
                          <a:latin typeface="Bookman Old Style" pitchFamily="18" charset="0"/>
                          <a:ea typeface="+mn-ea"/>
                          <a:cs typeface="Arial" pitchFamily="34" charset="0"/>
                        </a:rPr>
                        <a:t>Esenyurt</a:t>
                      </a:r>
                      <a:endParaRPr kumimoji="0" lang="tr-TR" sz="1200" b="1" i="0" u="none" strike="noStrike" kern="1200" cap="none" normalizeH="0" baseline="0" dirty="0">
                        <a:ln>
                          <a:noFill/>
                        </a:ln>
                        <a:solidFill>
                          <a:schemeClr val="tx1"/>
                        </a:solidFill>
                        <a:effectLst/>
                        <a:latin typeface="Bookman Old Style" pitchFamily="18" charset="0"/>
                        <a:ea typeface="+mn-ea"/>
                        <a:cs typeface="Arial" pitchFamily="34" charset="0"/>
                      </a:endParaRPr>
                    </a:p>
                  </a:txBody>
                  <a:tcPr marL="4086" marR="4086" marT="4086"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57263" rtl="0" eaLnBrk="1" fontAlgn="base" latinLnBrk="0" hangingPunct="1">
                        <a:lnSpc>
                          <a:spcPct val="100000"/>
                        </a:lnSpc>
                        <a:spcBef>
                          <a:spcPct val="20000"/>
                        </a:spcBef>
                        <a:spcAft>
                          <a:spcPct val="0"/>
                        </a:spcAft>
                        <a:buClr>
                          <a:schemeClr val="hlink"/>
                        </a:buClr>
                        <a:buSzPct val="120000"/>
                        <a:buFontTx/>
                        <a:buNone/>
                        <a:tabLst/>
                      </a:pPr>
                      <a:r>
                        <a:rPr kumimoji="0" lang="tr-TR" sz="1200" b="1" i="0" u="none" strike="noStrike" kern="1200" cap="none" normalizeH="0" baseline="0" dirty="0">
                          <a:ln>
                            <a:noFill/>
                          </a:ln>
                          <a:solidFill>
                            <a:schemeClr val="tx1"/>
                          </a:solidFill>
                          <a:effectLst/>
                          <a:latin typeface="Bookman Old Style" pitchFamily="18" charset="0"/>
                          <a:ea typeface="+mn-ea"/>
                          <a:cs typeface="Arial" pitchFamily="34" charset="0"/>
                        </a:rPr>
                        <a:t>1973</a:t>
                      </a:r>
                    </a:p>
                  </a:txBody>
                  <a:tcPr marL="4086" marR="4086" marT="4086"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57263" rtl="0" eaLnBrk="1" fontAlgn="base" latinLnBrk="0" hangingPunct="1">
                        <a:lnSpc>
                          <a:spcPct val="100000"/>
                        </a:lnSpc>
                        <a:spcBef>
                          <a:spcPct val="20000"/>
                        </a:spcBef>
                        <a:spcAft>
                          <a:spcPct val="0"/>
                        </a:spcAft>
                        <a:buClr>
                          <a:schemeClr val="hlink"/>
                        </a:buClr>
                        <a:buSzPct val="120000"/>
                        <a:buFontTx/>
                        <a:buNone/>
                        <a:tabLst/>
                      </a:pPr>
                      <a:r>
                        <a:rPr kumimoji="0" lang="tr-TR" sz="1200" b="1" i="0" u="none" strike="noStrike" kern="1200" cap="none" normalizeH="0" baseline="0" dirty="0">
                          <a:ln>
                            <a:noFill/>
                          </a:ln>
                          <a:solidFill>
                            <a:schemeClr val="tx1"/>
                          </a:solidFill>
                          <a:effectLst/>
                          <a:latin typeface="Bookman Old Style" pitchFamily="18" charset="0"/>
                          <a:ea typeface="+mn-ea"/>
                          <a:cs typeface="Arial" pitchFamily="34" charset="0"/>
                        </a:rPr>
                        <a:t>194.962</a:t>
                      </a:r>
                    </a:p>
                  </a:txBody>
                  <a:tcPr marL="4086" marR="4086" marT="4086"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57263" rtl="0" eaLnBrk="1" fontAlgn="base" latinLnBrk="0" hangingPunct="1">
                        <a:lnSpc>
                          <a:spcPct val="100000"/>
                        </a:lnSpc>
                        <a:spcBef>
                          <a:spcPct val="20000"/>
                        </a:spcBef>
                        <a:spcAft>
                          <a:spcPct val="0"/>
                        </a:spcAft>
                        <a:buClr>
                          <a:schemeClr val="hlink"/>
                        </a:buClr>
                        <a:buSzPct val="120000"/>
                        <a:buFontTx/>
                        <a:buNone/>
                        <a:tabLst/>
                      </a:pPr>
                      <a:r>
                        <a:rPr kumimoji="0" lang="tr-TR" sz="1200" b="1" i="0" u="none" strike="noStrike" kern="1200" cap="none" normalizeH="0" baseline="0" dirty="0">
                          <a:ln>
                            <a:noFill/>
                          </a:ln>
                          <a:solidFill>
                            <a:schemeClr val="tx1"/>
                          </a:solidFill>
                          <a:effectLst/>
                          <a:latin typeface="Bookman Old Style" pitchFamily="18" charset="0"/>
                          <a:ea typeface="+mn-ea"/>
                          <a:cs typeface="Arial" pitchFamily="34" charset="0"/>
                        </a:rPr>
                        <a:t>   531</a:t>
                      </a:r>
                    </a:p>
                  </a:txBody>
                  <a:tcPr marL="4086" marR="4086" marT="4086"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57263" rtl="0" eaLnBrk="1" fontAlgn="base" latinLnBrk="0" hangingPunct="1">
                        <a:lnSpc>
                          <a:spcPct val="100000"/>
                        </a:lnSpc>
                        <a:spcBef>
                          <a:spcPct val="20000"/>
                        </a:spcBef>
                        <a:spcAft>
                          <a:spcPct val="0"/>
                        </a:spcAft>
                        <a:buClr>
                          <a:schemeClr val="hlink"/>
                        </a:buClr>
                        <a:buSzPct val="120000"/>
                        <a:buFontTx/>
                        <a:buNone/>
                        <a:tabLst/>
                      </a:pPr>
                      <a:r>
                        <a:rPr kumimoji="0" lang="tr-TR" sz="1200" b="1" i="0" u="none" strike="noStrike" kern="1200" cap="none" normalizeH="0" baseline="0" dirty="0">
                          <a:ln>
                            <a:noFill/>
                          </a:ln>
                          <a:solidFill>
                            <a:schemeClr val="tx1"/>
                          </a:solidFill>
                          <a:effectLst/>
                          <a:latin typeface="Bookman Old Style" pitchFamily="18" charset="0"/>
                          <a:ea typeface="+mn-ea"/>
                          <a:cs typeface="Arial" pitchFamily="34" charset="0"/>
                        </a:rPr>
                        <a:t>2.100</a:t>
                      </a:r>
                    </a:p>
                  </a:txBody>
                  <a:tcPr marL="4086" marR="4086" marT="4086"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8"/>
                  </a:ext>
                </a:extLst>
              </a:tr>
              <a:tr h="594891">
                <a:tc>
                  <a:txBody>
                    <a:bodyPr/>
                    <a:lstStyle/>
                    <a:p>
                      <a:pPr marL="0" marR="0" lvl="0" indent="0" algn="ctr" defTabSz="957263" rtl="0" eaLnBrk="1" fontAlgn="base" latinLnBrk="0" hangingPunct="1">
                        <a:lnSpc>
                          <a:spcPct val="100000"/>
                        </a:lnSpc>
                        <a:spcBef>
                          <a:spcPct val="20000"/>
                        </a:spcBef>
                        <a:spcAft>
                          <a:spcPct val="0"/>
                        </a:spcAft>
                        <a:buClr>
                          <a:schemeClr val="hlink"/>
                        </a:buClr>
                        <a:buSzPct val="120000"/>
                        <a:buFontTx/>
                        <a:buNone/>
                        <a:tabLst/>
                      </a:pPr>
                      <a:r>
                        <a:rPr kumimoji="0" lang="tr-TR" sz="1200" b="1" i="0" u="none" strike="noStrike" kern="1200" cap="none" normalizeH="0" baseline="0" dirty="0">
                          <a:ln>
                            <a:noFill/>
                          </a:ln>
                          <a:solidFill>
                            <a:schemeClr val="tx1"/>
                          </a:solidFill>
                          <a:effectLst/>
                          <a:latin typeface="Bookman Old Style" pitchFamily="18" charset="0"/>
                          <a:ea typeface="+mn-ea"/>
                          <a:cs typeface="Arial" pitchFamily="34" charset="0"/>
                        </a:rPr>
                        <a:t>8</a:t>
                      </a:r>
                    </a:p>
                  </a:txBody>
                  <a:tcPr marL="61193" marR="61193" marT="30595" marB="30595"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57263" rtl="0" eaLnBrk="1" fontAlgn="base" latinLnBrk="0" hangingPunct="1">
                        <a:lnSpc>
                          <a:spcPct val="100000"/>
                        </a:lnSpc>
                        <a:spcBef>
                          <a:spcPct val="20000"/>
                        </a:spcBef>
                        <a:spcAft>
                          <a:spcPct val="0"/>
                        </a:spcAft>
                        <a:buClr>
                          <a:schemeClr val="hlink"/>
                        </a:buClr>
                        <a:buSzPct val="120000"/>
                        <a:buFontTx/>
                        <a:buNone/>
                        <a:tabLst/>
                      </a:pPr>
                      <a:r>
                        <a:rPr kumimoji="0" lang="tr-TR" sz="1200" b="1" i="0" u="none" strike="noStrike" kern="1200" cap="none" normalizeH="0" baseline="0" dirty="0">
                          <a:ln>
                            <a:noFill/>
                          </a:ln>
                          <a:solidFill>
                            <a:schemeClr val="tx1"/>
                          </a:solidFill>
                          <a:effectLst/>
                          <a:latin typeface="Bookman Old Style" pitchFamily="18" charset="0"/>
                          <a:ea typeface="+mn-ea"/>
                          <a:cs typeface="Arial" pitchFamily="34" charset="0"/>
                        </a:rPr>
                        <a:t>Silivri KSS</a:t>
                      </a:r>
                    </a:p>
                  </a:txBody>
                  <a:tcPr marL="4086" marR="4086" marT="4086"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57263" rtl="0" eaLnBrk="1" fontAlgn="base" latinLnBrk="0" hangingPunct="1">
                        <a:lnSpc>
                          <a:spcPct val="100000"/>
                        </a:lnSpc>
                        <a:spcBef>
                          <a:spcPct val="20000"/>
                        </a:spcBef>
                        <a:spcAft>
                          <a:spcPct val="0"/>
                        </a:spcAft>
                        <a:buClr>
                          <a:schemeClr val="hlink"/>
                        </a:buClr>
                        <a:buSzPct val="120000"/>
                        <a:buFontTx/>
                        <a:buNone/>
                        <a:tabLst/>
                      </a:pPr>
                      <a:r>
                        <a:rPr kumimoji="0" lang="tr-TR" sz="1200" b="1" i="0" u="none" strike="noStrike" kern="1200" cap="none" normalizeH="0" baseline="0" dirty="0">
                          <a:ln>
                            <a:noFill/>
                          </a:ln>
                          <a:solidFill>
                            <a:schemeClr val="tx1"/>
                          </a:solidFill>
                          <a:effectLst/>
                          <a:latin typeface="Bookman Old Style" pitchFamily="18" charset="0"/>
                          <a:ea typeface="+mn-ea"/>
                          <a:cs typeface="Arial" pitchFamily="34" charset="0"/>
                        </a:rPr>
                        <a:t>Silivri</a:t>
                      </a:r>
                    </a:p>
                  </a:txBody>
                  <a:tcPr marL="4086" marR="4086" marT="4086"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57263" rtl="0" eaLnBrk="1" fontAlgn="base" latinLnBrk="0" hangingPunct="1">
                        <a:lnSpc>
                          <a:spcPct val="100000"/>
                        </a:lnSpc>
                        <a:spcBef>
                          <a:spcPct val="20000"/>
                        </a:spcBef>
                        <a:spcAft>
                          <a:spcPct val="0"/>
                        </a:spcAft>
                        <a:buClr>
                          <a:schemeClr val="hlink"/>
                        </a:buClr>
                        <a:buSzPct val="120000"/>
                        <a:buFontTx/>
                        <a:buNone/>
                        <a:tabLst/>
                      </a:pPr>
                      <a:r>
                        <a:rPr kumimoji="0" lang="tr-TR" sz="1200" b="1" i="0" u="none" strike="noStrike" kern="1200" cap="none" normalizeH="0" baseline="0" dirty="0">
                          <a:ln>
                            <a:noFill/>
                          </a:ln>
                          <a:solidFill>
                            <a:schemeClr val="tx1"/>
                          </a:solidFill>
                          <a:effectLst/>
                          <a:latin typeface="Bookman Old Style" pitchFamily="18" charset="0"/>
                          <a:ea typeface="+mn-ea"/>
                          <a:cs typeface="Arial" pitchFamily="34" charset="0"/>
                        </a:rPr>
                        <a:t>1984</a:t>
                      </a:r>
                    </a:p>
                  </a:txBody>
                  <a:tcPr marL="4086" marR="4086" marT="4086"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57263" rtl="0" eaLnBrk="1" fontAlgn="base" latinLnBrk="0" hangingPunct="1">
                        <a:lnSpc>
                          <a:spcPct val="100000"/>
                        </a:lnSpc>
                        <a:spcBef>
                          <a:spcPct val="20000"/>
                        </a:spcBef>
                        <a:spcAft>
                          <a:spcPct val="0"/>
                        </a:spcAft>
                        <a:buClr>
                          <a:schemeClr val="hlink"/>
                        </a:buClr>
                        <a:buSzPct val="120000"/>
                        <a:buFontTx/>
                        <a:buNone/>
                        <a:tabLst/>
                      </a:pPr>
                      <a:r>
                        <a:rPr kumimoji="0" lang="tr-TR" sz="1200" b="1" i="0" u="none" strike="noStrike" kern="1200" cap="none" normalizeH="0" baseline="0" dirty="0">
                          <a:ln>
                            <a:noFill/>
                          </a:ln>
                          <a:solidFill>
                            <a:schemeClr val="tx1"/>
                          </a:solidFill>
                          <a:effectLst/>
                          <a:latin typeface="Bookman Old Style" pitchFamily="18" charset="0"/>
                          <a:ea typeface="+mn-ea"/>
                          <a:cs typeface="Arial" pitchFamily="34" charset="0"/>
                        </a:rPr>
                        <a:t>65.508</a:t>
                      </a:r>
                    </a:p>
                  </a:txBody>
                  <a:tcPr marL="4086" marR="4086" marT="4086"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57263" rtl="0" eaLnBrk="1" fontAlgn="base" latinLnBrk="0" hangingPunct="1">
                        <a:lnSpc>
                          <a:spcPct val="100000"/>
                        </a:lnSpc>
                        <a:spcBef>
                          <a:spcPct val="20000"/>
                        </a:spcBef>
                        <a:spcAft>
                          <a:spcPct val="0"/>
                        </a:spcAft>
                        <a:buClr>
                          <a:schemeClr val="hlink"/>
                        </a:buClr>
                        <a:buSzPct val="120000"/>
                        <a:buFontTx/>
                        <a:buNone/>
                        <a:tabLst/>
                      </a:pPr>
                      <a:r>
                        <a:rPr kumimoji="0" lang="tr-TR" sz="1200" b="1" i="0" u="none" strike="noStrike" kern="1200" cap="none" normalizeH="0" baseline="0" dirty="0">
                          <a:ln>
                            <a:noFill/>
                          </a:ln>
                          <a:solidFill>
                            <a:schemeClr val="tx1"/>
                          </a:solidFill>
                          <a:effectLst/>
                          <a:latin typeface="Bookman Old Style" pitchFamily="18" charset="0"/>
                          <a:ea typeface="+mn-ea"/>
                          <a:cs typeface="Arial" pitchFamily="34" charset="0"/>
                        </a:rPr>
                        <a:t>159</a:t>
                      </a:r>
                    </a:p>
                  </a:txBody>
                  <a:tcPr marL="4086" marR="4086" marT="4086"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57263" rtl="0" eaLnBrk="1" fontAlgn="base" latinLnBrk="0" hangingPunct="1">
                        <a:lnSpc>
                          <a:spcPct val="100000"/>
                        </a:lnSpc>
                        <a:spcBef>
                          <a:spcPct val="20000"/>
                        </a:spcBef>
                        <a:spcAft>
                          <a:spcPct val="0"/>
                        </a:spcAft>
                        <a:buClr>
                          <a:schemeClr val="hlink"/>
                        </a:buClr>
                        <a:buSzPct val="120000"/>
                        <a:buFontTx/>
                        <a:buNone/>
                        <a:tabLst/>
                      </a:pPr>
                      <a:r>
                        <a:rPr kumimoji="0" lang="tr-TR" sz="1200" b="1" i="0" u="none" strike="noStrike" kern="1200" cap="none" normalizeH="0" baseline="0" dirty="0">
                          <a:ln>
                            <a:noFill/>
                          </a:ln>
                          <a:solidFill>
                            <a:schemeClr val="tx1"/>
                          </a:solidFill>
                          <a:effectLst/>
                          <a:latin typeface="Bookman Old Style" pitchFamily="18" charset="0"/>
                          <a:ea typeface="+mn-ea"/>
                          <a:cs typeface="Arial" pitchFamily="34" charset="0"/>
                        </a:rPr>
                        <a:t>305</a:t>
                      </a:r>
                    </a:p>
                  </a:txBody>
                  <a:tcPr marL="4086" marR="4086" marT="4086"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9"/>
                  </a:ext>
                </a:extLst>
              </a:tr>
              <a:tr h="591959">
                <a:tc>
                  <a:txBody>
                    <a:bodyPr/>
                    <a:lstStyle/>
                    <a:p>
                      <a:pPr marL="0" marR="0" lvl="0" indent="0" algn="ctr" defTabSz="957263" rtl="0" eaLnBrk="1" fontAlgn="base" latinLnBrk="0" hangingPunct="1">
                        <a:lnSpc>
                          <a:spcPct val="100000"/>
                        </a:lnSpc>
                        <a:spcBef>
                          <a:spcPct val="20000"/>
                        </a:spcBef>
                        <a:spcAft>
                          <a:spcPct val="0"/>
                        </a:spcAft>
                        <a:buClr>
                          <a:schemeClr val="hlink"/>
                        </a:buClr>
                        <a:buSzPct val="120000"/>
                        <a:buFontTx/>
                        <a:buNone/>
                        <a:tabLst/>
                      </a:pPr>
                      <a:r>
                        <a:rPr kumimoji="0" lang="tr-TR" sz="1200" b="1" i="0" u="none" strike="noStrike" kern="1200" cap="none" normalizeH="0" baseline="0" dirty="0">
                          <a:ln>
                            <a:noFill/>
                          </a:ln>
                          <a:solidFill>
                            <a:schemeClr val="tx1"/>
                          </a:solidFill>
                          <a:effectLst/>
                          <a:latin typeface="Bookman Old Style" pitchFamily="18" charset="0"/>
                          <a:ea typeface="+mn-ea"/>
                          <a:cs typeface="Arial" pitchFamily="34" charset="0"/>
                        </a:rPr>
                        <a:t>9</a:t>
                      </a:r>
                    </a:p>
                  </a:txBody>
                  <a:tcPr marL="61193" marR="61193" marT="30595" marB="30595"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57263" rtl="0" eaLnBrk="1" fontAlgn="base" latinLnBrk="0" hangingPunct="1">
                        <a:lnSpc>
                          <a:spcPct val="100000"/>
                        </a:lnSpc>
                        <a:spcBef>
                          <a:spcPct val="20000"/>
                        </a:spcBef>
                        <a:spcAft>
                          <a:spcPct val="0"/>
                        </a:spcAft>
                        <a:buClr>
                          <a:schemeClr val="hlink"/>
                        </a:buClr>
                        <a:buSzPct val="120000"/>
                        <a:buFontTx/>
                        <a:buNone/>
                        <a:tabLst/>
                      </a:pPr>
                      <a:r>
                        <a:rPr kumimoji="0" lang="tr-TR" sz="1200" b="1" i="0" u="none" strike="noStrike" kern="1200" cap="none" normalizeH="0" baseline="0" dirty="0">
                          <a:ln>
                            <a:noFill/>
                          </a:ln>
                          <a:solidFill>
                            <a:schemeClr val="tx1"/>
                          </a:solidFill>
                          <a:effectLst/>
                          <a:latin typeface="Bookman Old Style" pitchFamily="18" charset="0"/>
                          <a:ea typeface="+mn-ea"/>
                          <a:cs typeface="Arial" pitchFamily="34" charset="0"/>
                        </a:rPr>
                        <a:t>Şile KSS.</a:t>
                      </a:r>
                    </a:p>
                  </a:txBody>
                  <a:tcPr marL="4086" marR="4086" marT="4086"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57263" rtl="0" eaLnBrk="1" fontAlgn="base" latinLnBrk="0" hangingPunct="1">
                        <a:lnSpc>
                          <a:spcPct val="100000"/>
                        </a:lnSpc>
                        <a:spcBef>
                          <a:spcPct val="20000"/>
                        </a:spcBef>
                        <a:spcAft>
                          <a:spcPct val="0"/>
                        </a:spcAft>
                        <a:buClr>
                          <a:schemeClr val="hlink"/>
                        </a:buClr>
                        <a:buSzPct val="120000"/>
                        <a:buFontTx/>
                        <a:buNone/>
                        <a:tabLst/>
                      </a:pPr>
                      <a:r>
                        <a:rPr kumimoji="0" lang="tr-TR" sz="1200" b="1" i="0" u="none" strike="noStrike" kern="1200" cap="none" normalizeH="0" baseline="0" dirty="0">
                          <a:ln>
                            <a:noFill/>
                          </a:ln>
                          <a:solidFill>
                            <a:schemeClr val="tx1"/>
                          </a:solidFill>
                          <a:effectLst/>
                          <a:latin typeface="Bookman Old Style" pitchFamily="18" charset="0"/>
                          <a:ea typeface="+mn-ea"/>
                          <a:cs typeface="Arial" pitchFamily="34" charset="0"/>
                        </a:rPr>
                        <a:t>Şile</a:t>
                      </a:r>
                    </a:p>
                  </a:txBody>
                  <a:tcPr marL="4086" marR="4086" marT="4086"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57263" rtl="0" eaLnBrk="1" fontAlgn="base" latinLnBrk="0" hangingPunct="1">
                        <a:lnSpc>
                          <a:spcPct val="100000"/>
                        </a:lnSpc>
                        <a:spcBef>
                          <a:spcPct val="20000"/>
                        </a:spcBef>
                        <a:spcAft>
                          <a:spcPct val="0"/>
                        </a:spcAft>
                        <a:buClr>
                          <a:schemeClr val="hlink"/>
                        </a:buClr>
                        <a:buSzPct val="120000"/>
                        <a:buFontTx/>
                        <a:buNone/>
                        <a:tabLst/>
                      </a:pPr>
                      <a:r>
                        <a:rPr kumimoji="0" lang="tr-TR" sz="1200" b="1" i="0" u="none" strike="noStrike" kern="1200" cap="none" normalizeH="0" baseline="0" dirty="0">
                          <a:ln>
                            <a:noFill/>
                          </a:ln>
                          <a:solidFill>
                            <a:schemeClr val="tx1"/>
                          </a:solidFill>
                          <a:effectLst/>
                          <a:latin typeface="Bookman Old Style" pitchFamily="18" charset="0"/>
                          <a:ea typeface="+mn-ea"/>
                          <a:cs typeface="Arial" pitchFamily="34" charset="0"/>
                        </a:rPr>
                        <a:t>1989</a:t>
                      </a:r>
                    </a:p>
                  </a:txBody>
                  <a:tcPr marL="4086" marR="4086" marT="4086"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57263" rtl="0" eaLnBrk="1" fontAlgn="base" latinLnBrk="0" hangingPunct="1">
                        <a:lnSpc>
                          <a:spcPct val="100000"/>
                        </a:lnSpc>
                        <a:spcBef>
                          <a:spcPct val="20000"/>
                        </a:spcBef>
                        <a:spcAft>
                          <a:spcPct val="0"/>
                        </a:spcAft>
                        <a:buClr>
                          <a:schemeClr val="hlink"/>
                        </a:buClr>
                        <a:buSzPct val="120000"/>
                        <a:buFontTx/>
                        <a:buNone/>
                        <a:tabLst/>
                      </a:pPr>
                      <a:r>
                        <a:rPr kumimoji="0" lang="tr-TR" sz="1200" b="1" i="0" u="none" strike="noStrike" kern="1200" cap="none" normalizeH="0" baseline="0" dirty="0">
                          <a:ln>
                            <a:noFill/>
                          </a:ln>
                          <a:solidFill>
                            <a:schemeClr val="tx1"/>
                          </a:solidFill>
                          <a:effectLst/>
                          <a:latin typeface="Bookman Old Style" pitchFamily="18" charset="0"/>
                          <a:ea typeface="+mn-ea"/>
                          <a:cs typeface="Arial" pitchFamily="34" charset="0"/>
                        </a:rPr>
                        <a:t>32.000</a:t>
                      </a:r>
                    </a:p>
                  </a:txBody>
                  <a:tcPr marL="4086" marR="4086" marT="4086"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57263" rtl="0" eaLnBrk="1" fontAlgn="base" latinLnBrk="0" hangingPunct="1">
                        <a:lnSpc>
                          <a:spcPct val="100000"/>
                        </a:lnSpc>
                        <a:spcBef>
                          <a:spcPct val="20000"/>
                        </a:spcBef>
                        <a:spcAft>
                          <a:spcPct val="0"/>
                        </a:spcAft>
                        <a:buClr>
                          <a:schemeClr val="hlink"/>
                        </a:buClr>
                        <a:buSzPct val="120000"/>
                        <a:buFontTx/>
                        <a:buNone/>
                        <a:tabLst/>
                      </a:pPr>
                      <a:r>
                        <a:rPr kumimoji="0" lang="tr-TR" sz="1200" b="1" i="0" u="none" strike="noStrike" kern="1200" cap="none" normalizeH="0" baseline="0">
                          <a:ln>
                            <a:noFill/>
                          </a:ln>
                          <a:solidFill>
                            <a:schemeClr val="tx1"/>
                          </a:solidFill>
                          <a:effectLst/>
                          <a:latin typeface="Bookman Old Style" pitchFamily="18" charset="0"/>
                          <a:ea typeface="+mn-ea"/>
                          <a:cs typeface="Arial" pitchFamily="34" charset="0"/>
                        </a:rPr>
                        <a:t>55</a:t>
                      </a:r>
                      <a:endParaRPr kumimoji="0" lang="tr-TR" sz="1200" b="1" i="0" u="none" strike="noStrike" kern="1200" cap="none" normalizeH="0" baseline="0" dirty="0">
                        <a:ln>
                          <a:noFill/>
                        </a:ln>
                        <a:solidFill>
                          <a:schemeClr val="tx1"/>
                        </a:solidFill>
                        <a:effectLst/>
                        <a:latin typeface="Bookman Old Style" pitchFamily="18" charset="0"/>
                        <a:ea typeface="+mn-ea"/>
                        <a:cs typeface="Arial" pitchFamily="34" charset="0"/>
                      </a:endParaRPr>
                    </a:p>
                  </a:txBody>
                  <a:tcPr marL="4086" marR="4086" marT="4086"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57263" rtl="0" eaLnBrk="1" fontAlgn="base" latinLnBrk="0" hangingPunct="1">
                        <a:lnSpc>
                          <a:spcPct val="100000"/>
                        </a:lnSpc>
                        <a:spcBef>
                          <a:spcPct val="20000"/>
                        </a:spcBef>
                        <a:spcAft>
                          <a:spcPct val="0"/>
                        </a:spcAft>
                        <a:buClr>
                          <a:schemeClr val="hlink"/>
                        </a:buClr>
                        <a:buSzPct val="120000"/>
                        <a:buFontTx/>
                        <a:buNone/>
                        <a:tabLst/>
                      </a:pPr>
                      <a:r>
                        <a:rPr kumimoji="0" lang="tr-TR" sz="1200" b="1" i="0" u="none" strike="noStrike" kern="1200" cap="none" normalizeH="0" baseline="0" dirty="0">
                          <a:ln>
                            <a:noFill/>
                          </a:ln>
                          <a:solidFill>
                            <a:schemeClr val="tx1"/>
                          </a:solidFill>
                          <a:effectLst/>
                          <a:latin typeface="Bookman Old Style" pitchFamily="18" charset="0"/>
                          <a:ea typeface="+mn-ea"/>
                          <a:cs typeface="Arial" pitchFamily="34" charset="0"/>
                        </a:rPr>
                        <a:t>105</a:t>
                      </a:r>
                    </a:p>
                  </a:txBody>
                  <a:tcPr marL="4086" marR="4086" marT="4086"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0"/>
                  </a:ext>
                </a:extLst>
              </a:tr>
              <a:tr h="591959">
                <a:tc gridSpan="5">
                  <a:txBody>
                    <a:bodyPr/>
                    <a:lstStyle/>
                    <a:p>
                      <a:pPr marL="0" marR="0" lvl="0" indent="0" algn="l" defTabSz="957263" rtl="0" eaLnBrk="1" fontAlgn="base" latinLnBrk="0" hangingPunct="1">
                        <a:lnSpc>
                          <a:spcPct val="100000"/>
                        </a:lnSpc>
                        <a:spcBef>
                          <a:spcPct val="20000"/>
                        </a:spcBef>
                        <a:spcAft>
                          <a:spcPct val="0"/>
                        </a:spcAft>
                        <a:buClr>
                          <a:schemeClr val="hlink"/>
                        </a:buClr>
                        <a:buSzPct val="120000"/>
                        <a:buFontTx/>
                        <a:buNone/>
                        <a:tabLst/>
                      </a:pPr>
                      <a:r>
                        <a:rPr kumimoji="0" lang="tr-TR" sz="1200" b="1" i="0" u="none" strike="noStrike" kern="1200" cap="none" normalizeH="0" baseline="0" dirty="0">
                          <a:ln>
                            <a:noFill/>
                          </a:ln>
                          <a:solidFill>
                            <a:schemeClr val="tx1"/>
                          </a:solidFill>
                          <a:effectLst/>
                          <a:latin typeface="Bookman Old Style" pitchFamily="18" charset="0"/>
                          <a:ea typeface="+mn-ea"/>
                          <a:cs typeface="Arial" pitchFamily="34" charset="0"/>
                        </a:rPr>
                        <a:t>TOPLAM</a:t>
                      </a:r>
                    </a:p>
                  </a:txBody>
                  <a:tcPr marL="61193" marR="61193" marT="30595" marB="30595"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pPr marL="0" marR="0" lvl="0" indent="0" algn="l" defTabSz="957263" rtl="0" eaLnBrk="1" fontAlgn="base" latinLnBrk="0" hangingPunct="1">
                        <a:lnSpc>
                          <a:spcPct val="100000"/>
                        </a:lnSpc>
                        <a:spcBef>
                          <a:spcPct val="20000"/>
                        </a:spcBef>
                        <a:spcAft>
                          <a:spcPct val="0"/>
                        </a:spcAft>
                        <a:buClr>
                          <a:schemeClr val="hlink"/>
                        </a:buClr>
                        <a:buSzPct val="120000"/>
                        <a:buFontTx/>
                        <a:buNone/>
                        <a:tabLst/>
                      </a:pPr>
                      <a:endParaRPr kumimoji="0" lang="tr-TR" sz="1600" b="1" i="0" u="none" strike="noStrike" cap="none" normalizeH="0" baseline="0" dirty="0">
                        <a:ln>
                          <a:noFill/>
                        </a:ln>
                        <a:solidFill>
                          <a:srgbClr val="003399"/>
                        </a:solidFill>
                        <a:effectLst/>
                        <a:latin typeface="Times New Roman" pitchFamily="18" charset="0"/>
                      </a:endParaRPr>
                    </a:p>
                  </a:txBody>
                  <a:tcPr marL="81591" marR="81591" marT="40793" marB="40793" horzOverflow="overflow">
                    <a:lnL w="12700" cap="flat" cmpd="sng" algn="ctr">
                      <a:solidFill>
                        <a:srgbClr val="003399"/>
                      </a:solidFill>
                      <a:prstDash val="solid"/>
                      <a:round/>
                      <a:headEnd type="none" w="med" len="med"/>
                      <a:tailEnd type="none" w="med" len="med"/>
                    </a:lnL>
                    <a:lnR w="12700" cap="flat" cmpd="sng" algn="ctr">
                      <a:solidFill>
                        <a:srgbClr val="003399"/>
                      </a:solidFill>
                      <a:prstDash val="solid"/>
                      <a:round/>
                      <a:headEnd type="none" w="med" len="med"/>
                      <a:tailEnd type="none" w="med" len="med"/>
                    </a:lnR>
                    <a:lnT w="12700" cap="flat" cmpd="sng" algn="ctr">
                      <a:solidFill>
                        <a:srgbClr val="003399"/>
                      </a:solidFill>
                      <a:prstDash val="solid"/>
                      <a:round/>
                      <a:headEnd type="none" w="med" len="med"/>
                      <a:tailEnd type="none" w="med" len="med"/>
                    </a:lnT>
                    <a:lnB w="28575" cap="flat" cmpd="sng" algn="ctr">
                      <a:solidFill>
                        <a:srgbClr val="003399"/>
                      </a:solidFill>
                      <a:prstDash val="solid"/>
                      <a:round/>
                      <a:headEnd type="none" w="med" len="med"/>
                      <a:tailEnd type="none" w="med" len="med"/>
                    </a:lnB>
                    <a:lnTlToBr>
                      <a:noFill/>
                    </a:lnTlToBr>
                    <a:lnBlToTr>
                      <a:noFill/>
                    </a:lnBlToTr>
                    <a:noFill/>
                  </a:tcPr>
                </a:tc>
                <a:tc hMerge="1">
                  <a:txBody>
                    <a:bodyPr/>
                    <a:lstStyle/>
                    <a:p>
                      <a:pPr marL="0" marR="0" lvl="0" indent="0" algn="l" defTabSz="957263" rtl="0" eaLnBrk="1" fontAlgn="base" latinLnBrk="0" hangingPunct="1">
                        <a:lnSpc>
                          <a:spcPct val="100000"/>
                        </a:lnSpc>
                        <a:spcBef>
                          <a:spcPct val="20000"/>
                        </a:spcBef>
                        <a:spcAft>
                          <a:spcPct val="0"/>
                        </a:spcAft>
                        <a:buClr>
                          <a:schemeClr val="hlink"/>
                        </a:buClr>
                        <a:buSzPct val="120000"/>
                        <a:buFontTx/>
                        <a:buNone/>
                        <a:tabLst/>
                      </a:pPr>
                      <a:endParaRPr kumimoji="0" lang="tr-TR" sz="1600" b="1" i="0" u="none" strike="noStrike" cap="none" normalizeH="0" baseline="0" dirty="0">
                        <a:ln>
                          <a:noFill/>
                        </a:ln>
                        <a:solidFill>
                          <a:srgbClr val="003399"/>
                        </a:solidFill>
                        <a:effectLst/>
                        <a:latin typeface="Times New Roman" pitchFamily="18" charset="0"/>
                      </a:endParaRPr>
                    </a:p>
                  </a:txBody>
                  <a:tcPr marL="81591" marR="81591" marT="40793" marB="40793" horzOverflow="overflow">
                    <a:lnL w="12700" cap="flat" cmpd="sng" algn="ctr">
                      <a:solidFill>
                        <a:srgbClr val="003399"/>
                      </a:solidFill>
                      <a:prstDash val="solid"/>
                      <a:round/>
                      <a:headEnd type="none" w="med" len="med"/>
                      <a:tailEnd type="none" w="med" len="med"/>
                    </a:lnL>
                    <a:lnR w="12700" cap="flat" cmpd="sng" algn="ctr">
                      <a:solidFill>
                        <a:srgbClr val="003399"/>
                      </a:solidFill>
                      <a:prstDash val="solid"/>
                      <a:round/>
                      <a:headEnd type="none" w="med" len="med"/>
                      <a:tailEnd type="none" w="med" len="med"/>
                    </a:lnR>
                    <a:lnT w="12700" cap="flat" cmpd="sng" algn="ctr">
                      <a:solidFill>
                        <a:srgbClr val="003399"/>
                      </a:solidFill>
                      <a:prstDash val="solid"/>
                      <a:round/>
                      <a:headEnd type="none" w="med" len="med"/>
                      <a:tailEnd type="none" w="med" len="med"/>
                    </a:lnT>
                    <a:lnB w="28575" cap="flat" cmpd="sng" algn="ctr">
                      <a:solidFill>
                        <a:srgbClr val="003399"/>
                      </a:solidFill>
                      <a:prstDash val="solid"/>
                      <a:round/>
                      <a:headEnd type="none" w="med" len="med"/>
                      <a:tailEnd type="none" w="med" len="med"/>
                    </a:lnB>
                    <a:lnTlToBr>
                      <a:noFill/>
                    </a:lnTlToBr>
                    <a:lnBlToTr>
                      <a:noFill/>
                    </a:lnBlToTr>
                    <a:noFill/>
                  </a:tcPr>
                </a:tc>
                <a:tc hMerge="1">
                  <a:txBody>
                    <a:bodyPr/>
                    <a:lstStyle/>
                    <a:p>
                      <a:pPr marL="0" marR="0" lvl="0" indent="0" algn="r" defTabSz="957263" rtl="0" eaLnBrk="1" fontAlgn="base" latinLnBrk="0" hangingPunct="1">
                        <a:lnSpc>
                          <a:spcPct val="100000"/>
                        </a:lnSpc>
                        <a:spcBef>
                          <a:spcPct val="20000"/>
                        </a:spcBef>
                        <a:spcAft>
                          <a:spcPct val="0"/>
                        </a:spcAft>
                        <a:buClr>
                          <a:schemeClr val="hlink"/>
                        </a:buClr>
                        <a:buSzPct val="120000"/>
                        <a:buFontTx/>
                        <a:buNone/>
                        <a:tabLst/>
                      </a:pPr>
                      <a:endParaRPr kumimoji="0" lang="tr-TR" sz="1600" b="1" i="0" u="none" strike="noStrike" cap="none" normalizeH="0" baseline="0" dirty="0">
                        <a:ln>
                          <a:noFill/>
                        </a:ln>
                        <a:solidFill>
                          <a:srgbClr val="003399"/>
                        </a:solidFill>
                        <a:effectLst/>
                        <a:latin typeface="Times New Roman" pitchFamily="18" charset="0"/>
                      </a:endParaRPr>
                    </a:p>
                  </a:txBody>
                  <a:tcPr marL="81591" marR="81591" marT="40793" marB="40793" horzOverflow="overflow">
                    <a:lnL w="12700" cap="flat" cmpd="sng" algn="ctr">
                      <a:solidFill>
                        <a:srgbClr val="003399"/>
                      </a:solidFill>
                      <a:prstDash val="solid"/>
                      <a:round/>
                      <a:headEnd type="none" w="med" len="med"/>
                      <a:tailEnd type="none" w="med" len="med"/>
                    </a:lnL>
                    <a:lnR w="12700" cap="flat" cmpd="sng" algn="ctr">
                      <a:solidFill>
                        <a:srgbClr val="003399"/>
                      </a:solidFill>
                      <a:prstDash val="solid"/>
                      <a:round/>
                      <a:headEnd type="none" w="med" len="med"/>
                      <a:tailEnd type="none" w="med" len="med"/>
                    </a:lnR>
                    <a:lnT w="12700" cap="flat" cmpd="sng" algn="ctr">
                      <a:solidFill>
                        <a:srgbClr val="003399"/>
                      </a:solidFill>
                      <a:prstDash val="solid"/>
                      <a:round/>
                      <a:headEnd type="none" w="med" len="med"/>
                      <a:tailEnd type="none" w="med" len="med"/>
                    </a:lnT>
                    <a:lnB w="28575" cap="flat" cmpd="sng" algn="ctr">
                      <a:solidFill>
                        <a:srgbClr val="003399"/>
                      </a:solidFill>
                      <a:prstDash val="solid"/>
                      <a:round/>
                      <a:headEnd type="none" w="med" len="med"/>
                      <a:tailEnd type="none" w="med" len="med"/>
                    </a:lnB>
                    <a:lnTlToBr>
                      <a:noFill/>
                    </a:lnTlToBr>
                    <a:lnBlToTr>
                      <a:noFill/>
                    </a:lnBlToTr>
                    <a:noFill/>
                  </a:tcPr>
                </a:tc>
                <a:tc hMerge="1">
                  <a:txBody>
                    <a:bodyPr/>
                    <a:lstStyle/>
                    <a:p>
                      <a:pPr marL="0" marR="0" lvl="0" indent="0" algn="r" defTabSz="957263" rtl="0" eaLnBrk="1" fontAlgn="base" latinLnBrk="0" hangingPunct="1">
                        <a:lnSpc>
                          <a:spcPct val="100000"/>
                        </a:lnSpc>
                        <a:spcBef>
                          <a:spcPct val="20000"/>
                        </a:spcBef>
                        <a:spcAft>
                          <a:spcPct val="0"/>
                        </a:spcAft>
                        <a:buClr>
                          <a:schemeClr val="hlink"/>
                        </a:buClr>
                        <a:buSzPct val="120000"/>
                        <a:buFontTx/>
                        <a:buNone/>
                        <a:tabLst/>
                      </a:pPr>
                      <a:endParaRPr kumimoji="0" lang="tr-TR" sz="1600" b="1" i="0" u="none" strike="noStrike" cap="none" normalizeH="0" baseline="0" dirty="0">
                        <a:ln>
                          <a:noFill/>
                        </a:ln>
                        <a:solidFill>
                          <a:srgbClr val="003399"/>
                        </a:solidFill>
                        <a:effectLst/>
                        <a:latin typeface="Times New Roman" pitchFamily="18" charset="0"/>
                      </a:endParaRPr>
                    </a:p>
                  </a:txBody>
                  <a:tcPr marL="81591" marR="81591" marT="40793" marB="40793" horzOverflow="overflow">
                    <a:lnL w="12700" cap="flat" cmpd="sng" algn="ctr">
                      <a:solidFill>
                        <a:srgbClr val="003399"/>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3399"/>
                      </a:solidFill>
                      <a:prstDash val="solid"/>
                      <a:round/>
                      <a:headEnd type="none" w="med" len="med"/>
                      <a:tailEnd type="none" w="med" len="med"/>
                    </a:lnT>
                    <a:lnB w="28575" cap="flat" cmpd="sng" algn="ctr">
                      <a:solidFill>
                        <a:srgbClr val="003399"/>
                      </a:solidFill>
                      <a:prstDash val="solid"/>
                      <a:round/>
                      <a:headEnd type="none" w="med" len="med"/>
                      <a:tailEnd type="none" w="med" len="med"/>
                    </a:lnB>
                    <a:lnTlToBr>
                      <a:noFill/>
                    </a:lnTlToBr>
                    <a:lnBlToTr>
                      <a:noFill/>
                    </a:lnBlToTr>
                    <a:noFill/>
                  </a:tcPr>
                </a:tc>
                <a:tc>
                  <a:txBody>
                    <a:bodyPr/>
                    <a:lstStyle/>
                    <a:p>
                      <a:pPr marL="0" marR="0" lvl="0" indent="0" algn="r" defTabSz="957263" rtl="0" eaLnBrk="1" fontAlgn="base" latinLnBrk="0" hangingPunct="1">
                        <a:lnSpc>
                          <a:spcPct val="100000"/>
                        </a:lnSpc>
                        <a:spcBef>
                          <a:spcPct val="20000"/>
                        </a:spcBef>
                        <a:spcAft>
                          <a:spcPct val="0"/>
                        </a:spcAft>
                        <a:buClr>
                          <a:schemeClr val="hlink"/>
                        </a:buClr>
                        <a:buSzPct val="120000"/>
                        <a:buFontTx/>
                        <a:buNone/>
                        <a:tabLst/>
                      </a:pPr>
                      <a:r>
                        <a:rPr kumimoji="0" lang="tr-TR" sz="1200" b="1" i="0" u="none" strike="noStrike" kern="1200" cap="none" normalizeH="0" baseline="0" dirty="0">
                          <a:ln>
                            <a:noFill/>
                          </a:ln>
                          <a:solidFill>
                            <a:schemeClr val="tx1"/>
                          </a:solidFill>
                          <a:effectLst/>
                          <a:latin typeface="Bookman Old Style" pitchFamily="18" charset="0"/>
                          <a:ea typeface="+mn-ea"/>
                          <a:cs typeface="Arial" pitchFamily="34" charset="0"/>
                        </a:rPr>
                        <a:t>5.127</a:t>
                      </a:r>
                    </a:p>
                  </a:txBody>
                  <a:tcPr marL="61193" marR="61193" marT="30595" marB="30595"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r" defTabSz="957263" rtl="0" eaLnBrk="1" fontAlgn="base" latinLnBrk="0" hangingPunct="1">
                        <a:lnSpc>
                          <a:spcPct val="100000"/>
                        </a:lnSpc>
                        <a:spcBef>
                          <a:spcPct val="20000"/>
                        </a:spcBef>
                        <a:spcAft>
                          <a:spcPct val="0"/>
                        </a:spcAft>
                        <a:buClr>
                          <a:schemeClr val="hlink"/>
                        </a:buClr>
                        <a:buSzPct val="120000"/>
                        <a:buFontTx/>
                        <a:buNone/>
                        <a:tabLst/>
                      </a:pPr>
                      <a:r>
                        <a:rPr kumimoji="0" lang="tr-TR" sz="1200" b="1" i="0" u="none" strike="noStrike" kern="1200" cap="none" normalizeH="0" baseline="0" dirty="0">
                          <a:ln>
                            <a:noFill/>
                          </a:ln>
                          <a:solidFill>
                            <a:schemeClr val="tx1"/>
                          </a:solidFill>
                          <a:effectLst/>
                          <a:latin typeface="Bookman Old Style" pitchFamily="18" charset="0"/>
                          <a:ea typeface="+mn-ea"/>
                          <a:cs typeface="Arial" pitchFamily="34" charset="0"/>
                        </a:rPr>
                        <a:t>29.336</a:t>
                      </a:r>
                    </a:p>
                  </a:txBody>
                  <a:tcPr marL="61193" marR="61193" marT="30595" marB="30595"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11"/>
                  </a:ext>
                </a:extLst>
              </a:tr>
            </a:tbl>
          </a:graphicData>
        </a:graphic>
      </p:graphicFrame>
      <p:sp>
        <p:nvSpPr>
          <p:cNvPr id="44145" name="Rectangle 92" descr="Mor örgü"/>
          <p:cNvSpPr>
            <a:spLocks noRot="1" noChangeArrowheads="1"/>
          </p:cNvSpPr>
          <p:nvPr/>
        </p:nvSpPr>
        <p:spPr bwMode="auto">
          <a:xfrm>
            <a:off x="242647" y="300230"/>
            <a:ext cx="6509147" cy="324055"/>
          </a:xfrm>
          <a:prstGeom prst="rect">
            <a:avLst/>
          </a:prstGeom>
          <a:noFill/>
          <a:ln w="9525">
            <a:noFill/>
            <a:miter lim="800000"/>
            <a:headEnd/>
            <a:tailEnd/>
          </a:ln>
        </p:spPr>
        <p:txBody>
          <a:bodyPr lIns="71819" tIns="35909" rIns="71819" bIns="35909" anchor="ctr"/>
          <a:lstStyle/>
          <a:p>
            <a:pPr algn="ctr"/>
            <a:r>
              <a:rPr lang="tr-TR" b="1" dirty="0">
                <a:solidFill>
                  <a:srgbClr val="FF0000"/>
                </a:solidFill>
                <a:latin typeface="Bookman Old Style" pitchFamily="18" charset="0"/>
                <a:cs typeface="Arial" pitchFamily="34" charset="0"/>
              </a:rPr>
              <a:t>SANAYİ</a:t>
            </a:r>
          </a:p>
        </p:txBody>
      </p:sp>
      <p:sp>
        <p:nvSpPr>
          <p:cNvPr id="2" name="Slayt Numarası Yer Tutucusu 1">
            <a:extLst>
              <a:ext uri="{FF2B5EF4-FFF2-40B4-BE49-F238E27FC236}">
                <a16:creationId xmlns:a16="http://schemas.microsoft.com/office/drawing/2014/main" id="{D9595B24-7AA0-4707-9C6E-2823A45809FE}"/>
              </a:ext>
            </a:extLst>
          </p:cNvPr>
          <p:cNvSpPr>
            <a:spLocks noGrp="1"/>
          </p:cNvSpPr>
          <p:nvPr>
            <p:ph type="sldNum" sz="quarter" idx="12"/>
          </p:nvPr>
        </p:nvSpPr>
        <p:spPr/>
        <p:txBody>
          <a:bodyPr/>
          <a:lstStyle/>
          <a:p>
            <a:pPr>
              <a:defRPr/>
            </a:pPr>
            <a:fld id="{B933E86D-47FE-4A98-B91B-91FFE54D33EE}" type="slidenum">
              <a:rPr lang="tr-TR" smtClean="0"/>
              <a:pPr>
                <a:defRPr/>
              </a:pPr>
              <a:t>47</a:t>
            </a:fld>
            <a:endParaRPr lang="tr-TR"/>
          </a:p>
        </p:txBody>
      </p:sp>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483" name="Group 3"/>
          <p:cNvGraphicFramePr>
            <a:graphicFrameLocks noGrp="1"/>
          </p:cNvGraphicFramePr>
          <p:nvPr>
            <p:ph sz="half" idx="2"/>
            <p:extLst>
              <p:ext uri="{D42A27DB-BD31-4B8C-83A1-F6EECF244321}">
                <p14:modId xmlns:p14="http://schemas.microsoft.com/office/powerpoint/2010/main" val="2715162867"/>
              </p:ext>
            </p:extLst>
          </p:nvPr>
        </p:nvGraphicFramePr>
        <p:xfrm>
          <a:off x="458391" y="1028701"/>
          <a:ext cx="5994946" cy="3632198"/>
        </p:xfrm>
        <a:graphic>
          <a:graphicData uri="http://schemas.openxmlformats.org/drawingml/2006/table">
            <a:tbl>
              <a:tblPr/>
              <a:tblGrid>
                <a:gridCol w="2647732">
                  <a:extLst>
                    <a:ext uri="{9D8B030D-6E8A-4147-A177-3AD203B41FA5}">
                      <a16:colId xmlns:a16="http://schemas.microsoft.com/office/drawing/2014/main" val="20000"/>
                    </a:ext>
                  </a:extLst>
                </a:gridCol>
                <a:gridCol w="1673607">
                  <a:extLst>
                    <a:ext uri="{9D8B030D-6E8A-4147-A177-3AD203B41FA5}">
                      <a16:colId xmlns:a16="http://schemas.microsoft.com/office/drawing/2014/main" val="20001"/>
                    </a:ext>
                  </a:extLst>
                </a:gridCol>
                <a:gridCol w="1673607">
                  <a:extLst>
                    <a:ext uri="{9D8B030D-6E8A-4147-A177-3AD203B41FA5}">
                      <a16:colId xmlns:a16="http://schemas.microsoft.com/office/drawing/2014/main" val="20002"/>
                    </a:ext>
                  </a:extLst>
                </a:gridCol>
              </a:tblGrid>
              <a:tr h="895074">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800" b="1" i="0" u="none" strike="noStrike" cap="none" normalizeH="0" baseline="0" dirty="0">
                          <a:ln>
                            <a:noFill/>
                          </a:ln>
                          <a:solidFill>
                            <a:srgbClr val="000099"/>
                          </a:solidFill>
                          <a:effectLst/>
                          <a:latin typeface="Bookman Old Style" pitchFamily="18" charset="0"/>
                        </a:rPr>
                        <a:t>       İL ARAZİSİNİN DAĞILIMI         </a:t>
                      </a:r>
                      <a:r>
                        <a:rPr kumimoji="0" lang="tr-TR" sz="1500" b="1" i="0" u="none" strike="noStrike" cap="none" normalizeH="0" baseline="0" dirty="0">
                          <a:ln>
                            <a:noFill/>
                          </a:ln>
                          <a:solidFill>
                            <a:srgbClr val="000099"/>
                          </a:solidFill>
                          <a:effectLst/>
                          <a:latin typeface="Bookman Old Style" pitchFamily="18" charset="0"/>
                        </a:rPr>
                        <a:t>(Ha)</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800" b="1" i="0" u="none" strike="noStrike" cap="none" normalizeH="0" baseline="0" dirty="0">
                          <a:ln>
                            <a:noFill/>
                          </a:ln>
                          <a:solidFill>
                            <a:srgbClr val="000099"/>
                          </a:solidFill>
                          <a:effectLst/>
                          <a:latin typeface="Bookman Old Style" pitchFamily="18" charset="0"/>
                        </a:rPr>
                        <a:t>   %</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0"/>
                  </a:ext>
                </a:extLst>
              </a:tr>
              <a:tr h="50731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200" b="1" i="0" u="none" strike="noStrike" kern="1200" cap="none" normalizeH="0" baseline="0" dirty="0">
                          <a:ln>
                            <a:noFill/>
                          </a:ln>
                          <a:solidFill>
                            <a:schemeClr val="tx1"/>
                          </a:solidFill>
                          <a:effectLst/>
                          <a:latin typeface="Bookman Old Style" pitchFamily="18" charset="0"/>
                          <a:ea typeface="+mn-ea"/>
                          <a:cs typeface="Arial" pitchFamily="34" charset="0"/>
                        </a:rPr>
                        <a:t>İL YÜZÖLÇÜMÜ (</a:t>
                      </a:r>
                      <a:r>
                        <a:rPr kumimoji="0" lang="tr-TR" sz="1200" b="1" i="0" u="none" strike="noStrike" kern="1200" cap="none" normalizeH="0" baseline="0" dirty="0" err="1">
                          <a:ln>
                            <a:noFill/>
                          </a:ln>
                          <a:solidFill>
                            <a:schemeClr val="tx1"/>
                          </a:solidFill>
                          <a:effectLst/>
                          <a:latin typeface="Bookman Old Style" pitchFamily="18" charset="0"/>
                          <a:ea typeface="+mn-ea"/>
                          <a:cs typeface="Arial" pitchFamily="34" charset="0"/>
                        </a:rPr>
                        <a:t>İzdüşüm</a:t>
                      </a:r>
                      <a:r>
                        <a:rPr kumimoji="0" lang="tr-TR" sz="1200" b="1" i="0" u="none" strike="noStrike" kern="1200" cap="none" normalizeH="0" baseline="0" dirty="0">
                          <a:ln>
                            <a:noFill/>
                          </a:ln>
                          <a:solidFill>
                            <a:schemeClr val="tx1"/>
                          </a:solidFill>
                          <a:effectLst/>
                          <a:latin typeface="Bookman Old Style" pitchFamily="18" charset="0"/>
                          <a:ea typeface="+mn-ea"/>
                          <a:cs typeface="Arial" pitchFamily="34" charset="0"/>
                        </a:rPr>
                        <a:t> Alanı)</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lang="tr-TR" sz="1400" b="1" kern="1200" dirty="0">
                          <a:solidFill>
                            <a:schemeClr val="tx1"/>
                          </a:solidFill>
                          <a:latin typeface="Bookman Old Style" pitchFamily="18" charset="0"/>
                          <a:ea typeface="+mn-ea"/>
                          <a:cs typeface="+mn-cs"/>
                        </a:rPr>
                        <a:t>546.546</a:t>
                      </a:r>
                      <a:endParaRPr kumimoji="0" lang="tr-TR" sz="1200" b="1" i="0" u="none" strike="noStrike" kern="1200" cap="none" normalizeH="0" baseline="0" dirty="0">
                        <a:ln>
                          <a:noFill/>
                        </a:ln>
                        <a:solidFill>
                          <a:schemeClr val="tx1"/>
                        </a:solidFill>
                        <a:effectLst/>
                        <a:latin typeface="Bookman Old Style" pitchFamily="18" charset="0"/>
                        <a:ea typeface="+mn-ea"/>
                        <a:cs typeface="Arial" pitchFamily="34" charset="0"/>
                      </a:endParaRP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200" b="1" i="0" u="none" strike="noStrike" kern="1200" cap="none" normalizeH="0" baseline="0" dirty="0">
                          <a:ln>
                            <a:noFill/>
                          </a:ln>
                          <a:solidFill>
                            <a:schemeClr val="tx1"/>
                          </a:solidFill>
                          <a:effectLst/>
                          <a:latin typeface="Bookman Old Style" pitchFamily="18" charset="0"/>
                          <a:ea typeface="+mn-ea"/>
                          <a:cs typeface="Arial" pitchFamily="34" charset="0"/>
                        </a:rPr>
                        <a:t>100</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46204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200" b="1" i="0" u="none" strike="noStrike" kern="1200" cap="none" normalizeH="0" baseline="0" dirty="0">
                          <a:ln>
                            <a:noFill/>
                          </a:ln>
                          <a:solidFill>
                            <a:schemeClr val="tx1"/>
                          </a:solidFill>
                          <a:effectLst/>
                          <a:latin typeface="Bookman Old Style" pitchFamily="18" charset="0"/>
                          <a:ea typeface="+mn-ea"/>
                          <a:cs typeface="Arial" pitchFamily="34" charset="0"/>
                        </a:rPr>
                        <a:t>TARIM ALANI*</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lang="tr-TR" sz="1400" b="1" kern="1200" dirty="0">
                          <a:solidFill>
                            <a:schemeClr val="tx1"/>
                          </a:solidFill>
                          <a:latin typeface="Bookman Old Style" pitchFamily="18" charset="0"/>
                          <a:ea typeface="+mn-ea"/>
                          <a:cs typeface="+mn-cs"/>
                        </a:rPr>
                        <a:t>123.997</a:t>
                      </a:r>
                      <a:endParaRPr kumimoji="0" lang="tr-TR" sz="1200" b="1" i="0" u="none" strike="noStrike" kern="1200" cap="none" normalizeH="0" baseline="0" dirty="0">
                        <a:ln>
                          <a:noFill/>
                        </a:ln>
                        <a:solidFill>
                          <a:schemeClr val="tx1"/>
                        </a:solidFill>
                        <a:effectLst/>
                        <a:latin typeface="Bookman Old Style" pitchFamily="18" charset="0"/>
                        <a:ea typeface="+mn-ea"/>
                        <a:cs typeface="Arial" pitchFamily="34" charset="0"/>
                      </a:endParaRP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200" b="1" i="0" u="none" strike="noStrike" kern="1200" cap="none" normalizeH="0" baseline="0" dirty="0">
                          <a:ln>
                            <a:noFill/>
                          </a:ln>
                          <a:solidFill>
                            <a:schemeClr val="tx1"/>
                          </a:solidFill>
                          <a:effectLst/>
                          <a:latin typeface="Bookman Old Style" pitchFamily="18" charset="0"/>
                          <a:ea typeface="+mn-ea"/>
                          <a:cs typeface="Arial" pitchFamily="34" charset="0"/>
                        </a:rPr>
                        <a:t>22,7</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39771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200" b="1" i="0" u="none" strike="noStrike" kern="1200" cap="none" normalizeH="0" baseline="0" dirty="0">
                          <a:ln>
                            <a:noFill/>
                          </a:ln>
                          <a:solidFill>
                            <a:schemeClr val="tx1"/>
                          </a:solidFill>
                          <a:effectLst/>
                          <a:latin typeface="Bookman Old Style" pitchFamily="18" charset="0"/>
                          <a:ea typeface="+mn-ea"/>
                          <a:cs typeface="Arial" pitchFamily="34" charset="0"/>
                        </a:rPr>
                        <a:t>ÇAYIR-MERA  ALANI </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lang="tr-TR" sz="1400" b="1" kern="1200" dirty="0">
                          <a:solidFill>
                            <a:schemeClr val="tx1"/>
                          </a:solidFill>
                          <a:latin typeface="Bookman Old Style" pitchFamily="18" charset="0"/>
                          <a:ea typeface="+mn-ea"/>
                          <a:cs typeface="+mn-cs"/>
                        </a:rPr>
                        <a:t>6.548</a:t>
                      </a:r>
                      <a:endParaRPr kumimoji="0" lang="tr-TR" sz="1200" b="1" i="0" u="none" strike="noStrike" kern="1200" cap="none" normalizeH="0" baseline="0" dirty="0">
                        <a:ln>
                          <a:noFill/>
                        </a:ln>
                        <a:solidFill>
                          <a:schemeClr val="tx1"/>
                        </a:solidFill>
                        <a:effectLst/>
                        <a:latin typeface="Bookman Old Style" pitchFamily="18" charset="0"/>
                        <a:ea typeface="+mn-ea"/>
                        <a:cs typeface="Arial" pitchFamily="34" charset="0"/>
                      </a:endParaRP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200" b="1" i="0" u="none" strike="noStrike" kern="1200" cap="none" normalizeH="0" baseline="0" dirty="0">
                          <a:ln>
                            <a:noFill/>
                          </a:ln>
                          <a:solidFill>
                            <a:schemeClr val="tx1"/>
                          </a:solidFill>
                          <a:effectLst/>
                          <a:latin typeface="Bookman Old Style" pitchFamily="18" charset="0"/>
                          <a:ea typeface="+mn-ea"/>
                          <a:cs typeface="Arial" pitchFamily="34" charset="0"/>
                        </a:rPr>
                        <a:t>1,2</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3319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200" b="1" i="0" u="none" strike="noStrike" kern="1200" cap="none" normalizeH="0" baseline="0" dirty="0">
                          <a:ln>
                            <a:noFill/>
                          </a:ln>
                          <a:solidFill>
                            <a:schemeClr val="tx1"/>
                          </a:solidFill>
                          <a:effectLst/>
                          <a:latin typeface="Bookman Old Style" pitchFamily="18" charset="0"/>
                          <a:ea typeface="+mn-ea"/>
                          <a:cs typeface="Arial" pitchFamily="34" charset="0"/>
                        </a:rPr>
                        <a:t>ORMAN VE FUNDALIK ALAN</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lang="tr-TR" sz="1400" b="1" kern="1200" dirty="0">
                          <a:solidFill>
                            <a:schemeClr val="tx1"/>
                          </a:solidFill>
                          <a:latin typeface="Bookman Old Style" pitchFamily="18" charset="0"/>
                          <a:ea typeface="+mn-ea"/>
                          <a:cs typeface="+mn-cs"/>
                        </a:rPr>
                        <a:t>266.642</a:t>
                      </a:r>
                      <a:endParaRPr kumimoji="0" lang="tr-TR" sz="1200" b="1" i="0" u="none" strike="noStrike" kern="1200" cap="none" normalizeH="0" baseline="0" dirty="0">
                        <a:ln>
                          <a:noFill/>
                        </a:ln>
                        <a:solidFill>
                          <a:schemeClr val="tx1"/>
                        </a:solidFill>
                        <a:effectLst/>
                        <a:latin typeface="Bookman Old Style" pitchFamily="18" charset="0"/>
                        <a:ea typeface="+mn-ea"/>
                        <a:cs typeface="Arial" pitchFamily="34" charset="0"/>
                      </a:endParaRP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200" b="1" i="0" u="none" strike="noStrike" kern="1200" cap="none" normalizeH="0" baseline="0" dirty="0">
                          <a:ln>
                            <a:noFill/>
                          </a:ln>
                          <a:solidFill>
                            <a:schemeClr val="tx1"/>
                          </a:solidFill>
                          <a:effectLst/>
                          <a:latin typeface="Bookman Old Style" pitchFamily="18" charset="0"/>
                          <a:ea typeface="+mn-ea"/>
                          <a:cs typeface="Arial" pitchFamily="34" charset="0"/>
                        </a:rPr>
                        <a:t>48,7</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r h="51907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SANAYİ VE YERLEŞİM ALANI</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lang="tr-TR" sz="1400" b="1" kern="1200" dirty="0">
                          <a:solidFill>
                            <a:schemeClr val="tx1"/>
                          </a:solidFill>
                          <a:latin typeface="Bookman Old Style" pitchFamily="18" charset="0"/>
                          <a:ea typeface="+mn-ea"/>
                          <a:cs typeface="+mn-cs"/>
                        </a:rPr>
                        <a:t>142.691</a:t>
                      </a:r>
                      <a:endParaRPr kumimoji="0" lang="tr-TR" sz="1200" b="1" i="0" u="none" strike="noStrike" cap="none" normalizeH="0" baseline="0" dirty="0">
                        <a:ln>
                          <a:noFill/>
                        </a:ln>
                        <a:solidFill>
                          <a:schemeClr val="tx1"/>
                        </a:solidFill>
                        <a:effectLst/>
                        <a:latin typeface="Bookman Old Style" pitchFamily="18" charset="0"/>
                        <a:cs typeface="Arial" pitchFamily="34" charset="0"/>
                      </a:endParaRP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26,2</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5"/>
                  </a:ext>
                </a:extLst>
              </a:tr>
              <a:tr h="51907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DİĞER ALANLAR</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lang="tr-TR" sz="1200" b="1" kern="1200" dirty="0">
                          <a:solidFill>
                            <a:schemeClr val="tx1"/>
                          </a:solidFill>
                          <a:latin typeface="Bookman Old Style" pitchFamily="18" charset="0"/>
                          <a:ea typeface="+mn-ea"/>
                          <a:cs typeface="+mn-cs"/>
                        </a:rPr>
                        <a:t>6.668</a:t>
                      </a:r>
                      <a:endParaRPr kumimoji="0" lang="tr-TR" sz="1200" b="1" i="0" u="none" strike="noStrike" cap="none" normalizeH="0" baseline="0" dirty="0">
                        <a:ln>
                          <a:noFill/>
                        </a:ln>
                        <a:solidFill>
                          <a:schemeClr val="tx1"/>
                        </a:solidFill>
                        <a:effectLst/>
                        <a:latin typeface="Bookman Old Style" pitchFamily="18" charset="0"/>
                        <a:cs typeface="Arial" pitchFamily="34" charset="0"/>
                      </a:endParaRP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1,2</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6"/>
                  </a:ext>
                </a:extLst>
              </a:tr>
            </a:tbl>
          </a:graphicData>
        </a:graphic>
      </p:graphicFrame>
      <p:sp>
        <p:nvSpPr>
          <p:cNvPr id="5" name="Rectangle 2"/>
          <p:cNvSpPr txBox="1">
            <a:spLocks noChangeArrowheads="1"/>
          </p:cNvSpPr>
          <p:nvPr/>
        </p:nvSpPr>
        <p:spPr bwMode="auto">
          <a:xfrm>
            <a:off x="2321794" y="249635"/>
            <a:ext cx="2268140" cy="527447"/>
          </a:xfrm>
          <a:prstGeom prst="rect">
            <a:avLst/>
          </a:prstGeom>
          <a:noFill/>
          <a:ln w="9525">
            <a:noFill/>
            <a:miter lim="800000"/>
            <a:headEnd/>
            <a:tailEnd/>
          </a:ln>
          <a:effectLst/>
        </p:spPr>
        <p:txBody>
          <a:bodyPr anchor="ctr" anchorCtr="1"/>
          <a:lstStyle/>
          <a:p>
            <a:pPr algn="ctr">
              <a:lnSpc>
                <a:spcPct val="100000"/>
              </a:lnSpc>
              <a:spcBef>
                <a:spcPct val="0"/>
              </a:spcBef>
              <a:buClrTx/>
              <a:buSzTx/>
              <a:buFontTx/>
              <a:buNone/>
              <a:defRPr/>
            </a:pPr>
            <a:r>
              <a:rPr lang="tr-TR" sz="2400" b="1" kern="0" dirty="0">
                <a:solidFill>
                  <a:srgbClr val="FF0000"/>
                </a:solidFill>
                <a:latin typeface="Bookman Old Style" pitchFamily="18" charset="0"/>
                <a:ea typeface="+mj-ea"/>
                <a:cs typeface="Arial" pitchFamily="34" charset="0"/>
              </a:rPr>
              <a:t>TARIM</a:t>
            </a:r>
            <a:r>
              <a:rPr lang="tr-TR" sz="2400" kern="0" dirty="0">
                <a:solidFill>
                  <a:srgbClr val="FF0000"/>
                </a:solidFill>
                <a:latin typeface="Bookman Old Style" pitchFamily="18" charset="0"/>
                <a:ea typeface="+mj-ea"/>
                <a:cs typeface="Arial" pitchFamily="34" charset="0"/>
              </a:rPr>
              <a:t> </a:t>
            </a:r>
          </a:p>
        </p:txBody>
      </p:sp>
      <p:sp>
        <p:nvSpPr>
          <p:cNvPr id="8" name="7 Metin kutusu"/>
          <p:cNvSpPr txBox="1"/>
          <p:nvPr/>
        </p:nvSpPr>
        <p:spPr>
          <a:xfrm>
            <a:off x="350938" y="4852687"/>
            <a:ext cx="6048672" cy="392415"/>
          </a:xfrm>
          <a:prstGeom prst="rect">
            <a:avLst/>
          </a:prstGeom>
          <a:noFill/>
        </p:spPr>
        <p:txBody>
          <a:bodyPr wrap="square" rtlCol="0">
            <a:spAutoFit/>
          </a:bodyPr>
          <a:lstStyle/>
          <a:p>
            <a:r>
              <a:rPr lang="tr-TR" sz="975" dirty="0">
                <a:latin typeface="Bookman Old Style" pitchFamily="18" charset="0"/>
              </a:rPr>
              <a:t>* </a:t>
            </a:r>
            <a:r>
              <a:rPr lang="tr-TR" sz="975" b="1" dirty="0">
                <a:latin typeface="Bookman Old Style" pitchFamily="18" charset="0"/>
              </a:rPr>
              <a:t>Tarım alanı; ekiliş yapılan, yapılmayan ve tarım alanı vasfında olup kullanılmayan alanlar toplamıdır.</a:t>
            </a:r>
            <a:endParaRPr lang="tr-TR" sz="975" b="1" dirty="0">
              <a:latin typeface="Bookman Old Style" pitchFamily="18" charset="0"/>
              <a:cs typeface="Arial" pitchFamily="34" charset="0"/>
            </a:endParaRPr>
          </a:p>
        </p:txBody>
      </p:sp>
      <p:graphicFrame>
        <p:nvGraphicFramePr>
          <p:cNvPr id="6" name="Group 3">
            <a:extLst>
              <a:ext uri="{FF2B5EF4-FFF2-40B4-BE49-F238E27FC236}">
                <a16:creationId xmlns:a16="http://schemas.microsoft.com/office/drawing/2014/main" id="{161C7B86-ACA5-4FBA-8789-5C71B1643E3D}"/>
              </a:ext>
            </a:extLst>
          </p:cNvPr>
          <p:cNvGraphicFramePr>
            <a:graphicFrameLocks/>
          </p:cNvGraphicFramePr>
          <p:nvPr>
            <p:extLst>
              <p:ext uri="{D42A27DB-BD31-4B8C-83A1-F6EECF244321}">
                <p14:modId xmlns:p14="http://schemas.microsoft.com/office/powerpoint/2010/main" val="2970279786"/>
              </p:ext>
            </p:extLst>
          </p:nvPr>
        </p:nvGraphicFramePr>
        <p:xfrm>
          <a:off x="446881" y="5653715"/>
          <a:ext cx="6081954" cy="2893114"/>
        </p:xfrm>
        <a:graphic>
          <a:graphicData uri="http://schemas.openxmlformats.org/drawingml/2006/table">
            <a:tbl>
              <a:tblPr/>
              <a:tblGrid>
                <a:gridCol w="4622474">
                  <a:extLst>
                    <a:ext uri="{9D8B030D-6E8A-4147-A177-3AD203B41FA5}">
                      <a16:colId xmlns:a16="http://schemas.microsoft.com/office/drawing/2014/main" val="20000"/>
                    </a:ext>
                  </a:extLst>
                </a:gridCol>
                <a:gridCol w="1459480">
                  <a:extLst>
                    <a:ext uri="{9D8B030D-6E8A-4147-A177-3AD203B41FA5}">
                      <a16:colId xmlns:a16="http://schemas.microsoft.com/office/drawing/2014/main" val="20001"/>
                    </a:ext>
                  </a:extLst>
                </a:gridCol>
              </a:tblGrid>
              <a:tr h="721883">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500" b="1" i="0" u="none" strike="noStrike" kern="1200" cap="none" normalizeH="0" baseline="0" dirty="0">
                        <a:ln>
                          <a:noFill/>
                        </a:ln>
                        <a:solidFill>
                          <a:srgbClr val="000099"/>
                        </a:solidFill>
                        <a:effectLst/>
                        <a:latin typeface="Bookman Old Style" pitchFamily="18" charset="0"/>
                        <a:ea typeface="+mn-ea"/>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1" i="0" u="none" strike="noStrike" kern="1200" cap="none" normalizeH="0" baseline="0" dirty="0">
                          <a:ln>
                            <a:noFill/>
                          </a:ln>
                          <a:solidFill>
                            <a:srgbClr val="000099"/>
                          </a:solidFill>
                          <a:effectLst/>
                          <a:latin typeface="Bookman Old Style" pitchFamily="18" charset="0"/>
                          <a:ea typeface="+mn-ea"/>
                          <a:cs typeface="Arial" pitchFamily="34" charset="0"/>
                        </a:rPr>
                        <a:t>TARIMSAL   AMAÇLI   KOOPERATİFLER</a:t>
                      </a:r>
                    </a:p>
                  </a:txBody>
                  <a:tcPr marL="68580" marR="68580" marT="34290" marB="34290"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extLst>
                  <a:ext uri="{0D108BD9-81ED-4DB2-BD59-A6C34878D82A}">
                    <a16:rowId xmlns:a16="http://schemas.microsoft.com/office/drawing/2014/main" val="10000"/>
                  </a:ext>
                </a:extLst>
              </a:tr>
              <a:tr h="805457">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tr-TR" sz="1500" b="1" i="0" u="none" strike="noStrike" cap="none" normalizeH="0" baseline="0" dirty="0">
                          <a:ln>
                            <a:noFill/>
                          </a:ln>
                          <a:solidFill>
                            <a:schemeClr val="tx1"/>
                          </a:solidFill>
                          <a:effectLst/>
                          <a:latin typeface="Bookman Old Style" pitchFamily="18" charset="0"/>
                          <a:cs typeface="Arial" pitchFamily="34" charset="0"/>
                        </a:rPr>
                        <a:t>TARIMSAL KALKINMA KOOPERATİFİ</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a:ln>
                            <a:noFill/>
                          </a:ln>
                          <a:solidFill>
                            <a:schemeClr val="tx1"/>
                          </a:solidFill>
                          <a:effectLst/>
                          <a:latin typeface="Bookman Old Style" pitchFamily="18" charset="0"/>
                          <a:cs typeface="Arial" pitchFamily="34" charset="0"/>
                        </a:rPr>
                        <a:t>28</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45525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dirty="0">
                          <a:ln>
                            <a:noFill/>
                          </a:ln>
                          <a:solidFill>
                            <a:schemeClr val="tx1"/>
                          </a:solidFill>
                          <a:effectLst/>
                          <a:latin typeface="Bookman Old Style" pitchFamily="18" charset="0"/>
                          <a:cs typeface="Arial" pitchFamily="34" charset="0"/>
                        </a:rPr>
                        <a:t>SU ÜRÜNLERİ KOOPERATİFİ</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a:ln>
                            <a:noFill/>
                          </a:ln>
                          <a:solidFill>
                            <a:schemeClr val="tx1"/>
                          </a:solidFill>
                          <a:effectLst/>
                          <a:latin typeface="Bookman Old Style" pitchFamily="18" charset="0"/>
                          <a:cs typeface="Arial" pitchFamily="34" charset="0"/>
                        </a:rPr>
                        <a:t>49</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45525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dirty="0">
                          <a:ln>
                            <a:noFill/>
                          </a:ln>
                          <a:solidFill>
                            <a:schemeClr val="tx1"/>
                          </a:solidFill>
                          <a:effectLst/>
                          <a:latin typeface="Bookman Old Style" pitchFamily="18" charset="0"/>
                          <a:cs typeface="Arial" pitchFamily="34" charset="0"/>
                        </a:rPr>
                        <a:t>SULAMA KOOPERATİFİ</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a:ln>
                            <a:noFill/>
                          </a:ln>
                          <a:solidFill>
                            <a:schemeClr val="tx1"/>
                          </a:solidFill>
                          <a:effectLst/>
                          <a:latin typeface="Bookman Old Style" pitchFamily="18" charset="0"/>
                          <a:cs typeface="Arial" pitchFamily="34" charset="0"/>
                        </a:rPr>
                        <a:t>5</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455258">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tr-TR" sz="1500" b="1" i="0" u="none" strike="noStrike" cap="none" normalizeH="0" baseline="0" dirty="0">
                          <a:ln>
                            <a:noFill/>
                          </a:ln>
                          <a:solidFill>
                            <a:schemeClr val="tx1"/>
                          </a:solidFill>
                          <a:effectLst/>
                          <a:latin typeface="Bookman Old Style" pitchFamily="18" charset="0"/>
                          <a:cs typeface="Arial" pitchFamily="34" charset="0"/>
                        </a:rPr>
                        <a:t>TOPLAM</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dirty="0">
                          <a:ln>
                            <a:noFill/>
                          </a:ln>
                          <a:solidFill>
                            <a:schemeClr val="tx1"/>
                          </a:solidFill>
                          <a:effectLst/>
                          <a:latin typeface="Bookman Old Style" pitchFamily="18" charset="0"/>
                          <a:cs typeface="Arial" pitchFamily="34" charset="0"/>
                        </a:rPr>
                        <a:t>82</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4"/>
                  </a:ext>
                </a:extLst>
              </a:tr>
            </a:tbl>
          </a:graphicData>
        </a:graphic>
      </p:graphicFrame>
      <p:sp>
        <p:nvSpPr>
          <p:cNvPr id="2" name="Slayt Numarası Yer Tutucusu 1">
            <a:extLst>
              <a:ext uri="{FF2B5EF4-FFF2-40B4-BE49-F238E27FC236}">
                <a16:creationId xmlns:a16="http://schemas.microsoft.com/office/drawing/2014/main" id="{AD222833-D94B-4771-80C5-16E74CCA0782}"/>
              </a:ext>
            </a:extLst>
          </p:cNvPr>
          <p:cNvSpPr>
            <a:spLocks noGrp="1"/>
          </p:cNvSpPr>
          <p:nvPr>
            <p:ph type="sldNum" sz="quarter" idx="12"/>
          </p:nvPr>
        </p:nvSpPr>
        <p:spPr/>
        <p:txBody>
          <a:bodyPr/>
          <a:lstStyle/>
          <a:p>
            <a:pPr>
              <a:defRPr/>
            </a:pPr>
            <a:fld id="{BC227D11-04CF-4393-97DB-52557EDA6991}" type="slidenum">
              <a:rPr lang="tr-TR" smtClean="0"/>
              <a:pPr>
                <a:defRPr/>
              </a:pPr>
              <a:t>48</a:t>
            </a:fld>
            <a:endParaRPr lang="tr-TR"/>
          </a:p>
        </p:txBody>
      </p:sp>
    </p:spTree>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269649" y="958455"/>
            <a:ext cx="6318701" cy="527447"/>
          </a:xfrm>
        </p:spPr>
        <p:txBody>
          <a:bodyPr/>
          <a:lstStyle/>
          <a:p>
            <a:pPr algn="ctr" eaLnBrk="1" hangingPunct="1"/>
            <a:r>
              <a:rPr lang="tr-TR" sz="1800" b="1" dirty="0">
                <a:solidFill>
                  <a:srgbClr val="FF3300"/>
                </a:solidFill>
                <a:latin typeface="Bookman Old Style" pitchFamily="18" charset="0"/>
                <a:cs typeface="Arial" pitchFamily="34" charset="0"/>
              </a:rPr>
              <a:t>TARIM</a:t>
            </a:r>
            <a:r>
              <a:rPr lang="tr-TR" sz="2400" dirty="0">
                <a:solidFill>
                  <a:srgbClr val="FF3300"/>
                </a:solidFill>
                <a:latin typeface="Bookman Old Style" pitchFamily="18" charset="0"/>
                <a:cs typeface="Arial" pitchFamily="34" charset="0"/>
              </a:rPr>
              <a:t> </a:t>
            </a:r>
          </a:p>
        </p:txBody>
      </p:sp>
      <p:graphicFrame>
        <p:nvGraphicFramePr>
          <p:cNvPr id="5" name="4 Tablo"/>
          <p:cNvGraphicFramePr>
            <a:graphicFrameLocks noGrp="1"/>
          </p:cNvGraphicFramePr>
          <p:nvPr>
            <p:extLst>
              <p:ext uri="{D42A27DB-BD31-4B8C-83A1-F6EECF244321}">
                <p14:modId xmlns:p14="http://schemas.microsoft.com/office/powerpoint/2010/main" val="2912883481"/>
              </p:ext>
            </p:extLst>
          </p:nvPr>
        </p:nvGraphicFramePr>
        <p:xfrm>
          <a:off x="242647" y="1485901"/>
          <a:ext cx="6318701" cy="7461642"/>
        </p:xfrm>
        <a:graphic>
          <a:graphicData uri="http://schemas.openxmlformats.org/drawingml/2006/table">
            <a:tbl>
              <a:tblPr/>
              <a:tblGrid>
                <a:gridCol w="3353534">
                  <a:extLst>
                    <a:ext uri="{9D8B030D-6E8A-4147-A177-3AD203B41FA5}">
                      <a16:colId xmlns:a16="http://schemas.microsoft.com/office/drawing/2014/main" val="20000"/>
                    </a:ext>
                  </a:extLst>
                </a:gridCol>
                <a:gridCol w="988389">
                  <a:extLst>
                    <a:ext uri="{9D8B030D-6E8A-4147-A177-3AD203B41FA5}">
                      <a16:colId xmlns:a16="http://schemas.microsoft.com/office/drawing/2014/main" val="20001"/>
                    </a:ext>
                  </a:extLst>
                </a:gridCol>
                <a:gridCol w="988389">
                  <a:extLst>
                    <a:ext uri="{9D8B030D-6E8A-4147-A177-3AD203B41FA5}">
                      <a16:colId xmlns:a16="http://schemas.microsoft.com/office/drawing/2014/main" val="20002"/>
                    </a:ext>
                  </a:extLst>
                </a:gridCol>
                <a:gridCol w="988389">
                  <a:extLst>
                    <a:ext uri="{9D8B030D-6E8A-4147-A177-3AD203B41FA5}">
                      <a16:colId xmlns:a16="http://schemas.microsoft.com/office/drawing/2014/main" val="20003"/>
                    </a:ext>
                  </a:extLst>
                </a:gridCol>
              </a:tblGrid>
              <a:tr h="1070851">
                <a:tc>
                  <a:txBody>
                    <a:bodyPr/>
                    <a:lstStyle/>
                    <a:p>
                      <a:pPr algn="ctr" fontAlgn="b"/>
                      <a:r>
                        <a:rPr lang="tr-TR" sz="1400" b="1" i="0" u="none" strike="noStrike" dirty="0">
                          <a:solidFill>
                            <a:srgbClr val="000099"/>
                          </a:solidFill>
                          <a:latin typeface="Bookman Old Style" pitchFamily="18" charset="0"/>
                          <a:cs typeface="Arial" pitchFamily="34" charset="0"/>
                        </a:rPr>
                        <a:t>GIDA   GÜVENLİĞİ</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b"/>
                      <a:r>
                        <a:rPr lang="tr-TR" sz="1400" b="1" i="0" u="none" strike="noStrike" dirty="0">
                          <a:solidFill>
                            <a:srgbClr val="000099"/>
                          </a:solidFill>
                          <a:latin typeface="Bookman Old Style" pitchFamily="18" charset="0"/>
                          <a:cs typeface="Arial" pitchFamily="34" charset="0"/>
                        </a:rPr>
                        <a:t>2011</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b"/>
                      <a:r>
                        <a:rPr lang="tr-TR" sz="1400" b="1" i="0" u="none" strike="noStrike" dirty="0">
                          <a:solidFill>
                            <a:srgbClr val="000099"/>
                          </a:solidFill>
                          <a:latin typeface="Bookman Old Style" pitchFamily="18" charset="0"/>
                          <a:cs typeface="Arial" pitchFamily="34" charset="0"/>
                        </a:rPr>
                        <a:t>2012 </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b"/>
                      <a:r>
                        <a:rPr lang="tr-TR" sz="1400" b="1" i="0" u="none" strike="noStrike" dirty="0">
                          <a:solidFill>
                            <a:srgbClr val="000099"/>
                          </a:solidFill>
                          <a:latin typeface="Bookman Old Style" pitchFamily="18" charset="0"/>
                          <a:cs typeface="Arial" pitchFamily="34" charset="0"/>
                        </a:rPr>
                        <a:t>2013 </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0"/>
                  </a:ext>
                </a:extLst>
              </a:tr>
              <a:tr h="826161">
                <a:tc>
                  <a:txBody>
                    <a:bodyPr/>
                    <a:lstStyle/>
                    <a:p>
                      <a:pPr algn="just" fontAlgn="b"/>
                      <a:r>
                        <a:rPr lang="tr-TR" sz="1400" b="1" i="0" u="none" strike="noStrike" dirty="0">
                          <a:solidFill>
                            <a:schemeClr val="tx1"/>
                          </a:solidFill>
                          <a:latin typeface="Bookman Old Style" pitchFamily="18" charset="0"/>
                          <a:cs typeface="Arial" pitchFamily="34" charset="0"/>
                        </a:rPr>
                        <a:t>DENETLENEN ÜRETİM YERİ </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a:spcAft>
                          <a:spcPts val="0"/>
                        </a:spcAft>
                      </a:pPr>
                      <a:r>
                        <a:rPr lang="tr-TR" sz="1200" b="1" dirty="0">
                          <a:latin typeface="Bookman Old Style" pitchFamily="18" charset="0"/>
                          <a:ea typeface="Times New Roman"/>
                          <a:cs typeface="Arial" pitchFamily="34" charset="0"/>
                        </a:rPr>
                        <a:t>8.476</a:t>
                      </a:r>
                      <a:endParaRPr lang="tr-TR" sz="1200" dirty="0">
                        <a:latin typeface="Bookman Old Style" pitchFamily="18" charset="0"/>
                        <a:ea typeface="Times New Roman"/>
                        <a:cs typeface="Arial" pitchFamily="34" charset="0"/>
                      </a:endParaRP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a:spcAft>
                          <a:spcPts val="0"/>
                        </a:spcAft>
                      </a:pPr>
                      <a:r>
                        <a:rPr lang="tr-TR" sz="1200" b="1" dirty="0">
                          <a:latin typeface="Bookman Old Style" pitchFamily="18" charset="0"/>
                          <a:ea typeface="Times New Roman"/>
                          <a:cs typeface="Arial" pitchFamily="34" charset="0"/>
                        </a:rPr>
                        <a:t>11.520</a:t>
                      </a:r>
                      <a:endParaRPr lang="tr-TR" sz="1200" dirty="0">
                        <a:latin typeface="Bookman Old Style" pitchFamily="18" charset="0"/>
                        <a:ea typeface="Times New Roman"/>
                        <a:cs typeface="Arial" pitchFamily="34" charset="0"/>
                      </a:endParaRP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a:spcAft>
                          <a:spcPts val="0"/>
                        </a:spcAft>
                      </a:pPr>
                      <a:r>
                        <a:rPr lang="tr-TR" sz="1200" b="1" dirty="0">
                          <a:latin typeface="Bookman Old Style" pitchFamily="18" charset="0"/>
                          <a:ea typeface="Times New Roman"/>
                          <a:cs typeface="Arial" pitchFamily="34" charset="0"/>
                        </a:rPr>
                        <a:t>12.182</a:t>
                      </a:r>
                      <a:endParaRPr lang="tr-TR" sz="1200" dirty="0">
                        <a:latin typeface="Bookman Old Style" pitchFamily="18" charset="0"/>
                        <a:ea typeface="Times New Roman"/>
                        <a:cs typeface="Arial" pitchFamily="34" charset="0"/>
                      </a:endParaRP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826161">
                <a:tc>
                  <a:txBody>
                    <a:bodyPr/>
                    <a:lstStyle/>
                    <a:p>
                      <a:pPr algn="l" fontAlgn="b"/>
                      <a:r>
                        <a:rPr lang="tr-TR" sz="1400" b="1" i="0" u="none" strike="noStrike" dirty="0">
                          <a:solidFill>
                            <a:schemeClr val="tx1"/>
                          </a:solidFill>
                          <a:latin typeface="Bookman Old Style" pitchFamily="18" charset="0"/>
                          <a:cs typeface="Arial" pitchFamily="34" charset="0"/>
                        </a:rPr>
                        <a:t>DENETLENEN SATIŞ YERİ</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a:spcAft>
                          <a:spcPts val="0"/>
                        </a:spcAft>
                      </a:pPr>
                      <a:r>
                        <a:rPr lang="tr-TR" sz="1200" b="1" dirty="0">
                          <a:latin typeface="Bookman Old Style" pitchFamily="18" charset="0"/>
                          <a:ea typeface="Times New Roman"/>
                          <a:cs typeface="Arial" pitchFamily="34" charset="0"/>
                        </a:rPr>
                        <a:t>25.395</a:t>
                      </a:r>
                      <a:endParaRPr lang="tr-TR" sz="1200" dirty="0">
                        <a:latin typeface="Bookman Old Style" pitchFamily="18" charset="0"/>
                        <a:ea typeface="Times New Roman"/>
                        <a:cs typeface="Arial" pitchFamily="34" charset="0"/>
                      </a:endParaRP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a:spcAft>
                          <a:spcPts val="0"/>
                        </a:spcAft>
                      </a:pPr>
                      <a:r>
                        <a:rPr lang="tr-TR" sz="1200" b="1" dirty="0">
                          <a:latin typeface="Bookman Old Style" pitchFamily="18" charset="0"/>
                          <a:ea typeface="Times New Roman"/>
                          <a:cs typeface="Arial" pitchFamily="34" charset="0"/>
                        </a:rPr>
                        <a:t>29.510</a:t>
                      </a:r>
                      <a:endParaRPr lang="tr-TR" sz="1200" dirty="0">
                        <a:latin typeface="Bookman Old Style" pitchFamily="18" charset="0"/>
                        <a:ea typeface="Times New Roman"/>
                        <a:cs typeface="Arial" pitchFamily="34" charset="0"/>
                      </a:endParaRP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a:spcAft>
                          <a:spcPts val="0"/>
                        </a:spcAft>
                      </a:pPr>
                      <a:r>
                        <a:rPr lang="tr-TR" sz="1200" b="1" dirty="0">
                          <a:latin typeface="Bookman Old Style" pitchFamily="18" charset="0"/>
                          <a:ea typeface="Times New Roman"/>
                          <a:cs typeface="Arial" pitchFamily="34" charset="0"/>
                        </a:rPr>
                        <a:t>31.023</a:t>
                      </a:r>
                      <a:endParaRPr lang="tr-TR" sz="1200" dirty="0">
                        <a:latin typeface="Bookman Old Style" pitchFamily="18" charset="0"/>
                        <a:ea typeface="Times New Roman"/>
                        <a:cs typeface="Arial" pitchFamily="34" charset="0"/>
                      </a:endParaRP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969084">
                <a:tc>
                  <a:txBody>
                    <a:bodyPr/>
                    <a:lstStyle/>
                    <a:p>
                      <a:pPr algn="just" fontAlgn="b"/>
                      <a:r>
                        <a:rPr lang="tr-TR" sz="1400" b="1" i="0" u="none" strike="noStrike" dirty="0">
                          <a:solidFill>
                            <a:schemeClr val="tx1"/>
                          </a:solidFill>
                          <a:latin typeface="Bookman Old Style" pitchFamily="18" charset="0"/>
                          <a:cs typeface="Arial" pitchFamily="34" charset="0"/>
                        </a:rPr>
                        <a:t>DENETLENEN TOPLU TÜKETİM YERİ</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a:spcAft>
                          <a:spcPts val="0"/>
                        </a:spcAft>
                      </a:pPr>
                      <a:r>
                        <a:rPr lang="tr-TR" sz="1200" b="1">
                          <a:latin typeface="Bookman Old Style" pitchFamily="18" charset="0"/>
                          <a:ea typeface="Times New Roman"/>
                          <a:cs typeface="Arial" pitchFamily="34" charset="0"/>
                        </a:rPr>
                        <a:t>16.913</a:t>
                      </a:r>
                      <a:endParaRPr lang="tr-TR" sz="1200">
                        <a:latin typeface="Bookman Old Style" pitchFamily="18" charset="0"/>
                        <a:ea typeface="Times New Roman"/>
                        <a:cs typeface="Arial" pitchFamily="34" charset="0"/>
                      </a:endParaRP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a:spcAft>
                          <a:spcPts val="0"/>
                        </a:spcAft>
                      </a:pPr>
                      <a:r>
                        <a:rPr lang="tr-TR" sz="1200" b="1">
                          <a:latin typeface="Bookman Old Style" pitchFamily="18" charset="0"/>
                          <a:ea typeface="Times New Roman"/>
                          <a:cs typeface="Arial" pitchFamily="34" charset="0"/>
                        </a:rPr>
                        <a:t>19.118</a:t>
                      </a:r>
                      <a:endParaRPr lang="tr-TR" sz="1200">
                        <a:latin typeface="Bookman Old Style" pitchFamily="18" charset="0"/>
                        <a:ea typeface="Times New Roman"/>
                        <a:cs typeface="Arial" pitchFamily="34" charset="0"/>
                      </a:endParaRP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a:spcAft>
                          <a:spcPts val="0"/>
                        </a:spcAft>
                      </a:pPr>
                      <a:r>
                        <a:rPr lang="tr-TR" sz="1200" b="1" dirty="0">
                          <a:latin typeface="Bookman Old Style" pitchFamily="18" charset="0"/>
                          <a:ea typeface="Times New Roman"/>
                          <a:cs typeface="Arial" pitchFamily="34" charset="0"/>
                        </a:rPr>
                        <a:t>17.881</a:t>
                      </a:r>
                      <a:endParaRPr lang="tr-TR" sz="1200" dirty="0">
                        <a:latin typeface="Bookman Old Style" pitchFamily="18" charset="0"/>
                        <a:ea typeface="Times New Roman"/>
                        <a:cs typeface="Arial" pitchFamily="34" charset="0"/>
                      </a:endParaRP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862133">
                <a:tc>
                  <a:txBody>
                    <a:bodyPr/>
                    <a:lstStyle/>
                    <a:p>
                      <a:pPr algn="just" fontAlgn="b"/>
                      <a:r>
                        <a:rPr lang="tr-TR" sz="1400" b="1" i="0" u="none" strike="noStrike" dirty="0">
                          <a:solidFill>
                            <a:srgbClr val="FF0000"/>
                          </a:solidFill>
                          <a:latin typeface="Bookman Old Style" pitchFamily="18" charset="0"/>
                          <a:cs typeface="Arial" pitchFamily="34" charset="0"/>
                        </a:rPr>
                        <a:t>DENETLENEN TOPLAM İŞYERİ</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tr-TR" sz="1200" b="1" dirty="0">
                          <a:solidFill>
                            <a:srgbClr val="FF0000"/>
                          </a:solidFill>
                          <a:latin typeface="Bookman Old Style" pitchFamily="18" charset="0"/>
                          <a:ea typeface="Times New Roman"/>
                          <a:cs typeface="Arial" pitchFamily="34" charset="0"/>
                        </a:rPr>
                        <a:t>50.784</a:t>
                      </a:r>
                      <a:endParaRPr lang="tr-TR" sz="1200" dirty="0">
                        <a:solidFill>
                          <a:srgbClr val="FF0000"/>
                        </a:solidFill>
                        <a:latin typeface="Bookman Old Style" pitchFamily="18" charset="0"/>
                        <a:ea typeface="Times New Roman"/>
                        <a:cs typeface="Arial" pitchFamily="34" charset="0"/>
                      </a:endParaRP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tr-TR" sz="1200" b="1" dirty="0">
                          <a:solidFill>
                            <a:srgbClr val="FF0000"/>
                          </a:solidFill>
                          <a:latin typeface="Bookman Old Style" pitchFamily="18" charset="0"/>
                          <a:ea typeface="Times New Roman"/>
                          <a:cs typeface="Arial" pitchFamily="34" charset="0"/>
                        </a:rPr>
                        <a:t>60.148</a:t>
                      </a:r>
                      <a:endParaRPr lang="tr-TR" sz="1200" dirty="0">
                        <a:solidFill>
                          <a:srgbClr val="FF0000"/>
                        </a:solidFill>
                        <a:latin typeface="Bookman Old Style" pitchFamily="18" charset="0"/>
                        <a:ea typeface="Times New Roman"/>
                        <a:cs typeface="Arial" pitchFamily="34" charset="0"/>
                      </a:endParaRP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tr-TR" sz="1200" b="1" dirty="0">
                          <a:solidFill>
                            <a:srgbClr val="FF0000"/>
                          </a:solidFill>
                          <a:latin typeface="Bookman Old Style" pitchFamily="18" charset="0"/>
                          <a:ea typeface="Times New Roman"/>
                          <a:cs typeface="Arial" pitchFamily="34" charset="0"/>
                        </a:rPr>
                        <a:t>61.086</a:t>
                      </a:r>
                      <a:endParaRPr lang="tr-TR" sz="1200" dirty="0">
                        <a:solidFill>
                          <a:srgbClr val="FF0000"/>
                        </a:solidFill>
                        <a:latin typeface="Bookman Old Style" pitchFamily="18" charset="0"/>
                        <a:ea typeface="Times New Roman"/>
                        <a:cs typeface="Arial" pitchFamily="34" charset="0"/>
                      </a:endParaRP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4"/>
                  </a:ext>
                </a:extLst>
              </a:tr>
              <a:tr h="969084">
                <a:tc>
                  <a:txBody>
                    <a:bodyPr/>
                    <a:lstStyle/>
                    <a:p>
                      <a:pPr algn="l" fontAlgn="b"/>
                      <a:r>
                        <a:rPr lang="tr-TR" sz="1400" b="1" i="0" u="none" strike="noStrike" dirty="0">
                          <a:solidFill>
                            <a:schemeClr val="tx1"/>
                          </a:solidFill>
                          <a:latin typeface="Bookman Old Style" pitchFamily="18" charset="0"/>
                          <a:cs typeface="Arial" pitchFamily="34" charset="0"/>
                        </a:rPr>
                        <a:t>İDARİ PARA CEZASI UYGULANAN İŞYERİ</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400" b="1" i="0" u="none" strike="noStrike" dirty="0">
                          <a:solidFill>
                            <a:srgbClr val="000000"/>
                          </a:solidFill>
                          <a:latin typeface="Bookman Old Style" pitchFamily="18" charset="0"/>
                          <a:cs typeface="Arial" pitchFamily="34" charset="0"/>
                        </a:rPr>
                        <a:t>2.420</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400" b="1" i="0" u="none" strike="noStrike" dirty="0">
                          <a:solidFill>
                            <a:schemeClr val="tx1"/>
                          </a:solidFill>
                          <a:latin typeface="Bookman Old Style" pitchFamily="18" charset="0"/>
                          <a:cs typeface="Arial" pitchFamily="34" charset="0"/>
                        </a:rPr>
                        <a:t>6.379</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400" b="1" i="0" u="none" strike="noStrike" dirty="0">
                          <a:solidFill>
                            <a:schemeClr val="tx1"/>
                          </a:solidFill>
                          <a:latin typeface="Bookman Old Style" pitchFamily="18" charset="0"/>
                          <a:cs typeface="Arial" pitchFamily="34" charset="0"/>
                        </a:rPr>
                        <a:t>3.197</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969084">
                <a:tc>
                  <a:txBody>
                    <a:bodyPr/>
                    <a:lstStyle/>
                    <a:p>
                      <a:pPr algn="l" fontAlgn="b"/>
                      <a:r>
                        <a:rPr lang="tr-TR" sz="1400" b="1" i="0" u="none" strike="noStrike" dirty="0">
                          <a:solidFill>
                            <a:schemeClr val="tx1"/>
                          </a:solidFill>
                          <a:latin typeface="Bookman Old Style" pitchFamily="18" charset="0"/>
                          <a:cs typeface="Arial" pitchFamily="34" charset="0"/>
                        </a:rPr>
                        <a:t>SAVCILIĞA SUÇ DUYURUSU YAPILAN İŞYERİ</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400" b="1" i="0" u="none" strike="noStrike" dirty="0">
                          <a:solidFill>
                            <a:srgbClr val="000000"/>
                          </a:solidFill>
                          <a:latin typeface="Bookman Old Style" pitchFamily="18" charset="0"/>
                          <a:cs typeface="Arial" pitchFamily="34" charset="0"/>
                        </a:rPr>
                        <a:t>74</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400" b="1" i="0" u="none" strike="noStrike" dirty="0">
                          <a:solidFill>
                            <a:schemeClr val="tx1"/>
                          </a:solidFill>
                          <a:latin typeface="Bookman Old Style" pitchFamily="18" charset="0"/>
                          <a:cs typeface="Arial" pitchFamily="34" charset="0"/>
                        </a:rPr>
                        <a:t>44</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400" b="1" i="0" u="none" strike="noStrike" dirty="0">
                          <a:solidFill>
                            <a:schemeClr val="tx1"/>
                          </a:solidFill>
                          <a:latin typeface="Bookman Old Style" pitchFamily="18" charset="0"/>
                          <a:cs typeface="Arial" pitchFamily="34" charset="0"/>
                        </a:rPr>
                        <a:t>16</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969084">
                <a:tc>
                  <a:txBody>
                    <a:bodyPr/>
                    <a:lstStyle/>
                    <a:p>
                      <a:pPr algn="just" fontAlgn="b"/>
                      <a:r>
                        <a:rPr lang="tr-TR" sz="1400" b="1" i="0" u="none" strike="noStrike" dirty="0">
                          <a:solidFill>
                            <a:schemeClr val="tx1"/>
                          </a:solidFill>
                          <a:latin typeface="Bookman Old Style" pitchFamily="18" charset="0"/>
                          <a:cs typeface="Arial" pitchFamily="34" charset="0"/>
                        </a:rPr>
                        <a:t>ÜRETİM FAALİYETİNDEN MEN EDİLEN İŞYERİ</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400" b="1" i="0" u="none" strike="noStrike" dirty="0">
                          <a:solidFill>
                            <a:srgbClr val="000000"/>
                          </a:solidFill>
                          <a:latin typeface="Bookman Old Style" pitchFamily="18" charset="0"/>
                          <a:cs typeface="Arial" pitchFamily="34" charset="0"/>
                        </a:rPr>
                        <a:t>0</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400" b="1" i="0" u="none" strike="noStrike" dirty="0">
                          <a:solidFill>
                            <a:schemeClr val="tx1"/>
                          </a:solidFill>
                          <a:latin typeface="Bookman Old Style" pitchFamily="18" charset="0"/>
                          <a:cs typeface="Arial" pitchFamily="34" charset="0"/>
                        </a:rPr>
                        <a:t>74</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400" b="1" i="0" u="none" strike="noStrike" dirty="0">
                          <a:solidFill>
                            <a:schemeClr val="tx1"/>
                          </a:solidFill>
                          <a:latin typeface="Bookman Old Style" pitchFamily="18" charset="0"/>
                          <a:cs typeface="Arial" pitchFamily="34" charset="0"/>
                        </a:rPr>
                        <a:t>213</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bl>
          </a:graphicData>
        </a:graphic>
      </p:graphicFrame>
      <p:sp>
        <p:nvSpPr>
          <p:cNvPr id="2" name="Slayt Numarası Yer Tutucusu 1">
            <a:extLst>
              <a:ext uri="{FF2B5EF4-FFF2-40B4-BE49-F238E27FC236}">
                <a16:creationId xmlns:a16="http://schemas.microsoft.com/office/drawing/2014/main" id="{6A8F7B11-F934-4FA5-A73D-27FA1B7E7E5C}"/>
              </a:ext>
            </a:extLst>
          </p:cNvPr>
          <p:cNvSpPr>
            <a:spLocks noGrp="1"/>
          </p:cNvSpPr>
          <p:nvPr>
            <p:ph type="sldNum" sz="quarter" idx="12"/>
          </p:nvPr>
        </p:nvSpPr>
        <p:spPr/>
        <p:txBody>
          <a:bodyPr/>
          <a:lstStyle/>
          <a:p>
            <a:pPr>
              <a:defRPr/>
            </a:pPr>
            <a:fld id="{7F979C48-A748-48C9-B264-A35E2CA3DA99}" type="slidenum">
              <a:rPr lang="tr-TR" smtClean="0"/>
              <a:pPr>
                <a:defRPr/>
              </a:pPr>
              <a:t>49</a:t>
            </a:fld>
            <a:endParaRPr lang="tr-T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23604" name="Group 52"/>
          <p:cNvGraphicFramePr>
            <a:graphicFrameLocks noGrp="1"/>
          </p:cNvGraphicFramePr>
          <p:nvPr>
            <p:extLst>
              <p:ext uri="{D42A27DB-BD31-4B8C-83A1-F6EECF244321}">
                <p14:modId xmlns:p14="http://schemas.microsoft.com/office/powerpoint/2010/main" val="954848757"/>
              </p:ext>
            </p:extLst>
          </p:nvPr>
        </p:nvGraphicFramePr>
        <p:xfrm>
          <a:off x="215901" y="381001"/>
          <a:ext cx="6400800" cy="4724396"/>
        </p:xfrm>
        <a:graphic>
          <a:graphicData uri="http://schemas.openxmlformats.org/drawingml/2006/table">
            <a:tbl>
              <a:tblPr/>
              <a:tblGrid>
                <a:gridCol w="3171112">
                  <a:extLst>
                    <a:ext uri="{9D8B030D-6E8A-4147-A177-3AD203B41FA5}">
                      <a16:colId xmlns:a16="http://schemas.microsoft.com/office/drawing/2014/main" val="20000"/>
                    </a:ext>
                  </a:extLst>
                </a:gridCol>
                <a:gridCol w="3229688">
                  <a:extLst>
                    <a:ext uri="{9D8B030D-6E8A-4147-A177-3AD203B41FA5}">
                      <a16:colId xmlns:a16="http://schemas.microsoft.com/office/drawing/2014/main" val="20001"/>
                    </a:ext>
                  </a:extLst>
                </a:gridCol>
              </a:tblGrid>
              <a:tr h="338276">
                <a:tc gridSpan="2">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0" lang="tr-TR" sz="1800" b="1" i="0" u="none" strike="noStrike" cap="none" normalizeH="0" baseline="0" dirty="0">
                          <a:ln>
                            <a:noFill/>
                          </a:ln>
                          <a:solidFill>
                            <a:srgbClr val="FF0000"/>
                          </a:solidFill>
                          <a:effectLst/>
                          <a:latin typeface="Bookman Old Style" pitchFamily="18" charset="0"/>
                        </a:rPr>
                        <a:t>YILLARA GÖRE NÜFUS</a:t>
                      </a:r>
                    </a:p>
                  </a:txBody>
                  <a:tcPr marL="61193" marR="61193" marT="30595" marB="30595"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extLst>
                  <a:ext uri="{0D108BD9-81ED-4DB2-BD59-A6C34878D82A}">
                    <a16:rowId xmlns:a16="http://schemas.microsoft.com/office/drawing/2014/main" val="10000"/>
                  </a:ext>
                </a:extLst>
              </a:tr>
              <a:tr h="292408">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0" lang="tr-TR" sz="1500" b="1" i="0" u="none" strike="noStrike" cap="none" normalizeH="0" baseline="0" dirty="0">
                          <a:ln>
                            <a:noFill/>
                          </a:ln>
                          <a:solidFill>
                            <a:srgbClr val="000099"/>
                          </a:solidFill>
                          <a:effectLst/>
                          <a:latin typeface="Bookman Old Style" pitchFamily="18" charset="0"/>
                        </a:rPr>
                        <a:t>SAYIM YILI</a:t>
                      </a:r>
                    </a:p>
                  </a:txBody>
                  <a:tcPr marL="61193" marR="61193" marT="30595" marB="30595"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0" lang="tr-TR" sz="1500" b="1" i="0" u="none" strike="noStrike" cap="none" normalizeH="0" baseline="0" dirty="0">
                          <a:ln>
                            <a:noFill/>
                          </a:ln>
                          <a:solidFill>
                            <a:srgbClr val="000099"/>
                          </a:solidFill>
                          <a:effectLst/>
                          <a:latin typeface="Bookman Old Style" pitchFamily="18" charset="0"/>
                        </a:rPr>
                        <a:t>NÜFUS</a:t>
                      </a:r>
                    </a:p>
                  </a:txBody>
                  <a:tcPr marL="61193" marR="61193" marT="30595" marB="30595"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1"/>
                  </a:ext>
                </a:extLst>
              </a:tr>
              <a:tr h="292408">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0" lang="tr-TR" sz="1500" b="1" i="0" u="none" strike="noStrike" cap="none" normalizeH="0" baseline="0" dirty="0">
                          <a:ln>
                            <a:noFill/>
                          </a:ln>
                          <a:solidFill>
                            <a:schemeClr val="tx1"/>
                          </a:solidFill>
                          <a:effectLst/>
                          <a:latin typeface="Bookman Old Style" pitchFamily="18" charset="0"/>
                        </a:rPr>
                        <a:t>1927</a:t>
                      </a:r>
                    </a:p>
                  </a:txBody>
                  <a:tcPr marL="61193" marR="61193" marT="30595" marB="30595"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0" lang="tr-TR" sz="1500" b="1" i="0" u="none" strike="noStrike" cap="none" normalizeH="0" baseline="0" dirty="0">
                          <a:ln>
                            <a:noFill/>
                          </a:ln>
                          <a:solidFill>
                            <a:schemeClr val="tx1"/>
                          </a:solidFill>
                          <a:effectLst/>
                          <a:latin typeface="Bookman Old Style" pitchFamily="18" charset="0"/>
                        </a:rPr>
                        <a:t>806.863 </a:t>
                      </a:r>
                    </a:p>
                  </a:txBody>
                  <a:tcPr marL="61193" marR="61193" marT="30595" marB="30595"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92408">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0" lang="tr-TR" sz="1500" b="1" i="0" u="none" strike="noStrike" cap="none" normalizeH="0" baseline="0" dirty="0">
                          <a:ln>
                            <a:noFill/>
                          </a:ln>
                          <a:solidFill>
                            <a:schemeClr val="tx1"/>
                          </a:solidFill>
                          <a:effectLst/>
                          <a:latin typeface="Bookman Old Style" pitchFamily="18" charset="0"/>
                        </a:rPr>
                        <a:t>1945</a:t>
                      </a:r>
                    </a:p>
                  </a:txBody>
                  <a:tcPr marL="61193" marR="61193" marT="30595" marB="30595"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0" lang="tr-TR" sz="1500" b="1" i="0" u="none" strike="noStrike" cap="none" normalizeH="0" baseline="0" dirty="0">
                          <a:ln>
                            <a:noFill/>
                          </a:ln>
                          <a:solidFill>
                            <a:schemeClr val="tx1"/>
                          </a:solidFill>
                          <a:effectLst/>
                          <a:latin typeface="Bookman Old Style" pitchFamily="18" charset="0"/>
                        </a:rPr>
                        <a:t>1.078.399</a:t>
                      </a:r>
                    </a:p>
                  </a:txBody>
                  <a:tcPr marL="61193" marR="61193" marT="30595" marB="30595"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92408">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0" lang="tr-TR" sz="1500" b="1" i="0" u="none" strike="noStrike" cap="none" normalizeH="0" baseline="0" dirty="0">
                          <a:ln>
                            <a:noFill/>
                          </a:ln>
                          <a:solidFill>
                            <a:schemeClr val="tx1"/>
                          </a:solidFill>
                          <a:effectLst/>
                          <a:latin typeface="Bookman Old Style" pitchFamily="18" charset="0"/>
                        </a:rPr>
                        <a:t>1960</a:t>
                      </a:r>
                    </a:p>
                  </a:txBody>
                  <a:tcPr marL="61193" marR="61193" marT="30595" marB="30595"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0" lang="tr-TR" sz="1500" b="1" i="0" u="none" strike="noStrike" cap="none" normalizeH="0" baseline="0" dirty="0">
                          <a:ln>
                            <a:noFill/>
                          </a:ln>
                          <a:solidFill>
                            <a:schemeClr val="tx1"/>
                          </a:solidFill>
                          <a:effectLst/>
                          <a:latin typeface="Bookman Old Style" pitchFamily="18" charset="0"/>
                        </a:rPr>
                        <a:t>1.882.092</a:t>
                      </a:r>
                    </a:p>
                  </a:txBody>
                  <a:tcPr marL="61193" marR="61193" marT="30595" marB="30595"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92408">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0" lang="tr-TR" sz="1500" b="1" i="0" u="none" strike="noStrike" cap="none" normalizeH="0" baseline="0" dirty="0">
                          <a:ln>
                            <a:noFill/>
                          </a:ln>
                          <a:solidFill>
                            <a:schemeClr val="tx1"/>
                          </a:solidFill>
                          <a:effectLst/>
                          <a:latin typeface="Bookman Old Style" pitchFamily="18" charset="0"/>
                        </a:rPr>
                        <a:t>1975</a:t>
                      </a:r>
                    </a:p>
                  </a:txBody>
                  <a:tcPr marL="61193" marR="61193" marT="30595" marB="30595"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0" lang="tr-TR" sz="1500" b="1" i="0" u="none" strike="noStrike" cap="none" normalizeH="0" baseline="0" dirty="0">
                          <a:ln>
                            <a:noFill/>
                          </a:ln>
                          <a:solidFill>
                            <a:schemeClr val="tx1"/>
                          </a:solidFill>
                          <a:effectLst/>
                          <a:latin typeface="Bookman Old Style" pitchFamily="18" charset="0"/>
                        </a:rPr>
                        <a:t>3.904.588</a:t>
                      </a:r>
                    </a:p>
                  </a:txBody>
                  <a:tcPr marL="61193" marR="61193" marT="30595" marB="30595"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92408">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0" lang="tr-TR" sz="1500" b="1" i="0" u="none" strike="noStrike" cap="none" normalizeH="0" baseline="0">
                          <a:ln>
                            <a:noFill/>
                          </a:ln>
                          <a:solidFill>
                            <a:schemeClr val="tx1"/>
                          </a:solidFill>
                          <a:effectLst/>
                          <a:latin typeface="Bookman Old Style" pitchFamily="18" charset="0"/>
                        </a:rPr>
                        <a:t>1990</a:t>
                      </a:r>
                    </a:p>
                  </a:txBody>
                  <a:tcPr marL="61193" marR="61193" marT="30595" marB="30595"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0" lang="tr-TR" sz="1500" b="1" i="0" u="none" strike="noStrike" cap="none" normalizeH="0" baseline="0" dirty="0">
                          <a:ln>
                            <a:noFill/>
                          </a:ln>
                          <a:solidFill>
                            <a:schemeClr val="tx1"/>
                          </a:solidFill>
                          <a:effectLst/>
                          <a:latin typeface="Bookman Old Style" pitchFamily="18" charset="0"/>
                        </a:rPr>
                        <a:t> 7.195.773</a:t>
                      </a:r>
                    </a:p>
                  </a:txBody>
                  <a:tcPr marL="61193" marR="61193" marT="30595" marB="30595"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92408">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0" lang="tr-TR" sz="1500" b="1" i="0" u="none" strike="noStrike" cap="none" normalizeH="0" baseline="0">
                          <a:ln>
                            <a:noFill/>
                          </a:ln>
                          <a:solidFill>
                            <a:schemeClr val="tx1"/>
                          </a:solidFill>
                          <a:effectLst/>
                          <a:latin typeface="Bookman Old Style" pitchFamily="18" charset="0"/>
                        </a:rPr>
                        <a:t>1997</a:t>
                      </a:r>
                    </a:p>
                  </a:txBody>
                  <a:tcPr marL="61193" marR="61193" marT="30595" marB="30595"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0" lang="tr-TR" sz="1500" b="1" i="0" u="none" strike="noStrike" cap="none" normalizeH="0" baseline="0" dirty="0">
                          <a:ln>
                            <a:noFill/>
                          </a:ln>
                          <a:solidFill>
                            <a:schemeClr val="tx1"/>
                          </a:solidFill>
                          <a:effectLst/>
                          <a:latin typeface="Bookman Old Style" pitchFamily="18" charset="0"/>
                        </a:rPr>
                        <a:t>9.198.809</a:t>
                      </a:r>
                    </a:p>
                  </a:txBody>
                  <a:tcPr marL="61193" marR="61193" marT="30595" marB="30595"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92408">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0" lang="tr-TR" sz="1500" b="1" i="0" u="none" strike="noStrike" cap="none" normalizeH="0" baseline="0" dirty="0">
                          <a:ln>
                            <a:noFill/>
                          </a:ln>
                          <a:solidFill>
                            <a:schemeClr val="tx1"/>
                          </a:solidFill>
                          <a:effectLst/>
                          <a:latin typeface="Bookman Old Style" pitchFamily="18" charset="0"/>
                        </a:rPr>
                        <a:t>2000</a:t>
                      </a:r>
                    </a:p>
                  </a:txBody>
                  <a:tcPr marL="61193" marR="61193" marT="30595" marB="30595"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0" lang="tr-TR" sz="1500" b="1" i="0" u="none" strike="noStrike" cap="none" normalizeH="0" baseline="0" dirty="0">
                          <a:ln>
                            <a:noFill/>
                          </a:ln>
                          <a:solidFill>
                            <a:schemeClr val="tx1"/>
                          </a:solidFill>
                          <a:effectLst/>
                          <a:latin typeface="Bookman Old Style" pitchFamily="18" charset="0"/>
                        </a:rPr>
                        <a:t>10.018.735</a:t>
                      </a:r>
                    </a:p>
                  </a:txBody>
                  <a:tcPr marL="61193" marR="61193" marT="30595" marB="30595"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92408">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0" lang="tr-TR" sz="1500" b="1" i="0" u="none" strike="noStrike" cap="none" normalizeH="0" baseline="0" dirty="0">
                          <a:ln>
                            <a:noFill/>
                          </a:ln>
                          <a:solidFill>
                            <a:schemeClr val="tx1"/>
                          </a:solidFill>
                          <a:effectLst/>
                          <a:latin typeface="Bookman Old Style" pitchFamily="18" charset="0"/>
                        </a:rPr>
                        <a:t>2007</a:t>
                      </a:r>
                    </a:p>
                  </a:txBody>
                  <a:tcPr marL="61193" marR="61193" marT="30595" marB="30595"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0" lang="tr-TR" sz="1500" b="1" i="0" u="none" strike="noStrike" cap="none" normalizeH="0" baseline="0" dirty="0">
                          <a:ln>
                            <a:noFill/>
                          </a:ln>
                          <a:solidFill>
                            <a:schemeClr val="tx1"/>
                          </a:solidFill>
                          <a:effectLst/>
                          <a:latin typeface="Bookman Old Style" pitchFamily="18" charset="0"/>
                        </a:rPr>
                        <a:t>12.573.836</a:t>
                      </a:r>
                    </a:p>
                  </a:txBody>
                  <a:tcPr marL="61193" marR="61193" marT="30595" marB="30595"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292408">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0" lang="tr-TR" sz="1500" b="1" i="0" u="none" strike="noStrike" cap="none" normalizeH="0" baseline="0" dirty="0">
                          <a:ln>
                            <a:noFill/>
                          </a:ln>
                          <a:solidFill>
                            <a:schemeClr val="tx1"/>
                          </a:solidFill>
                          <a:effectLst/>
                          <a:latin typeface="Bookman Old Style" pitchFamily="18" charset="0"/>
                        </a:rPr>
                        <a:t>2008</a:t>
                      </a:r>
                    </a:p>
                  </a:txBody>
                  <a:tcPr marL="61193" marR="61193" marT="30595" marB="30595"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0" lang="tr-TR" sz="1500" b="1" i="0" u="none" strike="noStrike" cap="none" normalizeH="0" baseline="0" dirty="0">
                          <a:ln>
                            <a:noFill/>
                          </a:ln>
                          <a:solidFill>
                            <a:schemeClr val="tx1"/>
                          </a:solidFill>
                          <a:effectLst/>
                          <a:latin typeface="Bookman Old Style" pitchFamily="18" charset="0"/>
                        </a:rPr>
                        <a:t>12.697.164</a:t>
                      </a:r>
                    </a:p>
                  </a:txBody>
                  <a:tcPr marL="61193" marR="61193" marT="30595" marB="30595"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292408">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0" lang="tr-TR" sz="1500" b="1" i="0" u="none" strike="noStrike" cap="none" normalizeH="0" baseline="0">
                          <a:ln>
                            <a:noFill/>
                          </a:ln>
                          <a:solidFill>
                            <a:schemeClr val="tx1"/>
                          </a:solidFill>
                          <a:effectLst/>
                          <a:latin typeface="Bookman Old Style" pitchFamily="18" charset="0"/>
                        </a:rPr>
                        <a:t>2009</a:t>
                      </a:r>
                    </a:p>
                  </a:txBody>
                  <a:tcPr marL="61193" marR="61193" marT="30595" marB="30595"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0" lang="tr-TR" sz="1500" b="1" i="0" u="none" strike="noStrike" cap="none" normalizeH="0" baseline="0" dirty="0">
                          <a:ln>
                            <a:noFill/>
                          </a:ln>
                          <a:solidFill>
                            <a:schemeClr val="tx1"/>
                          </a:solidFill>
                          <a:effectLst/>
                          <a:latin typeface="Bookman Old Style" pitchFamily="18" charset="0"/>
                        </a:rPr>
                        <a:t>12.915.158</a:t>
                      </a:r>
                    </a:p>
                  </a:txBody>
                  <a:tcPr marL="61193" marR="61193" marT="30595" marB="30595"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292408">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0" lang="tr-TR" sz="1500" b="1" i="0" u="none" strike="noStrike" cap="none" normalizeH="0" baseline="0" dirty="0">
                          <a:ln>
                            <a:noFill/>
                          </a:ln>
                          <a:solidFill>
                            <a:schemeClr val="tx1"/>
                          </a:solidFill>
                          <a:effectLst/>
                          <a:latin typeface="Bookman Old Style" pitchFamily="18" charset="0"/>
                        </a:rPr>
                        <a:t>2010</a:t>
                      </a:r>
                    </a:p>
                  </a:txBody>
                  <a:tcPr marL="61193" marR="61193" marT="30595" marB="30595"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0" lang="tr-TR" sz="1500" b="1" i="0" u="none" strike="noStrike" cap="none" normalizeH="0" baseline="0" dirty="0">
                          <a:ln>
                            <a:noFill/>
                          </a:ln>
                          <a:solidFill>
                            <a:schemeClr val="tx1"/>
                          </a:solidFill>
                          <a:effectLst/>
                          <a:latin typeface="Bookman Old Style" pitchFamily="18" charset="0"/>
                        </a:rPr>
                        <a:t>13.255.685</a:t>
                      </a:r>
                    </a:p>
                  </a:txBody>
                  <a:tcPr marL="61193" marR="61193" marT="30595" marB="30595"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292408">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0" lang="tr-TR" sz="1500" b="1" i="0" u="none" strike="noStrike" cap="none" normalizeH="0" baseline="0" dirty="0">
                          <a:ln>
                            <a:noFill/>
                          </a:ln>
                          <a:solidFill>
                            <a:schemeClr val="tx1"/>
                          </a:solidFill>
                          <a:effectLst/>
                          <a:latin typeface="Bookman Old Style" pitchFamily="18" charset="0"/>
                        </a:rPr>
                        <a:t>2011</a:t>
                      </a:r>
                    </a:p>
                  </a:txBody>
                  <a:tcPr marL="61193" marR="61193" marT="30595" marB="30595"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0" lang="tr-TR" sz="1500" b="1" i="0" u="none" strike="noStrike" cap="none" normalizeH="0" baseline="0" dirty="0">
                          <a:ln>
                            <a:noFill/>
                          </a:ln>
                          <a:solidFill>
                            <a:schemeClr val="tx1"/>
                          </a:solidFill>
                          <a:effectLst/>
                          <a:latin typeface="Bookman Old Style" pitchFamily="18" charset="0"/>
                        </a:rPr>
                        <a:t>13.624.240</a:t>
                      </a:r>
                    </a:p>
                  </a:txBody>
                  <a:tcPr marL="61193" marR="61193" marT="30595" marB="30595"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r h="292408">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0" lang="tr-TR" sz="1500" b="1" i="0" u="none" strike="noStrike" cap="none" normalizeH="0" baseline="0" dirty="0">
                          <a:ln>
                            <a:noFill/>
                          </a:ln>
                          <a:solidFill>
                            <a:schemeClr val="tx1"/>
                          </a:solidFill>
                          <a:effectLst/>
                          <a:latin typeface="Bookman Old Style" pitchFamily="18" charset="0"/>
                        </a:rPr>
                        <a:t>2012</a:t>
                      </a:r>
                    </a:p>
                  </a:txBody>
                  <a:tcPr marL="61193" marR="61193" marT="30595" marB="30595"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0" lang="tr-TR" sz="1500" b="1" i="0" u="none" strike="noStrike" cap="none" normalizeH="0" baseline="0" dirty="0">
                          <a:ln>
                            <a:noFill/>
                          </a:ln>
                          <a:solidFill>
                            <a:schemeClr val="tx1"/>
                          </a:solidFill>
                          <a:effectLst/>
                          <a:latin typeface="Bookman Old Style" pitchFamily="18" charset="0"/>
                        </a:rPr>
                        <a:t>13.854.740</a:t>
                      </a:r>
                    </a:p>
                  </a:txBody>
                  <a:tcPr marL="61193" marR="61193" marT="30595" marB="30595"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4"/>
                  </a:ext>
                </a:extLst>
              </a:tr>
              <a:tr h="292408">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0" lang="tr-TR" sz="1500" b="1" i="0" u="none" strike="noStrike" cap="none" normalizeH="0" baseline="0" dirty="0">
                          <a:ln>
                            <a:noFill/>
                          </a:ln>
                          <a:solidFill>
                            <a:schemeClr val="tx1"/>
                          </a:solidFill>
                          <a:effectLst/>
                          <a:latin typeface="Bookman Old Style" pitchFamily="18" charset="0"/>
                        </a:rPr>
                        <a:t>2013</a:t>
                      </a:r>
                    </a:p>
                  </a:txBody>
                  <a:tcPr marL="61193" marR="61193" marT="30595" marB="30595"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0" lang="tr-TR" sz="1500" b="1" i="0" u="none" strike="noStrike" cap="none" normalizeH="0" baseline="0" dirty="0">
                          <a:ln>
                            <a:noFill/>
                          </a:ln>
                          <a:solidFill>
                            <a:schemeClr val="tx1"/>
                          </a:solidFill>
                          <a:effectLst/>
                          <a:latin typeface="Bookman Old Style" pitchFamily="18" charset="0"/>
                        </a:rPr>
                        <a:t>14.160.467</a:t>
                      </a:r>
                    </a:p>
                  </a:txBody>
                  <a:tcPr marL="61193" marR="61193" marT="30595" marB="30595"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5"/>
                  </a:ext>
                </a:extLst>
              </a:tr>
            </a:tbl>
          </a:graphicData>
        </a:graphic>
      </p:graphicFrame>
      <p:graphicFrame>
        <p:nvGraphicFramePr>
          <p:cNvPr id="4" name="Group 70">
            <a:extLst>
              <a:ext uri="{FF2B5EF4-FFF2-40B4-BE49-F238E27FC236}">
                <a16:creationId xmlns:a16="http://schemas.microsoft.com/office/drawing/2014/main" id="{D9826512-A6F8-4742-913C-09156E98F1C5}"/>
              </a:ext>
            </a:extLst>
          </p:cNvPr>
          <p:cNvGraphicFramePr>
            <a:graphicFrameLocks noGrp="1"/>
          </p:cNvGraphicFramePr>
          <p:nvPr>
            <p:extLst>
              <p:ext uri="{D42A27DB-BD31-4B8C-83A1-F6EECF244321}">
                <p14:modId xmlns:p14="http://schemas.microsoft.com/office/powerpoint/2010/main" val="403348579"/>
              </p:ext>
            </p:extLst>
          </p:nvPr>
        </p:nvGraphicFramePr>
        <p:xfrm>
          <a:off x="228599" y="5448301"/>
          <a:ext cx="6400801" cy="4076697"/>
        </p:xfrm>
        <a:graphic>
          <a:graphicData uri="http://schemas.openxmlformats.org/drawingml/2006/table">
            <a:tbl>
              <a:tblPr/>
              <a:tblGrid>
                <a:gridCol w="711660">
                  <a:extLst>
                    <a:ext uri="{9D8B030D-6E8A-4147-A177-3AD203B41FA5}">
                      <a16:colId xmlns:a16="http://schemas.microsoft.com/office/drawing/2014/main" val="20000"/>
                    </a:ext>
                  </a:extLst>
                </a:gridCol>
                <a:gridCol w="660854">
                  <a:extLst>
                    <a:ext uri="{9D8B030D-6E8A-4147-A177-3AD203B41FA5}">
                      <a16:colId xmlns:a16="http://schemas.microsoft.com/office/drawing/2014/main" val="20001"/>
                    </a:ext>
                  </a:extLst>
                </a:gridCol>
                <a:gridCol w="608079">
                  <a:extLst>
                    <a:ext uri="{9D8B030D-6E8A-4147-A177-3AD203B41FA5}">
                      <a16:colId xmlns:a16="http://schemas.microsoft.com/office/drawing/2014/main" val="20002"/>
                    </a:ext>
                  </a:extLst>
                </a:gridCol>
                <a:gridCol w="610375">
                  <a:extLst>
                    <a:ext uri="{9D8B030D-6E8A-4147-A177-3AD203B41FA5}">
                      <a16:colId xmlns:a16="http://schemas.microsoft.com/office/drawing/2014/main" val="20003"/>
                    </a:ext>
                  </a:extLst>
                </a:gridCol>
                <a:gridCol w="687333">
                  <a:extLst>
                    <a:ext uri="{9D8B030D-6E8A-4147-A177-3AD203B41FA5}">
                      <a16:colId xmlns:a16="http://schemas.microsoft.com/office/drawing/2014/main" val="20004"/>
                    </a:ext>
                  </a:extLst>
                </a:gridCol>
                <a:gridCol w="624500">
                  <a:extLst>
                    <a:ext uri="{9D8B030D-6E8A-4147-A177-3AD203B41FA5}">
                      <a16:colId xmlns:a16="http://schemas.microsoft.com/office/drawing/2014/main" val="20005"/>
                    </a:ext>
                  </a:extLst>
                </a:gridCol>
                <a:gridCol w="676542">
                  <a:extLst>
                    <a:ext uri="{9D8B030D-6E8A-4147-A177-3AD203B41FA5}">
                      <a16:colId xmlns:a16="http://schemas.microsoft.com/office/drawing/2014/main" val="20006"/>
                    </a:ext>
                  </a:extLst>
                </a:gridCol>
                <a:gridCol w="676542">
                  <a:extLst>
                    <a:ext uri="{9D8B030D-6E8A-4147-A177-3AD203B41FA5}">
                      <a16:colId xmlns:a16="http://schemas.microsoft.com/office/drawing/2014/main" val="20007"/>
                    </a:ext>
                  </a:extLst>
                </a:gridCol>
                <a:gridCol w="572458">
                  <a:extLst>
                    <a:ext uri="{9D8B030D-6E8A-4147-A177-3AD203B41FA5}">
                      <a16:colId xmlns:a16="http://schemas.microsoft.com/office/drawing/2014/main" val="20008"/>
                    </a:ext>
                  </a:extLst>
                </a:gridCol>
                <a:gridCol w="572458">
                  <a:extLst>
                    <a:ext uri="{9D8B030D-6E8A-4147-A177-3AD203B41FA5}">
                      <a16:colId xmlns:a16="http://schemas.microsoft.com/office/drawing/2014/main" val="20009"/>
                    </a:ext>
                  </a:extLst>
                </a:gridCol>
              </a:tblGrid>
              <a:tr h="902654">
                <a:tc gridSpan="10">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800" b="1" i="0" u="none" strike="noStrike" cap="none" normalizeH="0" baseline="0" dirty="0">
                          <a:ln>
                            <a:noFill/>
                          </a:ln>
                          <a:solidFill>
                            <a:srgbClr val="FF0000"/>
                          </a:solidFill>
                          <a:effectLst/>
                          <a:latin typeface="Bookman Old Style" pitchFamily="18" charset="0"/>
                        </a:rPr>
                        <a:t>NÜFUSUN  KADIN-ERKEK/ ŞEHİR-KÖYE GÖRE  DAĞILIMI</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00"/>
                  </a:ext>
                </a:extLst>
              </a:tr>
              <a:tr h="558787">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800" b="1" i="0" u="none" strike="noStrike" cap="none" normalizeH="0" baseline="0" dirty="0">
                        <a:ln>
                          <a:noFill/>
                        </a:ln>
                        <a:solidFill>
                          <a:schemeClr val="tx1"/>
                        </a:solidFill>
                        <a:effectLst/>
                        <a:latin typeface="Bookman Old Style" pitchFamily="18" charset="0"/>
                      </a:endParaRP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dirty="0">
                          <a:ln>
                            <a:noFill/>
                          </a:ln>
                          <a:solidFill>
                            <a:srgbClr val="000099"/>
                          </a:solidFill>
                          <a:effectLst/>
                          <a:latin typeface="Bookman Old Style" pitchFamily="18" charset="0"/>
                          <a:cs typeface="Times New Roman" pitchFamily="18" charset="0"/>
                        </a:rPr>
                        <a:t>TOPLAM</a:t>
                      </a:r>
                      <a:endParaRPr kumimoji="0" lang="tr-TR" sz="1100" b="0" i="0" u="none" strike="noStrike" cap="none" normalizeH="0" baseline="0" dirty="0">
                        <a:ln>
                          <a:noFill/>
                        </a:ln>
                        <a:solidFill>
                          <a:srgbClr val="000099"/>
                        </a:solidFill>
                        <a:effectLst/>
                        <a:latin typeface="Bookman Old Style" pitchFamily="18" charset="0"/>
                      </a:endParaRP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c hMerge="1">
                  <a:txBody>
                    <a:bodyPr/>
                    <a:lstStyle/>
                    <a:p>
                      <a:endParaRPr lang="tr-TR"/>
                    </a:p>
                  </a:txBody>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dirty="0">
                          <a:ln>
                            <a:noFill/>
                          </a:ln>
                          <a:solidFill>
                            <a:srgbClr val="000099"/>
                          </a:solidFill>
                          <a:effectLst/>
                          <a:latin typeface="Bookman Old Style" pitchFamily="18" charset="0"/>
                          <a:cs typeface="Times New Roman" pitchFamily="18" charset="0"/>
                        </a:rPr>
                        <a:t>ŞEHİR</a:t>
                      </a:r>
                      <a:endParaRPr kumimoji="0" lang="tr-TR" sz="1100" b="0" i="0" u="none" strike="noStrike" cap="none" normalizeH="0" baseline="0" dirty="0">
                        <a:ln>
                          <a:noFill/>
                        </a:ln>
                        <a:solidFill>
                          <a:srgbClr val="000099"/>
                        </a:solidFill>
                        <a:effectLst/>
                        <a:latin typeface="Bookman Old Style" pitchFamily="18" charset="0"/>
                      </a:endParaRP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c hMerge="1">
                  <a:txBody>
                    <a:bodyPr/>
                    <a:lstStyle/>
                    <a:p>
                      <a:endParaRPr lang="tr-TR"/>
                    </a:p>
                  </a:txBody>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dirty="0">
                          <a:ln>
                            <a:noFill/>
                          </a:ln>
                          <a:solidFill>
                            <a:srgbClr val="000099"/>
                          </a:solidFill>
                          <a:effectLst/>
                          <a:latin typeface="Bookman Old Style" pitchFamily="18" charset="0"/>
                          <a:cs typeface="Times New Roman" pitchFamily="18" charset="0"/>
                        </a:rPr>
                        <a:t>KÖY</a:t>
                      </a:r>
                      <a:endParaRPr kumimoji="0" lang="tr-TR" sz="1100" b="0" i="0" u="none" strike="noStrike" cap="none" normalizeH="0" baseline="0" dirty="0">
                        <a:ln>
                          <a:noFill/>
                        </a:ln>
                        <a:solidFill>
                          <a:srgbClr val="000099"/>
                        </a:solidFill>
                        <a:effectLst/>
                        <a:latin typeface="Bookman Old Style" pitchFamily="18" charset="0"/>
                      </a:endParaRP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01"/>
                  </a:ext>
                </a:extLst>
              </a:tr>
              <a:tr h="702485">
                <a:tc vMerge="1">
                  <a:txBody>
                    <a:bodyPr/>
                    <a:lstStyle/>
                    <a:p>
                      <a:endParaRPr lang="tr-T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1" i="0" u="none" strike="noStrike" cap="none" normalizeH="0" baseline="0" dirty="0">
                          <a:ln>
                            <a:noFill/>
                          </a:ln>
                          <a:solidFill>
                            <a:srgbClr val="000099"/>
                          </a:solidFill>
                          <a:effectLst/>
                          <a:latin typeface="Bookman Old Style" pitchFamily="18" charset="0"/>
                          <a:cs typeface="Times New Roman" pitchFamily="18" charset="0"/>
                        </a:rPr>
                        <a:t>TOPLAM</a:t>
                      </a:r>
                      <a:endParaRPr kumimoji="0" lang="tr-TR" sz="900" b="1" i="0" u="none" strike="noStrike" cap="none" normalizeH="0" baseline="0" dirty="0">
                        <a:ln>
                          <a:noFill/>
                        </a:ln>
                        <a:solidFill>
                          <a:srgbClr val="000099"/>
                        </a:solidFill>
                        <a:effectLst/>
                        <a:latin typeface="Bookman Old Style" pitchFamily="18" charset="0"/>
                      </a:endParaRP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1" i="0" u="none" strike="noStrike" cap="none" normalizeH="0" baseline="0" dirty="0">
                          <a:ln>
                            <a:noFill/>
                          </a:ln>
                          <a:solidFill>
                            <a:srgbClr val="000099"/>
                          </a:solidFill>
                          <a:effectLst/>
                          <a:latin typeface="Bookman Old Style" pitchFamily="18" charset="0"/>
                          <a:cs typeface="Times New Roman" pitchFamily="18" charset="0"/>
                        </a:rPr>
                        <a:t>ERKEK</a:t>
                      </a:r>
                      <a:endParaRPr kumimoji="0" lang="tr-TR" sz="900" b="1" i="0" u="none" strike="noStrike" cap="none" normalizeH="0" baseline="0" dirty="0">
                        <a:ln>
                          <a:noFill/>
                        </a:ln>
                        <a:solidFill>
                          <a:srgbClr val="000099"/>
                        </a:solidFill>
                        <a:effectLst/>
                        <a:latin typeface="Bookman Old Style" pitchFamily="18" charset="0"/>
                      </a:endParaRP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1" i="0" u="none" strike="noStrike" cap="none" normalizeH="0" baseline="0" dirty="0">
                          <a:ln>
                            <a:noFill/>
                          </a:ln>
                          <a:solidFill>
                            <a:srgbClr val="000099"/>
                          </a:solidFill>
                          <a:effectLst/>
                          <a:latin typeface="Bookman Old Style" pitchFamily="18" charset="0"/>
                          <a:cs typeface="Times New Roman" pitchFamily="18" charset="0"/>
                        </a:rPr>
                        <a:t>KADIN</a:t>
                      </a:r>
                      <a:endParaRPr kumimoji="0" lang="tr-TR" sz="900" b="1" i="0" u="none" strike="noStrike" cap="none" normalizeH="0" baseline="0" dirty="0">
                        <a:ln>
                          <a:noFill/>
                        </a:ln>
                        <a:solidFill>
                          <a:srgbClr val="000099"/>
                        </a:solidFill>
                        <a:effectLst/>
                        <a:latin typeface="Bookman Old Style" pitchFamily="18" charset="0"/>
                      </a:endParaRP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1" i="0" u="none" strike="noStrike" cap="none" normalizeH="0" baseline="0" dirty="0">
                          <a:ln>
                            <a:noFill/>
                          </a:ln>
                          <a:solidFill>
                            <a:srgbClr val="000099"/>
                          </a:solidFill>
                          <a:effectLst/>
                          <a:latin typeface="Bookman Old Style" pitchFamily="18" charset="0"/>
                          <a:cs typeface="Times New Roman" pitchFamily="18" charset="0"/>
                        </a:rPr>
                        <a:t>TOPLAM</a:t>
                      </a:r>
                      <a:endParaRPr kumimoji="0" lang="tr-TR" sz="900" b="1" i="0" u="none" strike="noStrike" cap="none" normalizeH="0" baseline="0" dirty="0">
                        <a:ln>
                          <a:noFill/>
                        </a:ln>
                        <a:solidFill>
                          <a:srgbClr val="000099"/>
                        </a:solidFill>
                        <a:effectLst/>
                        <a:latin typeface="Bookman Old Style" pitchFamily="18" charset="0"/>
                      </a:endParaRP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1" i="0" u="none" strike="noStrike" cap="none" normalizeH="0" baseline="0" dirty="0">
                          <a:ln>
                            <a:noFill/>
                          </a:ln>
                          <a:solidFill>
                            <a:srgbClr val="000099"/>
                          </a:solidFill>
                          <a:effectLst/>
                          <a:latin typeface="Bookman Old Style" pitchFamily="18" charset="0"/>
                          <a:cs typeface="Times New Roman" pitchFamily="18" charset="0"/>
                        </a:rPr>
                        <a:t>ERKEK</a:t>
                      </a:r>
                      <a:endParaRPr kumimoji="0" lang="tr-TR" sz="900" b="1" i="0" u="none" strike="noStrike" cap="none" normalizeH="0" baseline="0" dirty="0">
                        <a:ln>
                          <a:noFill/>
                        </a:ln>
                        <a:solidFill>
                          <a:srgbClr val="000099"/>
                        </a:solidFill>
                        <a:effectLst/>
                        <a:latin typeface="Bookman Old Style" pitchFamily="18" charset="0"/>
                      </a:endParaRP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1" i="0" u="none" strike="noStrike" cap="none" normalizeH="0" baseline="0" dirty="0">
                          <a:ln>
                            <a:noFill/>
                          </a:ln>
                          <a:solidFill>
                            <a:srgbClr val="000099"/>
                          </a:solidFill>
                          <a:effectLst/>
                          <a:latin typeface="Bookman Old Style" pitchFamily="18" charset="0"/>
                          <a:cs typeface="Times New Roman" pitchFamily="18" charset="0"/>
                        </a:rPr>
                        <a:t>KADIN</a:t>
                      </a:r>
                      <a:endParaRPr kumimoji="0" lang="tr-TR" sz="900" b="1" i="0" u="none" strike="noStrike" cap="none" normalizeH="0" baseline="0" dirty="0">
                        <a:ln>
                          <a:noFill/>
                        </a:ln>
                        <a:solidFill>
                          <a:srgbClr val="000099"/>
                        </a:solidFill>
                        <a:effectLst/>
                        <a:latin typeface="Bookman Old Style" pitchFamily="18" charset="0"/>
                      </a:endParaRP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1" i="0" u="none" strike="noStrike" cap="none" normalizeH="0" baseline="0" dirty="0">
                          <a:ln>
                            <a:noFill/>
                          </a:ln>
                          <a:solidFill>
                            <a:srgbClr val="000099"/>
                          </a:solidFill>
                          <a:effectLst/>
                          <a:latin typeface="Bookman Old Style" pitchFamily="18" charset="0"/>
                          <a:cs typeface="Times New Roman" pitchFamily="18" charset="0"/>
                        </a:rPr>
                        <a:t>TOPLAM</a:t>
                      </a:r>
                      <a:endParaRPr kumimoji="0" lang="tr-TR" sz="900" b="1" i="0" u="none" strike="noStrike" cap="none" normalizeH="0" baseline="0" dirty="0">
                        <a:ln>
                          <a:noFill/>
                        </a:ln>
                        <a:solidFill>
                          <a:srgbClr val="000099"/>
                        </a:solidFill>
                        <a:effectLst/>
                        <a:latin typeface="Bookman Old Style" pitchFamily="18" charset="0"/>
                      </a:endParaRP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1" i="0" u="none" strike="noStrike" cap="none" normalizeH="0" baseline="0" dirty="0">
                          <a:ln>
                            <a:noFill/>
                          </a:ln>
                          <a:solidFill>
                            <a:srgbClr val="000099"/>
                          </a:solidFill>
                          <a:effectLst/>
                          <a:latin typeface="Bookman Old Style" pitchFamily="18" charset="0"/>
                          <a:cs typeface="Times New Roman" pitchFamily="18" charset="0"/>
                        </a:rPr>
                        <a:t>ERKEK</a:t>
                      </a:r>
                      <a:endParaRPr kumimoji="0" lang="tr-TR" sz="900" b="1" i="0" u="none" strike="noStrike" cap="none" normalizeH="0" baseline="0" dirty="0">
                        <a:ln>
                          <a:noFill/>
                        </a:ln>
                        <a:solidFill>
                          <a:srgbClr val="000099"/>
                        </a:solidFill>
                        <a:effectLst/>
                        <a:latin typeface="Bookman Old Style" pitchFamily="18" charset="0"/>
                      </a:endParaRP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1" i="0" u="none" strike="noStrike" cap="none" normalizeH="0" baseline="0" dirty="0">
                          <a:ln>
                            <a:noFill/>
                          </a:ln>
                          <a:solidFill>
                            <a:srgbClr val="000099"/>
                          </a:solidFill>
                          <a:effectLst/>
                          <a:latin typeface="Bookman Old Style" pitchFamily="18" charset="0"/>
                          <a:cs typeface="Times New Roman" pitchFamily="18" charset="0"/>
                        </a:rPr>
                        <a:t>KADIN</a:t>
                      </a:r>
                      <a:endParaRPr kumimoji="0" lang="tr-TR" sz="900" b="1" i="0" u="none" strike="noStrike" cap="none" normalizeH="0" baseline="0" dirty="0">
                        <a:ln>
                          <a:noFill/>
                        </a:ln>
                        <a:solidFill>
                          <a:srgbClr val="000099"/>
                        </a:solidFill>
                        <a:effectLst/>
                        <a:latin typeface="Bookman Old Style" pitchFamily="18" charset="0"/>
                      </a:endParaRP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95931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800" b="1" i="0" u="none" strike="noStrike" cap="none" normalizeH="0" baseline="0" dirty="0">
                          <a:ln>
                            <a:noFill/>
                          </a:ln>
                          <a:solidFill>
                            <a:srgbClr val="000099"/>
                          </a:solidFill>
                          <a:effectLst/>
                          <a:latin typeface="Bookman Old Style" pitchFamily="18" charset="0"/>
                          <a:ea typeface="Times New Roman" pitchFamily="18" charset="0"/>
                          <a:cs typeface="Arial" pitchFamily="34" charset="0"/>
                        </a:rPr>
                        <a:t>TÜRKİYE</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700" b="1" i="0" u="none" strike="noStrike" cap="none" normalizeH="0" baseline="0" dirty="0">
                          <a:ln>
                            <a:noFill/>
                          </a:ln>
                          <a:solidFill>
                            <a:schemeClr val="tx1"/>
                          </a:solidFill>
                          <a:effectLst/>
                          <a:latin typeface="Bookman Old Style" pitchFamily="18" charset="0"/>
                          <a:cs typeface="Arial" pitchFamily="34" charset="0"/>
                        </a:rPr>
                        <a:t>76.667.864</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700" b="0" i="0" u="none" strike="noStrike" cap="none" normalizeH="0" baseline="0" dirty="0">
                          <a:ln>
                            <a:noFill/>
                          </a:ln>
                          <a:solidFill>
                            <a:schemeClr val="tx1"/>
                          </a:solidFill>
                          <a:effectLst/>
                          <a:latin typeface="Bookman Old Style" pitchFamily="18" charset="0"/>
                          <a:cs typeface="Arial" pitchFamily="34" charset="0"/>
                        </a:rPr>
                        <a:t>38.473.360</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700" b="0" i="0" u="none" strike="noStrike" cap="none" normalizeH="0" baseline="0" dirty="0">
                          <a:ln>
                            <a:noFill/>
                          </a:ln>
                          <a:solidFill>
                            <a:schemeClr val="tx1"/>
                          </a:solidFill>
                          <a:effectLst/>
                          <a:latin typeface="Bookman Old Style" pitchFamily="18" charset="0"/>
                          <a:cs typeface="Arial" pitchFamily="34" charset="0"/>
                        </a:rPr>
                        <a:t>38.194.504</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700" b="1" i="0" u="none" strike="noStrike" cap="none" normalizeH="0" baseline="0" dirty="0">
                          <a:ln>
                            <a:noFill/>
                          </a:ln>
                          <a:solidFill>
                            <a:schemeClr val="tx1"/>
                          </a:solidFill>
                          <a:effectLst/>
                          <a:latin typeface="Bookman Old Style" pitchFamily="18" charset="0"/>
                          <a:cs typeface="Arial" pitchFamily="34" charset="0"/>
                        </a:rPr>
                        <a:t>70.034.413</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700" b="0" i="0" u="none" strike="noStrike" cap="none" normalizeH="0" baseline="0" dirty="0">
                          <a:ln>
                            <a:noFill/>
                          </a:ln>
                          <a:solidFill>
                            <a:schemeClr val="tx1"/>
                          </a:solidFill>
                          <a:effectLst/>
                          <a:latin typeface="Bookman Old Style" pitchFamily="18" charset="0"/>
                          <a:cs typeface="Arial" pitchFamily="34" charset="0"/>
                        </a:rPr>
                        <a:t>35.135.765</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700" b="0" i="0" u="none" strike="noStrike" cap="none" normalizeH="0" baseline="0" dirty="0">
                          <a:ln>
                            <a:noFill/>
                          </a:ln>
                          <a:solidFill>
                            <a:schemeClr val="tx1"/>
                          </a:solidFill>
                          <a:effectLst/>
                          <a:latin typeface="Bookman Old Style" pitchFamily="18" charset="0"/>
                          <a:cs typeface="Arial" pitchFamily="34" charset="0"/>
                        </a:rPr>
                        <a:t>34.868.618</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700" b="1" i="0" u="none" strike="noStrike" cap="none" normalizeH="0" baseline="0" dirty="0">
                          <a:ln>
                            <a:noFill/>
                          </a:ln>
                          <a:solidFill>
                            <a:schemeClr val="tx1"/>
                          </a:solidFill>
                          <a:effectLst/>
                          <a:latin typeface="Bookman Old Style" pitchFamily="18" charset="0"/>
                          <a:cs typeface="Arial" pitchFamily="34" charset="0"/>
                        </a:rPr>
                        <a:t>6.633.451</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700" b="0" i="0" u="none" strike="noStrike" cap="none" normalizeH="0" baseline="0" dirty="0">
                          <a:ln>
                            <a:noFill/>
                          </a:ln>
                          <a:solidFill>
                            <a:schemeClr val="tx1"/>
                          </a:solidFill>
                          <a:effectLst/>
                          <a:latin typeface="Bookman Old Style" pitchFamily="18" charset="0"/>
                          <a:cs typeface="Arial" pitchFamily="34" charset="0"/>
                        </a:rPr>
                        <a:t>3.337.565</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700" b="0" i="0" u="none" strike="noStrike" cap="none" normalizeH="0" baseline="0" dirty="0">
                          <a:ln>
                            <a:noFill/>
                          </a:ln>
                          <a:solidFill>
                            <a:schemeClr val="tx1"/>
                          </a:solidFill>
                          <a:effectLst/>
                          <a:latin typeface="Bookman Old Style" pitchFamily="18" charset="0"/>
                          <a:cs typeface="Arial" pitchFamily="34" charset="0"/>
                        </a:rPr>
                        <a:t>3.295.886</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95345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800" b="1" i="0" u="none" strike="noStrike" cap="none" normalizeH="0" baseline="0" dirty="0">
                          <a:ln>
                            <a:noFill/>
                          </a:ln>
                          <a:solidFill>
                            <a:srgbClr val="000099"/>
                          </a:solidFill>
                          <a:effectLst/>
                          <a:latin typeface="Bookman Old Style" pitchFamily="18" charset="0"/>
                          <a:ea typeface="Times New Roman" pitchFamily="18" charset="0"/>
                          <a:cs typeface="Arial" pitchFamily="34" charset="0"/>
                        </a:rPr>
                        <a:t>İSTANBUL</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700" b="1" i="0" u="none" strike="noStrike" cap="none" normalizeH="0" baseline="0" dirty="0">
                          <a:ln>
                            <a:noFill/>
                          </a:ln>
                          <a:solidFill>
                            <a:schemeClr val="tx1"/>
                          </a:solidFill>
                          <a:effectLst/>
                          <a:latin typeface="Bookman Old Style" pitchFamily="18" charset="0"/>
                          <a:cs typeface="Arial" pitchFamily="34" charset="0"/>
                        </a:rPr>
                        <a:t>14.160.467</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700" b="0" i="0" u="none" strike="noStrike" cap="none" normalizeH="0" baseline="0" dirty="0">
                          <a:ln>
                            <a:noFill/>
                          </a:ln>
                          <a:solidFill>
                            <a:schemeClr val="tx1"/>
                          </a:solidFill>
                          <a:effectLst/>
                          <a:latin typeface="Bookman Old Style" pitchFamily="18" charset="0"/>
                          <a:cs typeface="Arial" pitchFamily="34" charset="0"/>
                        </a:rPr>
                        <a:t>7.115.721</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700" b="0" i="0" u="none" strike="noStrike" cap="none" normalizeH="0" baseline="0" dirty="0">
                          <a:ln>
                            <a:noFill/>
                          </a:ln>
                          <a:solidFill>
                            <a:schemeClr val="tx1"/>
                          </a:solidFill>
                          <a:effectLst/>
                          <a:latin typeface="Bookman Old Style" pitchFamily="18" charset="0"/>
                          <a:cs typeface="Arial" pitchFamily="34" charset="0"/>
                        </a:rPr>
                        <a:t>7.044.746</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700" b="1" i="0" u="none" strike="noStrike" cap="none" normalizeH="0" baseline="0" dirty="0">
                          <a:ln>
                            <a:noFill/>
                          </a:ln>
                          <a:solidFill>
                            <a:schemeClr val="tx1"/>
                          </a:solidFill>
                          <a:effectLst/>
                          <a:latin typeface="Bookman Old Style" pitchFamily="18" charset="0"/>
                          <a:cs typeface="Arial" pitchFamily="34" charset="0"/>
                        </a:rPr>
                        <a:t>14.160.467</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700" b="0" i="0" u="none" strike="noStrike" cap="none" normalizeH="0" baseline="0" dirty="0">
                          <a:ln>
                            <a:noFill/>
                          </a:ln>
                          <a:solidFill>
                            <a:schemeClr val="tx1"/>
                          </a:solidFill>
                          <a:effectLst/>
                          <a:latin typeface="Bookman Old Style" pitchFamily="18" charset="0"/>
                          <a:cs typeface="Arial" pitchFamily="34" charset="0"/>
                        </a:rPr>
                        <a:t>7.115.721</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700" b="0" i="0" u="none" strike="noStrike" cap="none" normalizeH="0" baseline="0" dirty="0">
                          <a:ln>
                            <a:noFill/>
                          </a:ln>
                          <a:solidFill>
                            <a:schemeClr val="tx1"/>
                          </a:solidFill>
                          <a:effectLst/>
                          <a:latin typeface="Bookman Old Style" pitchFamily="18" charset="0"/>
                          <a:cs typeface="Arial" pitchFamily="34" charset="0"/>
                        </a:rPr>
                        <a:t>7.044.746</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700" b="1" i="0" u="none" strike="noStrike" cap="none" normalizeH="0" baseline="0" dirty="0">
                          <a:ln>
                            <a:noFill/>
                          </a:ln>
                          <a:solidFill>
                            <a:schemeClr val="tx1"/>
                          </a:solidFill>
                          <a:effectLst/>
                          <a:latin typeface="Bookman Old Style" pitchFamily="18" charset="0"/>
                          <a:cs typeface="Arial" pitchFamily="34" charset="0"/>
                        </a:rPr>
                        <a:t>-</a:t>
                      </a:r>
                    </a:p>
                  </a:txBody>
                  <a:tcPr marL="68573" marR="68573" marT="34287" marB="34287" anchor="ctr" anchorCtr="1"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700" b="1" i="0" u="none" strike="noStrike" cap="none" normalizeH="0" baseline="0" dirty="0">
                          <a:ln>
                            <a:noFill/>
                          </a:ln>
                          <a:solidFill>
                            <a:schemeClr val="tx1"/>
                          </a:solidFill>
                          <a:effectLst/>
                          <a:latin typeface="Bookman Old Style" pitchFamily="18" charset="0"/>
                          <a:cs typeface="Arial" pitchFamily="34" charset="0"/>
                        </a:rPr>
                        <a:t>-</a:t>
                      </a:r>
                    </a:p>
                  </a:txBody>
                  <a:tcPr marL="68573" marR="68573" marT="34287" marB="34287" anchor="ctr" anchorCtr="1"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700" b="1" i="0" u="none" strike="noStrike" cap="none" normalizeH="0" baseline="0" dirty="0">
                          <a:ln>
                            <a:noFill/>
                          </a:ln>
                          <a:solidFill>
                            <a:schemeClr val="tx1"/>
                          </a:solidFill>
                          <a:effectLst/>
                          <a:latin typeface="Bookman Old Style" pitchFamily="18" charset="0"/>
                          <a:cs typeface="Arial" pitchFamily="34" charset="0"/>
                        </a:rPr>
                        <a:t>-</a:t>
                      </a:r>
                    </a:p>
                  </a:txBody>
                  <a:tcPr marL="68573" marR="68573" marT="34287" marB="34287" anchor="ctr" anchorCtr="1"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2" name="Slayt Numarası Yer Tutucusu 1">
            <a:extLst>
              <a:ext uri="{FF2B5EF4-FFF2-40B4-BE49-F238E27FC236}">
                <a16:creationId xmlns:a16="http://schemas.microsoft.com/office/drawing/2014/main" id="{B818B4C8-89D3-4FA6-9F2A-26066069C59F}"/>
              </a:ext>
            </a:extLst>
          </p:cNvPr>
          <p:cNvSpPr>
            <a:spLocks noGrp="1"/>
          </p:cNvSpPr>
          <p:nvPr>
            <p:ph type="sldNum" sz="quarter" idx="12"/>
          </p:nvPr>
        </p:nvSpPr>
        <p:spPr/>
        <p:txBody>
          <a:bodyPr/>
          <a:lstStyle/>
          <a:p>
            <a:pPr>
              <a:defRPr/>
            </a:pPr>
            <a:fld id="{B933E86D-47FE-4A98-B91B-91FFE54D33EE}" type="slidenum">
              <a:rPr lang="tr-TR" smtClean="0"/>
              <a:pPr>
                <a:defRPr/>
              </a:pPr>
              <a:t>5</a:t>
            </a:fld>
            <a:endParaRPr lang="tr-TR"/>
          </a:p>
        </p:txBody>
      </p:sp>
    </p:spTree>
    <p:extLst>
      <p:ext uri="{BB962C8B-B14F-4D97-AF65-F5344CB8AC3E}">
        <p14:creationId xmlns:p14="http://schemas.microsoft.com/office/powerpoint/2010/main" val="4135130839"/>
      </p:ext>
    </p:extLst>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1 Başlık"/>
          <p:cNvSpPr>
            <a:spLocks noGrp="1"/>
          </p:cNvSpPr>
          <p:nvPr>
            <p:ph type="title" idx="4294967295"/>
          </p:nvPr>
        </p:nvSpPr>
        <p:spPr>
          <a:xfrm>
            <a:off x="592817" y="885429"/>
            <a:ext cx="5724636" cy="583406"/>
          </a:xfrm>
        </p:spPr>
        <p:txBody>
          <a:bodyPr/>
          <a:lstStyle/>
          <a:p>
            <a:pPr algn="ctr" eaLnBrk="1" hangingPunct="1"/>
            <a:r>
              <a:rPr lang="tr-TR" sz="1800" b="1" dirty="0">
                <a:solidFill>
                  <a:srgbClr val="FF3300"/>
                </a:solidFill>
                <a:latin typeface="Bookman Old Style" pitchFamily="18" charset="0"/>
                <a:cs typeface="Arial" pitchFamily="34" charset="0"/>
              </a:rPr>
              <a:t>BARAJLAR VE SU KAYNAKLARI</a:t>
            </a:r>
            <a:endParaRPr lang="tr-TR" sz="1800" dirty="0">
              <a:solidFill>
                <a:srgbClr val="FF3300"/>
              </a:solidFill>
              <a:latin typeface="Bookman Old Style" pitchFamily="18" charset="0"/>
              <a:cs typeface="Arial" pitchFamily="34" charset="0"/>
            </a:endParaRPr>
          </a:p>
        </p:txBody>
      </p:sp>
      <p:graphicFrame>
        <p:nvGraphicFramePr>
          <p:cNvPr id="5" name="4 Tablo"/>
          <p:cNvGraphicFramePr>
            <a:graphicFrameLocks noGrp="1"/>
          </p:cNvGraphicFramePr>
          <p:nvPr>
            <p:extLst>
              <p:ext uri="{D42A27DB-BD31-4B8C-83A1-F6EECF244321}">
                <p14:modId xmlns:p14="http://schemas.microsoft.com/office/powerpoint/2010/main" val="2518505389"/>
              </p:ext>
            </p:extLst>
          </p:nvPr>
        </p:nvGraphicFramePr>
        <p:xfrm>
          <a:off x="458670" y="1562100"/>
          <a:ext cx="5992930" cy="7458473"/>
        </p:xfrm>
        <a:graphic>
          <a:graphicData uri="http://schemas.openxmlformats.org/drawingml/2006/table">
            <a:tbl>
              <a:tblPr/>
              <a:tblGrid>
                <a:gridCol w="4040688">
                  <a:extLst>
                    <a:ext uri="{9D8B030D-6E8A-4147-A177-3AD203B41FA5}">
                      <a16:colId xmlns:a16="http://schemas.microsoft.com/office/drawing/2014/main" val="20000"/>
                    </a:ext>
                  </a:extLst>
                </a:gridCol>
                <a:gridCol w="1050484">
                  <a:extLst>
                    <a:ext uri="{9D8B030D-6E8A-4147-A177-3AD203B41FA5}">
                      <a16:colId xmlns:a16="http://schemas.microsoft.com/office/drawing/2014/main" val="20001"/>
                    </a:ext>
                  </a:extLst>
                </a:gridCol>
                <a:gridCol w="901758">
                  <a:extLst>
                    <a:ext uri="{9D8B030D-6E8A-4147-A177-3AD203B41FA5}">
                      <a16:colId xmlns:a16="http://schemas.microsoft.com/office/drawing/2014/main" val="20002"/>
                    </a:ext>
                  </a:extLst>
                </a:gridCol>
              </a:tblGrid>
              <a:tr h="112547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003399"/>
                          </a:solidFill>
                          <a:effectLst/>
                          <a:latin typeface="Bookman Old Style" pitchFamily="18" charset="0"/>
                          <a:cs typeface="Arial" pitchFamily="34" charset="0"/>
                        </a:rPr>
                        <a:t>TESİSİN ADI</a:t>
                      </a: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003399"/>
                          </a:solidFill>
                          <a:effectLst/>
                          <a:latin typeface="Bookman Old Style" pitchFamily="18" charset="0"/>
                          <a:cs typeface="Arial" pitchFamily="34" charset="0"/>
                        </a:rPr>
                        <a:t>HİZMETE</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003399"/>
                          </a:solidFill>
                          <a:effectLst/>
                          <a:latin typeface="Bookman Old Style" pitchFamily="18" charset="0"/>
                          <a:cs typeface="Arial" pitchFamily="34" charset="0"/>
                        </a:rPr>
                        <a:t>GİRİŞ YILI</a:t>
                      </a: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003399"/>
                          </a:solidFill>
                          <a:effectLst/>
                          <a:latin typeface="Bookman Old Style" pitchFamily="18" charset="0"/>
                          <a:cs typeface="Arial" pitchFamily="34" charset="0"/>
                        </a:rPr>
                        <a:t>VERİM</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003399"/>
                          </a:solidFill>
                          <a:effectLst/>
                          <a:latin typeface="Bookman Old Style" pitchFamily="18" charset="0"/>
                          <a:cs typeface="Arial" pitchFamily="34" charset="0"/>
                        </a:rPr>
                        <a:t>(MİLYON M³/YIL)</a:t>
                      </a: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0"/>
                  </a:ext>
                </a:extLst>
              </a:tr>
              <a:tr h="37515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ELMALI I VE II BARAJLARI </a:t>
                      </a: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1955</a:t>
                      </a: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15</a:t>
                      </a: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37515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TERKOS BARAJI</a:t>
                      </a: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1883</a:t>
                      </a: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142</a:t>
                      </a: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37515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ALİBEYKÖY BARAJI</a:t>
                      </a: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1973</a:t>
                      </a: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36</a:t>
                      </a: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37515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ÖMERLİ BARAJI</a:t>
                      </a: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1972</a:t>
                      </a: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220</a:t>
                      </a: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r h="37515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DARLIK BARAJI</a:t>
                      </a: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1989</a:t>
                      </a: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97</a:t>
                      </a: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5"/>
                  </a:ext>
                </a:extLst>
              </a:tr>
              <a:tr h="37515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BÜYÜKÇEKMECE BARAJI</a:t>
                      </a: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1988</a:t>
                      </a: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100</a:t>
                      </a: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6"/>
                  </a:ext>
                </a:extLst>
              </a:tr>
              <a:tr h="37515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YEŞİLVADİ REGÜLATÖRÜ</a:t>
                      </a: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1992</a:t>
                      </a: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10</a:t>
                      </a: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7"/>
                  </a:ext>
                </a:extLst>
              </a:tr>
              <a:tr h="108078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ISTRANCALAR (DÜZDERE, KUZULUDERE, BÜYÜKDERE, SULTANBAHÇEDERE, ELMALIDERE)</a:t>
                      </a: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1995-1997</a:t>
                      </a: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75</a:t>
                      </a: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8"/>
                  </a:ext>
                </a:extLst>
              </a:tr>
              <a:tr h="37515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ŞİLE KESON KUYULARI </a:t>
                      </a: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1996</a:t>
                      </a: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30</a:t>
                      </a: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9"/>
                  </a:ext>
                </a:extLst>
              </a:tr>
              <a:tr h="37515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KAZANDERE BARAJI</a:t>
                      </a: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1997</a:t>
                      </a: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100</a:t>
                      </a: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0"/>
                  </a:ext>
                </a:extLst>
              </a:tr>
              <a:tr h="37515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SAZLIDERE BARAJI</a:t>
                      </a: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1998</a:t>
                      </a: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55</a:t>
                      </a: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1"/>
                  </a:ext>
                </a:extLst>
              </a:tr>
              <a:tr h="37515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PABUÇDERE BARAJI</a:t>
                      </a: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2000</a:t>
                      </a: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60</a:t>
                      </a: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2"/>
                  </a:ext>
                </a:extLst>
              </a:tr>
              <a:tr h="37515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YEŞİLÇAY REGÜLATÖRÜ</a:t>
                      </a: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2004</a:t>
                      </a: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145</a:t>
                      </a: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3"/>
                  </a:ext>
                </a:extLst>
              </a:tr>
              <a:tr h="37515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MELEN REGÜLATÖRÜ (1.KISIM)</a:t>
                      </a: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2007</a:t>
                      </a: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268</a:t>
                      </a: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4"/>
                  </a:ext>
                </a:extLst>
              </a:tr>
              <a:tr h="37515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GENEL TOPLAM </a:t>
                      </a: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200" b="1" i="0" u="none" strike="noStrike" cap="none" normalizeH="0" baseline="0" dirty="0">
                        <a:ln>
                          <a:noFill/>
                        </a:ln>
                        <a:solidFill>
                          <a:schemeClr val="tx1"/>
                        </a:solidFill>
                        <a:effectLst/>
                        <a:latin typeface="Bookman Old Style" pitchFamily="18" charset="0"/>
                        <a:cs typeface="Arial" pitchFamily="34" charset="0"/>
                      </a:endParaRPr>
                    </a:p>
                  </a:txBody>
                  <a:tcPr marL="51435" marR="51435"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1.353</a:t>
                      </a:r>
                    </a:p>
                  </a:txBody>
                  <a:tcPr marL="51435" marR="51435" marT="0" marB="0"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15"/>
                  </a:ext>
                </a:extLst>
              </a:tr>
            </a:tbl>
          </a:graphicData>
        </a:graphic>
      </p:graphicFrame>
      <p:sp>
        <p:nvSpPr>
          <p:cNvPr id="3" name="Slayt Numarası Yer Tutucusu 2">
            <a:extLst>
              <a:ext uri="{FF2B5EF4-FFF2-40B4-BE49-F238E27FC236}">
                <a16:creationId xmlns:a16="http://schemas.microsoft.com/office/drawing/2014/main" id="{A1E4FEAD-E868-44B6-9F65-292CF1AF1AA3}"/>
              </a:ext>
            </a:extLst>
          </p:cNvPr>
          <p:cNvSpPr>
            <a:spLocks noGrp="1"/>
          </p:cNvSpPr>
          <p:nvPr>
            <p:ph type="sldNum" sz="quarter" idx="12"/>
          </p:nvPr>
        </p:nvSpPr>
        <p:spPr/>
        <p:txBody>
          <a:bodyPr/>
          <a:lstStyle/>
          <a:p>
            <a:pPr>
              <a:defRPr/>
            </a:pPr>
            <a:fld id="{B933E86D-47FE-4A98-B91B-91FFE54D33EE}" type="slidenum">
              <a:rPr lang="tr-TR" smtClean="0"/>
              <a:pPr>
                <a:defRPr/>
              </a:pPr>
              <a:t>50</a:t>
            </a:fld>
            <a:endParaRPr lang="tr-T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1 Başlık"/>
          <p:cNvSpPr>
            <a:spLocks noGrp="1"/>
          </p:cNvSpPr>
          <p:nvPr>
            <p:ph type="title" idx="4294967295"/>
          </p:nvPr>
        </p:nvSpPr>
        <p:spPr>
          <a:xfrm>
            <a:off x="0" y="436848"/>
            <a:ext cx="6858000" cy="756158"/>
          </a:xfrm>
        </p:spPr>
        <p:txBody>
          <a:bodyPr/>
          <a:lstStyle/>
          <a:p>
            <a:pPr algn="ctr" eaLnBrk="1" hangingPunct="1"/>
            <a:r>
              <a:rPr lang="tr-TR" sz="1800" b="1" dirty="0">
                <a:solidFill>
                  <a:srgbClr val="FF3300"/>
                </a:solidFill>
                <a:latin typeface="Bookman Old Style" pitchFamily="18" charset="0"/>
                <a:cs typeface="Arial" pitchFamily="34" charset="0"/>
              </a:rPr>
              <a:t>HABERLEŞME DURUMU</a:t>
            </a:r>
            <a:endParaRPr lang="tr-TR" sz="1800" dirty="0">
              <a:solidFill>
                <a:srgbClr val="FF3300"/>
              </a:solidFill>
              <a:latin typeface="Bookman Old Style" pitchFamily="18" charset="0"/>
              <a:cs typeface="Arial" pitchFamily="34" charset="0"/>
            </a:endParaRPr>
          </a:p>
        </p:txBody>
      </p:sp>
      <p:graphicFrame>
        <p:nvGraphicFramePr>
          <p:cNvPr id="5" name="4 Tablo"/>
          <p:cNvGraphicFramePr>
            <a:graphicFrameLocks noGrp="1"/>
          </p:cNvGraphicFramePr>
          <p:nvPr>
            <p:extLst>
              <p:ext uri="{D42A27DB-BD31-4B8C-83A1-F6EECF244321}">
                <p14:modId xmlns:p14="http://schemas.microsoft.com/office/powerpoint/2010/main" val="720107149"/>
              </p:ext>
            </p:extLst>
          </p:nvPr>
        </p:nvGraphicFramePr>
        <p:xfrm>
          <a:off x="296652" y="1059656"/>
          <a:ext cx="6264696" cy="2268252"/>
        </p:xfrm>
        <a:graphic>
          <a:graphicData uri="http://schemas.openxmlformats.org/drawingml/2006/table">
            <a:tbl>
              <a:tblPr/>
              <a:tblGrid>
                <a:gridCol w="1196305">
                  <a:extLst>
                    <a:ext uri="{9D8B030D-6E8A-4147-A177-3AD203B41FA5}">
                      <a16:colId xmlns:a16="http://schemas.microsoft.com/office/drawing/2014/main" val="20000"/>
                    </a:ext>
                  </a:extLst>
                </a:gridCol>
                <a:gridCol w="1480654">
                  <a:extLst>
                    <a:ext uri="{9D8B030D-6E8A-4147-A177-3AD203B41FA5}">
                      <a16:colId xmlns:a16="http://schemas.microsoft.com/office/drawing/2014/main" val="20001"/>
                    </a:ext>
                  </a:extLst>
                </a:gridCol>
                <a:gridCol w="1138964">
                  <a:extLst>
                    <a:ext uri="{9D8B030D-6E8A-4147-A177-3AD203B41FA5}">
                      <a16:colId xmlns:a16="http://schemas.microsoft.com/office/drawing/2014/main" val="20002"/>
                    </a:ext>
                  </a:extLst>
                </a:gridCol>
                <a:gridCol w="1138964">
                  <a:extLst>
                    <a:ext uri="{9D8B030D-6E8A-4147-A177-3AD203B41FA5}">
                      <a16:colId xmlns:a16="http://schemas.microsoft.com/office/drawing/2014/main" val="20003"/>
                    </a:ext>
                  </a:extLst>
                </a:gridCol>
                <a:gridCol w="1309809">
                  <a:extLst>
                    <a:ext uri="{9D8B030D-6E8A-4147-A177-3AD203B41FA5}">
                      <a16:colId xmlns:a16="http://schemas.microsoft.com/office/drawing/2014/main" val="20004"/>
                    </a:ext>
                  </a:extLst>
                </a:gridCol>
              </a:tblGrid>
              <a:tr h="764714">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400" b="1" i="0" u="none" strike="noStrike" cap="none" normalizeH="0" baseline="0" dirty="0">
                        <a:ln>
                          <a:noFill/>
                        </a:ln>
                        <a:solidFill>
                          <a:schemeClr val="tx1"/>
                        </a:solidFill>
                        <a:effectLst/>
                        <a:latin typeface="Bookman Old Style" pitchFamily="18" charset="0"/>
                        <a:cs typeface="Arial" pitchFamily="34" charset="0"/>
                      </a:endParaRPr>
                    </a:p>
                  </a:txBody>
                  <a:tcPr marL="32272" marR="32272" marT="0" marB="0" anchor="b"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a:ln>
                            <a:noFill/>
                          </a:ln>
                          <a:solidFill>
                            <a:srgbClr val="000099"/>
                          </a:solidFill>
                          <a:effectLst/>
                          <a:latin typeface="Bookman Old Style" pitchFamily="18" charset="0"/>
                          <a:cs typeface="Arial" pitchFamily="34" charset="0"/>
                        </a:rPr>
                        <a:t>TELEFON SANTRAL KAPASİTESİ</a:t>
                      </a:r>
                    </a:p>
                  </a:txBody>
                  <a:tcPr marL="32272" marR="32272"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a:ln>
                            <a:noFill/>
                          </a:ln>
                          <a:solidFill>
                            <a:srgbClr val="000099"/>
                          </a:solidFill>
                          <a:effectLst/>
                          <a:latin typeface="Bookman Old Style" pitchFamily="18" charset="0"/>
                          <a:cs typeface="Arial" pitchFamily="34" charset="0"/>
                        </a:rPr>
                        <a:t>ABONE SAYISI</a:t>
                      </a:r>
                    </a:p>
                  </a:txBody>
                  <a:tcPr marL="32272" marR="32272"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a:ln>
                            <a:noFill/>
                          </a:ln>
                          <a:solidFill>
                            <a:srgbClr val="000099"/>
                          </a:solidFill>
                          <a:effectLst/>
                          <a:latin typeface="Bookman Old Style" pitchFamily="18" charset="0"/>
                          <a:cs typeface="Arial" pitchFamily="34" charset="0"/>
                        </a:rPr>
                        <a:t>BEKLEYEN ABONE</a:t>
                      </a:r>
                    </a:p>
                  </a:txBody>
                  <a:tcPr marL="32272" marR="32272"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a:ln>
                            <a:noFill/>
                          </a:ln>
                          <a:solidFill>
                            <a:srgbClr val="000099"/>
                          </a:solidFill>
                          <a:effectLst/>
                          <a:latin typeface="Bookman Old Style" pitchFamily="18" charset="0"/>
                          <a:cs typeface="Arial" pitchFamily="34" charset="0"/>
                        </a:rPr>
                        <a:t>ANKESÖRLÜ TELEFON</a:t>
                      </a:r>
                    </a:p>
                  </a:txBody>
                  <a:tcPr marL="32272" marR="32272"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0"/>
                  </a:ext>
                </a:extLst>
              </a:tr>
              <a:tr h="48458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a:ln>
                            <a:noFill/>
                          </a:ln>
                          <a:solidFill>
                            <a:schemeClr val="tx1"/>
                          </a:solidFill>
                          <a:effectLst/>
                          <a:latin typeface="Bookman Old Style" pitchFamily="18" charset="0"/>
                          <a:cs typeface="Arial" pitchFamily="34" charset="0"/>
                        </a:rPr>
                        <a:t>AVRUPA  YAKASI</a:t>
                      </a:r>
                    </a:p>
                  </a:txBody>
                  <a:tcPr marL="32272" marR="32272"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a:ln>
                            <a:noFill/>
                          </a:ln>
                          <a:solidFill>
                            <a:schemeClr val="tx1"/>
                          </a:solidFill>
                          <a:effectLst/>
                          <a:latin typeface="Bookman Old Style" pitchFamily="18" charset="0"/>
                          <a:cs typeface="Arial" pitchFamily="34" charset="0"/>
                        </a:rPr>
                        <a:t>4.492.085</a:t>
                      </a:r>
                    </a:p>
                  </a:txBody>
                  <a:tcPr marL="32272" marR="32272"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a:ln>
                            <a:noFill/>
                          </a:ln>
                          <a:solidFill>
                            <a:schemeClr val="tx1"/>
                          </a:solidFill>
                          <a:effectLst/>
                          <a:latin typeface="Bookman Old Style" pitchFamily="18" charset="0"/>
                          <a:cs typeface="Arial" pitchFamily="34" charset="0"/>
                        </a:rPr>
                        <a:t>2.085.713</a:t>
                      </a:r>
                    </a:p>
                  </a:txBody>
                  <a:tcPr marL="32272" marR="32272"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a:ln>
                            <a:noFill/>
                          </a:ln>
                          <a:solidFill>
                            <a:schemeClr val="tx1"/>
                          </a:solidFill>
                          <a:effectLst/>
                          <a:latin typeface="Bookman Old Style" pitchFamily="18" charset="0"/>
                          <a:cs typeface="Arial" pitchFamily="34" charset="0"/>
                        </a:rPr>
                        <a:t>2.116</a:t>
                      </a:r>
                    </a:p>
                  </a:txBody>
                  <a:tcPr marL="32272" marR="32272"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a:ln>
                            <a:noFill/>
                          </a:ln>
                          <a:solidFill>
                            <a:schemeClr val="tx1"/>
                          </a:solidFill>
                          <a:effectLst/>
                          <a:latin typeface="Bookman Old Style" pitchFamily="18" charset="0"/>
                          <a:cs typeface="Arial" pitchFamily="34" charset="0"/>
                        </a:rPr>
                        <a:t>8.692</a:t>
                      </a:r>
                    </a:p>
                  </a:txBody>
                  <a:tcPr marL="32272" marR="32272"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46135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a:ln>
                            <a:noFill/>
                          </a:ln>
                          <a:solidFill>
                            <a:schemeClr val="tx1"/>
                          </a:solidFill>
                          <a:effectLst/>
                          <a:latin typeface="Bookman Old Style" pitchFamily="18" charset="0"/>
                          <a:cs typeface="Arial" pitchFamily="34" charset="0"/>
                        </a:rPr>
                        <a:t>ANADOLU YAKASI</a:t>
                      </a:r>
                    </a:p>
                  </a:txBody>
                  <a:tcPr marL="32272" marR="32272"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a:ln>
                            <a:noFill/>
                          </a:ln>
                          <a:solidFill>
                            <a:schemeClr val="tx1"/>
                          </a:solidFill>
                          <a:effectLst/>
                          <a:latin typeface="Bookman Old Style" pitchFamily="18" charset="0"/>
                          <a:cs typeface="Arial" pitchFamily="34" charset="0"/>
                        </a:rPr>
                        <a:t>2.995.891</a:t>
                      </a:r>
                    </a:p>
                  </a:txBody>
                  <a:tcPr marL="32272" marR="32272"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a:ln>
                            <a:noFill/>
                          </a:ln>
                          <a:solidFill>
                            <a:schemeClr val="tx1"/>
                          </a:solidFill>
                          <a:effectLst/>
                          <a:latin typeface="Bookman Old Style" pitchFamily="18" charset="0"/>
                          <a:cs typeface="Arial" pitchFamily="34" charset="0"/>
                        </a:rPr>
                        <a:t>1.236.261</a:t>
                      </a:r>
                    </a:p>
                  </a:txBody>
                  <a:tcPr marL="32272" marR="32272"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a:ln>
                            <a:noFill/>
                          </a:ln>
                          <a:solidFill>
                            <a:schemeClr val="tx1"/>
                          </a:solidFill>
                          <a:effectLst/>
                          <a:latin typeface="Bookman Old Style" pitchFamily="18" charset="0"/>
                          <a:cs typeface="Arial" pitchFamily="34" charset="0"/>
                        </a:rPr>
                        <a:t>178</a:t>
                      </a:r>
                    </a:p>
                  </a:txBody>
                  <a:tcPr marL="32272" marR="32272"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a:ln>
                            <a:noFill/>
                          </a:ln>
                          <a:solidFill>
                            <a:schemeClr val="tx1"/>
                          </a:solidFill>
                          <a:effectLst/>
                          <a:latin typeface="Bookman Old Style" pitchFamily="18" charset="0"/>
                          <a:cs typeface="Arial" pitchFamily="34" charset="0"/>
                        </a:rPr>
                        <a:t>5.367</a:t>
                      </a:r>
                    </a:p>
                  </a:txBody>
                  <a:tcPr marL="32272" marR="32272"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55760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a:ln>
                            <a:noFill/>
                          </a:ln>
                          <a:solidFill>
                            <a:schemeClr val="tx1"/>
                          </a:solidFill>
                          <a:effectLst/>
                          <a:latin typeface="Bookman Old Style" pitchFamily="18" charset="0"/>
                          <a:cs typeface="Arial" pitchFamily="34" charset="0"/>
                        </a:rPr>
                        <a:t>TOPLAM</a:t>
                      </a:r>
                    </a:p>
                  </a:txBody>
                  <a:tcPr marL="32272" marR="32272"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a:ln>
                            <a:noFill/>
                          </a:ln>
                          <a:solidFill>
                            <a:schemeClr val="tx1"/>
                          </a:solidFill>
                          <a:effectLst/>
                          <a:latin typeface="Bookman Old Style" pitchFamily="18" charset="0"/>
                          <a:cs typeface="Arial" pitchFamily="34" charset="0"/>
                        </a:rPr>
                        <a:t>7.487.976</a:t>
                      </a:r>
                    </a:p>
                  </a:txBody>
                  <a:tcPr marL="32272" marR="32272"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a:ln>
                            <a:noFill/>
                          </a:ln>
                          <a:solidFill>
                            <a:schemeClr val="tx1"/>
                          </a:solidFill>
                          <a:effectLst/>
                          <a:latin typeface="Bookman Old Style" pitchFamily="18" charset="0"/>
                          <a:cs typeface="Arial" pitchFamily="34" charset="0"/>
                        </a:rPr>
                        <a:t>3.321.974</a:t>
                      </a:r>
                    </a:p>
                  </a:txBody>
                  <a:tcPr marL="32272" marR="32272"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a:ln>
                            <a:noFill/>
                          </a:ln>
                          <a:solidFill>
                            <a:schemeClr val="tx1"/>
                          </a:solidFill>
                          <a:effectLst/>
                          <a:latin typeface="Bookman Old Style" pitchFamily="18" charset="0"/>
                          <a:cs typeface="Arial" pitchFamily="34" charset="0"/>
                        </a:rPr>
                        <a:t>2.294</a:t>
                      </a:r>
                    </a:p>
                  </a:txBody>
                  <a:tcPr marL="32272" marR="32272"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a:ln>
                            <a:noFill/>
                          </a:ln>
                          <a:solidFill>
                            <a:schemeClr val="tx1"/>
                          </a:solidFill>
                          <a:effectLst/>
                          <a:latin typeface="Bookman Old Style" pitchFamily="18" charset="0"/>
                          <a:cs typeface="Arial" pitchFamily="34" charset="0"/>
                        </a:rPr>
                        <a:t>14.059</a:t>
                      </a:r>
                    </a:p>
                  </a:txBody>
                  <a:tcPr marL="32272" marR="32272"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3"/>
                  </a:ext>
                </a:extLst>
              </a:tr>
            </a:tbl>
          </a:graphicData>
        </a:graphic>
      </p:graphicFrame>
      <p:graphicFrame>
        <p:nvGraphicFramePr>
          <p:cNvPr id="4" name="6 Tablo">
            <a:extLst>
              <a:ext uri="{FF2B5EF4-FFF2-40B4-BE49-F238E27FC236}">
                <a16:creationId xmlns:a16="http://schemas.microsoft.com/office/drawing/2014/main" id="{8135870A-6010-4000-A105-07BEB89144B0}"/>
              </a:ext>
            </a:extLst>
          </p:cNvPr>
          <p:cNvGraphicFramePr>
            <a:graphicFrameLocks noGrp="1"/>
          </p:cNvGraphicFramePr>
          <p:nvPr>
            <p:extLst>
              <p:ext uri="{D42A27DB-BD31-4B8C-83A1-F6EECF244321}">
                <p14:modId xmlns:p14="http://schemas.microsoft.com/office/powerpoint/2010/main" val="405246038"/>
              </p:ext>
            </p:extLst>
          </p:nvPr>
        </p:nvGraphicFramePr>
        <p:xfrm>
          <a:off x="296652" y="4241799"/>
          <a:ext cx="6265201" cy="4604548"/>
        </p:xfrm>
        <a:graphic>
          <a:graphicData uri="http://schemas.openxmlformats.org/drawingml/2006/table">
            <a:tbl>
              <a:tblPr/>
              <a:tblGrid>
                <a:gridCol w="2838058">
                  <a:extLst>
                    <a:ext uri="{9D8B030D-6E8A-4147-A177-3AD203B41FA5}">
                      <a16:colId xmlns:a16="http://schemas.microsoft.com/office/drawing/2014/main" val="20000"/>
                    </a:ext>
                  </a:extLst>
                </a:gridCol>
                <a:gridCol w="38848">
                  <a:extLst>
                    <a:ext uri="{9D8B030D-6E8A-4147-A177-3AD203B41FA5}">
                      <a16:colId xmlns:a16="http://schemas.microsoft.com/office/drawing/2014/main" val="20001"/>
                    </a:ext>
                  </a:extLst>
                </a:gridCol>
                <a:gridCol w="1187351">
                  <a:extLst>
                    <a:ext uri="{9D8B030D-6E8A-4147-A177-3AD203B41FA5}">
                      <a16:colId xmlns:a16="http://schemas.microsoft.com/office/drawing/2014/main" val="20002"/>
                    </a:ext>
                  </a:extLst>
                </a:gridCol>
                <a:gridCol w="1100472">
                  <a:extLst>
                    <a:ext uri="{9D8B030D-6E8A-4147-A177-3AD203B41FA5}">
                      <a16:colId xmlns:a16="http://schemas.microsoft.com/office/drawing/2014/main" val="20003"/>
                    </a:ext>
                  </a:extLst>
                </a:gridCol>
                <a:gridCol w="1100472">
                  <a:extLst>
                    <a:ext uri="{9D8B030D-6E8A-4147-A177-3AD203B41FA5}">
                      <a16:colId xmlns:a16="http://schemas.microsoft.com/office/drawing/2014/main" val="20004"/>
                    </a:ext>
                  </a:extLst>
                </a:gridCol>
              </a:tblGrid>
              <a:tr h="671776">
                <a:tc>
                  <a:txBody>
                    <a:bodyPr/>
                    <a:lstStyle/>
                    <a:p>
                      <a:pPr algn="just" fontAlgn="b"/>
                      <a:r>
                        <a:rPr lang="tr-TR" sz="1200" b="1" i="0" u="none" strike="noStrike" baseline="0" dirty="0">
                          <a:solidFill>
                            <a:srgbClr val="000099"/>
                          </a:solidFill>
                          <a:latin typeface="Bookman Old Style" pitchFamily="18" charset="0"/>
                          <a:cs typeface="Arial" pitchFamily="34" charset="0"/>
                        </a:rPr>
                        <a:t>                         </a:t>
                      </a:r>
                      <a:r>
                        <a:rPr lang="tr-TR" sz="1200" b="1" i="0" u="none" strike="noStrike" dirty="0">
                          <a:solidFill>
                            <a:srgbClr val="000099"/>
                          </a:solidFill>
                          <a:latin typeface="Bookman Old Style" pitchFamily="18" charset="0"/>
                          <a:cs typeface="Arial" pitchFamily="34" charset="0"/>
                        </a:rPr>
                        <a:t>ENERJİ</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gridSpan="2">
                  <a:txBody>
                    <a:bodyPr/>
                    <a:lstStyle/>
                    <a:p>
                      <a:pPr algn="ctr" fontAlgn="b"/>
                      <a:r>
                        <a:rPr lang="tr-TR" sz="1200" b="1" i="0" u="none" strike="noStrike" dirty="0">
                          <a:solidFill>
                            <a:srgbClr val="000099"/>
                          </a:solidFill>
                          <a:latin typeface="Bookman Old Style" pitchFamily="18" charset="0"/>
                          <a:cs typeface="Arial" pitchFamily="34" charset="0"/>
                        </a:rPr>
                        <a:t>2011</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hMerge="1">
                  <a:txBody>
                    <a:bodyPr/>
                    <a:lstStyle/>
                    <a:p>
                      <a:endParaRPr lang="tr-TR"/>
                    </a:p>
                  </a:txBody>
                  <a:tcPr/>
                </a:tc>
                <a:tc>
                  <a:txBody>
                    <a:bodyPr/>
                    <a:lstStyle/>
                    <a:p>
                      <a:pPr algn="ctr" fontAlgn="b"/>
                      <a:r>
                        <a:rPr lang="tr-TR" sz="1200" b="1" i="0" u="none" strike="noStrike" dirty="0">
                          <a:solidFill>
                            <a:srgbClr val="000099"/>
                          </a:solidFill>
                          <a:latin typeface="Bookman Old Style" pitchFamily="18" charset="0"/>
                          <a:cs typeface="Arial" pitchFamily="34" charset="0"/>
                        </a:rPr>
                        <a:t>2012</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b"/>
                      <a:r>
                        <a:rPr lang="tr-TR" sz="1200" b="1" i="0" u="none" strike="noStrike" dirty="0">
                          <a:solidFill>
                            <a:srgbClr val="000099"/>
                          </a:solidFill>
                          <a:latin typeface="Bookman Old Style" pitchFamily="18" charset="0"/>
                          <a:cs typeface="Arial" pitchFamily="34" charset="0"/>
                        </a:rPr>
                        <a:t>2013</a:t>
                      </a:r>
                      <a:r>
                        <a:rPr lang="tr-TR" sz="1200" b="1" i="0" u="none" strike="noStrike" baseline="0" dirty="0">
                          <a:solidFill>
                            <a:srgbClr val="000099"/>
                          </a:solidFill>
                          <a:latin typeface="Bookman Old Style" pitchFamily="18" charset="0"/>
                          <a:cs typeface="Arial" pitchFamily="34" charset="0"/>
                        </a:rPr>
                        <a:t> </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0"/>
                  </a:ext>
                </a:extLst>
              </a:tr>
              <a:tr h="867550">
                <a:tc>
                  <a:txBody>
                    <a:bodyPr/>
                    <a:lstStyle/>
                    <a:p>
                      <a:pPr algn="l" fontAlgn="b"/>
                      <a:r>
                        <a:rPr lang="tr-TR" sz="1200" b="1" i="0" u="none" strike="noStrike" dirty="0">
                          <a:solidFill>
                            <a:srgbClr val="000000"/>
                          </a:solidFill>
                          <a:latin typeface="Bookman Old Style" pitchFamily="18" charset="0"/>
                          <a:cs typeface="Arial" pitchFamily="34" charset="0"/>
                        </a:rPr>
                        <a:t>TOPLAM ELEKTRİK TÜKETİMİ (</a:t>
                      </a:r>
                      <a:r>
                        <a:rPr lang="tr-TR" sz="1200" b="1" i="0" u="none" strike="noStrike" dirty="0" err="1">
                          <a:solidFill>
                            <a:srgbClr val="000000"/>
                          </a:solidFill>
                          <a:latin typeface="Bookman Old Style" pitchFamily="18" charset="0"/>
                          <a:cs typeface="Arial" pitchFamily="34" charset="0"/>
                        </a:rPr>
                        <a:t>kWh</a:t>
                      </a:r>
                      <a:r>
                        <a:rPr lang="tr-TR" sz="1200" b="1" i="0" u="none" strike="noStrike" dirty="0">
                          <a:solidFill>
                            <a:srgbClr val="000000"/>
                          </a:solidFill>
                          <a:latin typeface="Bookman Old Style" pitchFamily="18" charset="0"/>
                          <a:cs typeface="Arial" pitchFamily="34" charset="0"/>
                        </a:rPr>
                        <a:t>)</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gridSpan="2">
                  <a:txBody>
                    <a:bodyPr/>
                    <a:lstStyle/>
                    <a:p>
                      <a:pPr algn="ctr" fontAlgn="b"/>
                      <a:r>
                        <a:rPr lang="tr-TR" sz="1200" b="1" i="0" u="none" strike="noStrike" dirty="0">
                          <a:solidFill>
                            <a:srgbClr val="000000"/>
                          </a:solidFill>
                          <a:latin typeface="Bookman Old Style" pitchFamily="18" charset="0"/>
                          <a:cs typeface="Arial" pitchFamily="34" charset="0"/>
                        </a:rPr>
                        <a:t>30.039.347.515</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hMerge="1">
                  <a:txBody>
                    <a:bodyPr/>
                    <a:lstStyle/>
                    <a:p>
                      <a:endParaRPr lang="tr-TR"/>
                    </a:p>
                  </a:txBody>
                  <a:tcPr/>
                </a:tc>
                <a:tc>
                  <a:txBody>
                    <a:bodyPr/>
                    <a:lstStyle/>
                    <a:p>
                      <a:pPr algn="ctr" fontAlgn="b"/>
                      <a:r>
                        <a:rPr lang="tr-TR" sz="1200" b="1" i="0" u="none" strike="noStrike" dirty="0">
                          <a:solidFill>
                            <a:schemeClr val="tx1"/>
                          </a:solidFill>
                          <a:latin typeface="Bookman Old Style" pitchFamily="18" charset="0"/>
                          <a:cs typeface="Arial" pitchFamily="34" charset="0"/>
                        </a:rPr>
                        <a:t>31.477.909.941</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ctr"/>
                      <a:r>
                        <a:rPr lang="tr-TR" sz="1200" b="1" i="0" u="none" strike="noStrike" dirty="0">
                          <a:solidFill>
                            <a:srgbClr val="000000"/>
                          </a:solidFill>
                          <a:latin typeface="Bookman Old Style" pitchFamily="18" charset="0"/>
                        </a:rPr>
                        <a:t>31.831.784.612</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443374">
                <a:tc>
                  <a:txBody>
                    <a:bodyPr/>
                    <a:lstStyle/>
                    <a:p>
                      <a:pPr algn="l" fontAlgn="b"/>
                      <a:r>
                        <a:rPr lang="tr-TR" sz="1200" b="1" i="0" u="none" strike="noStrike" dirty="0">
                          <a:solidFill>
                            <a:srgbClr val="000000"/>
                          </a:solidFill>
                          <a:latin typeface="Bookman Old Style" pitchFamily="18" charset="0"/>
                          <a:cs typeface="Arial" pitchFamily="34" charset="0"/>
                        </a:rPr>
                        <a:t>KİŞİ BAŞINA ELEKTRİK TÜKETİMİ (</a:t>
                      </a:r>
                      <a:r>
                        <a:rPr lang="tr-TR" sz="1200" b="1" i="0" u="none" strike="noStrike" dirty="0" err="1">
                          <a:solidFill>
                            <a:srgbClr val="000000"/>
                          </a:solidFill>
                          <a:latin typeface="Bookman Old Style" pitchFamily="18" charset="0"/>
                          <a:cs typeface="Arial" pitchFamily="34" charset="0"/>
                        </a:rPr>
                        <a:t>kWh</a:t>
                      </a:r>
                      <a:r>
                        <a:rPr lang="tr-TR" sz="1200" b="1" i="0" u="none" strike="noStrike" dirty="0">
                          <a:solidFill>
                            <a:srgbClr val="000000"/>
                          </a:solidFill>
                          <a:latin typeface="Bookman Old Style" pitchFamily="18" charset="0"/>
                          <a:cs typeface="Arial" pitchFamily="34" charset="0"/>
                        </a:rPr>
                        <a:t>)</a:t>
                      </a:r>
                    </a:p>
                  </a:txBody>
                  <a:tcPr marL="6724" marR="6724" marT="6724" marB="0" anchor="b">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gridSpan="2">
                  <a:txBody>
                    <a:bodyPr/>
                    <a:lstStyle/>
                    <a:p>
                      <a:pPr algn="ctr" fontAlgn="b"/>
                      <a:r>
                        <a:rPr lang="tr-TR" sz="1200" b="1" i="0" u="none" strike="noStrike" dirty="0">
                          <a:solidFill>
                            <a:srgbClr val="000000"/>
                          </a:solidFill>
                          <a:latin typeface="Bookman Old Style" pitchFamily="18" charset="0"/>
                          <a:cs typeface="Arial" pitchFamily="34" charset="0"/>
                        </a:rPr>
                        <a:t>2.266</a:t>
                      </a:r>
                    </a:p>
                  </a:txBody>
                  <a:tcPr marL="6724" marR="6724" marT="6724" marB="0" anchor="b">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hMerge="1">
                  <a:txBody>
                    <a:bodyPr/>
                    <a:lstStyle/>
                    <a:p>
                      <a:endParaRPr lang="tr-TR"/>
                    </a:p>
                  </a:txBody>
                  <a:tcPr/>
                </a:tc>
                <a:tc>
                  <a:txBody>
                    <a:bodyPr/>
                    <a:lstStyle/>
                    <a:p>
                      <a:pPr algn="ctr" fontAlgn="b"/>
                      <a:r>
                        <a:rPr lang="tr-TR" sz="1200" b="1" i="0" u="none" strike="noStrike" dirty="0">
                          <a:solidFill>
                            <a:schemeClr val="tx1"/>
                          </a:solidFill>
                          <a:latin typeface="Bookman Old Style" pitchFamily="18" charset="0"/>
                          <a:cs typeface="Arial" pitchFamily="34" charset="0"/>
                        </a:rPr>
                        <a:t>2.310</a:t>
                      </a:r>
                    </a:p>
                  </a:txBody>
                  <a:tcPr marL="6724" marR="6724" marT="6724" marB="0" anchor="b">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200" b="1" i="0" u="none" strike="noStrike" dirty="0">
                          <a:solidFill>
                            <a:schemeClr val="tx1"/>
                          </a:solidFill>
                          <a:latin typeface="Bookman Old Style" pitchFamily="18" charset="0"/>
                          <a:cs typeface="Arial" pitchFamily="34" charset="0"/>
                        </a:rPr>
                        <a:t>2.248</a:t>
                      </a:r>
                    </a:p>
                  </a:txBody>
                  <a:tcPr marL="6724" marR="6724" marT="6724" marB="0" anchor="b">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443374">
                <a:tc>
                  <a:txBody>
                    <a:bodyPr/>
                    <a:lstStyle/>
                    <a:p>
                      <a:pPr algn="l" fontAlgn="b"/>
                      <a:r>
                        <a:rPr lang="tr-TR" sz="1200" b="1" i="0" u="none" strike="noStrike" dirty="0">
                          <a:solidFill>
                            <a:srgbClr val="000000"/>
                          </a:solidFill>
                          <a:latin typeface="Bookman Old Style" pitchFamily="18" charset="0"/>
                          <a:cs typeface="Arial" pitchFamily="34" charset="0"/>
                        </a:rPr>
                        <a:t>KAYIP KAÇAK ORANI (İSTANBUL)  </a:t>
                      </a:r>
                    </a:p>
                  </a:txBody>
                  <a:tcPr marL="6724" marR="6724" marT="6724" marB="0" anchor="b">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19050" cap="flat" cmpd="sng" algn="ctr">
                      <a:solidFill>
                        <a:srgbClr val="0000FF"/>
                      </a:solidFill>
                      <a:prstDash val="solid"/>
                      <a:round/>
                      <a:headEnd type="none" w="med" len="med"/>
                      <a:tailEnd type="none" w="med" len="med"/>
                    </a:lnB>
                    <a:solidFill>
                      <a:schemeClr val="bg1"/>
                    </a:solidFill>
                  </a:tcPr>
                </a:tc>
                <a:tc gridSpan="2">
                  <a:txBody>
                    <a:bodyPr/>
                    <a:lstStyle/>
                    <a:p>
                      <a:pPr algn="ctr" fontAlgn="b"/>
                      <a:r>
                        <a:rPr lang="tr-TR" sz="1200" b="1" i="0" u="none" strike="noStrike" dirty="0">
                          <a:solidFill>
                            <a:srgbClr val="000000"/>
                          </a:solidFill>
                          <a:latin typeface="Bookman Old Style" pitchFamily="18" charset="0"/>
                          <a:cs typeface="Arial" pitchFamily="34" charset="0"/>
                        </a:rPr>
                        <a:t>% 7,8</a:t>
                      </a:r>
                    </a:p>
                  </a:txBody>
                  <a:tcPr marL="6724" marR="6724" marT="6724" marB="0" anchor="b">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19050" cap="flat" cmpd="sng" algn="ctr">
                      <a:solidFill>
                        <a:srgbClr val="0000FF"/>
                      </a:solidFill>
                      <a:prstDash val="solid"/>
                      <a:round/>
                      <a:headEnd type="none" w="med" len="med"/>
                      <a:tailEnd type="none" w="med" len="med"/>
                    </a:lnB>
                    <a:solidFill>
                      <a:schemeClr val="bg1"/>
                    </a:solidFill>
                  </a:tcPr>
                </a:tc>
                <a:tc hMerge="1">
                  <a:txBody>
                    <a:bodyPr/>
                    <a:lstStyle/>
                    <a:p>
                      <a:endParaRPr lang="tr-TR"/>
                    </a:p>
                  </a:txBody>
                  <a:tcPr/>
                </a:tc>
                <a:tc>
                  <a:txBody>
                    <a:bodyPr/>
                    <a:lstStyle/>
                    <a:p>
                      <a:pPr algn="ctr" fontAlgn="b"/>
                      <a:r>
                        <a:rPr lang="tr-TR" sz="1200" b="1" i="0" u="none" strike="noStrike" dirty="0">
                          <a:solidFill>
                            <a:schemeClr val="tx1"/>
                          </a:solidFill>
                          <a:latin typeface="Bookman Old Style" pitchFamily="18" charset="0"/>
                          <a:cs typeface="Arial" pitchFamily="34" charset="0"/>
                        </a:rPr>
                        <a:t>%  9,4</a:t>
                      </a:r>
                    </a:p>
                  </a:txBody>
                  <a:tcPr marL="6724" marR="6724" marT="6724" marB="0" anchor="b">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200" b="1" i="0" u="none" strike="noStrike" dirty="0">
                          <a:solidFill>
                            <a:schemeClr val="tx1"/>
                          </a:solidFill>
                          <a:latin typeface="Bookman Old Style" pitchFamily="18" charset="0"/>
                          <a:cs typeface="Arial" pitchFamily="34" charset="0"/>
                        </a:rPr>
                        <a:t>%8,5</a:t>
                      </a:r>
                    </a:p>
                  </a:txBody>
                  <a:tcPr marL="6724" marR="6724" marT="6724" marB="0" anchor="b">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443374">
                <a:tc>
                  <a:txBody>
                    <a:bodyPr/>
                    <a:lstStyle/>
                    <a:p>
                      <a:pPr algn="l" fontAlgn="b"/>
                      <a:r>
                        <a:rPr lang="tr-TR" sz="1200" b="1" i="0" u="none" strike="noStrike" dirty="0">
                          <a:solidFill>
                            <a:srgbClr val="000000"/>
                          </a:solidFill>
                          <a:latin typeface="Bookman Old Style" pitchFamily="18" charset="0"/>
                          <a:cs typeface="Arial" pitchFamily="34" charset="0"/>
                        </a:rPr>
                        <a:t>KAYIP KAÇAK ORANI (TÜRKİYE) </a:t>
                      </a:r>
                    </a:p>
                  </a:txBody>
                  <a:tcPr marL="6724" marR="6724" marT="6724" marB="0" anchor="b">
                    <a:lnL w="19050" cap="flat" cmpd="sng" algn="ctr">
                      <a:solidFill>
                        <a:srgbClr val="0000FF"/>
                      </a:solidFill>
                      <a:prstDash val="solid"/>
                      <a:round/>
                      <a:headEnd type="none" w="med" len="med"/>
                      <a:tailEnd type="none" w="med" len="med"/>
                    </a:lnL>
                    <a:lnR w="19050" cap="flat" cmpd="sng" algn="ctr">
                      <a:solidFill>
                        <a:srgbClr val="0000FF"/>
                      </a:solidFill>
                      <a:prstDash val="solid"/>
                      <a:round/>
                      <a:headEnd type="none" w="med" len="med"/>
                      <a:tailEnd type="none" w="med" len="med"/>
                    </a:lnR>
                    <a:lnT w="19050" cap="flat" cmpd="sng" algn="ctr">
                      <a:solidFill>
                        <a:srgbClr val="0000FF"/>
                      </a:solidFill>
                      <a:prstDash val="solid"/>
                      <a:round/>
                      <a:headEnd type="none" w="med" len="med"/>
                      <a:tailEnd type="none" w="med" len="med"/>
                    </a:lnT>
                    <a:lnB w="19050" cap="flat" cmpd="sng" algn="ctr">
                      <a:solidFill>
                        <a:srgbClr val="0000FF"/>
                      </a:solidFill>
                      <a:prstDash val="solid"/>
                      <a:round/>
                      <a:headEnd type="none" w="med" len="med"/>
                      <a:tailEnd type="none" w="med" len="med"/>
                    </a:lnB>
                    <a:solidFill>
                      <a:schemeClr val="bg1"/>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tr-TR" sz="1200" b="1" i="0" u="none" strike="noStrike" dirty="0">
                        <a:solidFill>
                          <a:srgbClr val="000000"/>
                        </a:solidFill>
                        <a:latin typeface="Bookman Old Style" pitchFamily="18" charset="0"/>
                        <a:cs typeface="Arial" pitchFamily="34" charset="0"/>
                      </a:endParaRPr>
                    </a:p>
                  </a:txBody>
                  <a:tcPr marL="6724" marR="6724" marT="6724" marB="0" anchor="b">
                    <a:lnL w="19050" cap="flat" cmpd="sng" algn="ctr">
                      <a:solidFill>
                        <a:srgbClr val="0000FF"/>
                      </a:solidFill>
                      <a:prstDash val="solid"/>
                      <a:round/>
                      <a:headEnd type="none" w="med" len="med"/>
                      <a:tailEnd type="none" w="med" len="med"/>
                    </a:lnL>
                    <a:lnR w="19050" cap="flat" cmpd="sng" algn="ctr">
                      <a:solidFill>
                        <a:srgbClr val="0000FF"/>
                      </a:solidFill>
                      <a:prstDash val="solid"/>
                      <a:round/>
                      <a:headEnd type="none" w="med" len="med"/>
                      <a:tailEnd type="none" w="med" len="med"/>
                    </a:lnR>
                    <a:lnT w="19050" cap="flat" cmpd="sng" algn="ctr">
                      <a:solidFill>
                        <a:srgbClr val="0000FF"/>
                      </a:solidFill>
                      <a:prstDash val="solid"/>
                      <a:round/>
                      <a:headEnd type="none" w="med" len="med"/>
                      <a:tailEnd type="none" w="med" len="med"/>
                    </a:lnT>
                    <a:lnB w="19050" cap="flat" cmpd="sng" algn="ctr">
                      <a:solidFill>
                        <a:srgbClr val="0000FF"/>
                      </a:solidFill>
                      <a:prstDash val="solid"/>
                      <a:round/>
                      <a:headEnd type="none" w="med" len="med"/>
                      <a:tailEnd type="none" w="med" len="med"/>
                    </a:lnB>
                    <a:solidFill>
                      <a:schemeClr val="bg1"/>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tr-TR" sz="1200" b="1" i="0" u="none" strike="noStrike" dirty="0">
                          <a:solidFill>
                            <a:srgbClr val="000000"/>
                          </a:solidFill>
                          <a:latin typeface="Bookman Old Style" pitchFamily="18" charset="0"/>
                          <a:cs typeface="Arial" pitchFamily="34" charset="0"/>
                        </a:rPr>
                        <a:t>% 17.80</a:t>
                      </a:r>
                    </a:p>
                  </a:txBody>
                  <a:tcPr marL="6724" marR="6724" marT="6724" marB="0" anchor="b">
                    <a:lnL w="19050" cap="flat" cmpd="sng" algn="ctr">
                      <a:solidFill>
                        <a:srgbClr val="0000FF"/>
                      </a:solidFill>
                      <a:prstDash val="solid"/>
                      <a:round/>
                      <a:headEnd type="none" w="med" len="med"/>
                      <a:tailEnd type="none" w="med" len="med"/>
                    </a:lnL>
                    <a:lnR w="19050" cap="flat" cmpd="sng" algn="ctr">
                      <a:solidFill>
                        <a:srgbClr val="0000FF"/>
                      </a:solidFill>
                      <a:prstDash val="solid"/>
                      <a:round/>
                      <a:headEnd type="none" w="med" len="med"/>
                      <a:tailEnd type="none" w="med" len="med"/>
                    </a:lnR>
                    <a:lnT w="19050" cap="flat" cmpd="sng" algn="ctr">
                      <a:solidFill>
                        <a:srgbClr val="0000FF"/>
                      </a:solidFill>
                      <a:prstDash val="solid"/>
                      <a:round/>
                      <a:headEnd type="none" w="med" len="med"/>
                      <a:tailEnd type="none" w="med" len="med"/>
                    </a:lnT>
                    <a:lnB w="19050" cap="flat" cmpd="sng" algn="ctr">
                      <a:solidFill>
                        <a:srgbClr val="0000FF"/>
                      </a:solidFill>
                      <a:prstDash val="solid"/>
                      <a:round/>
                      <a:headEnd type="none" w="med" len="med"/>
                      <a:tailEnd type="none" w="med" len="med"/>
                    </a:lnB>
                    <a:solidFill>
                      <a:schemeClr val="bg1"/>
                    </a:solidFill>
                  </a:tcPr>
                </a:tc>
                <a:tc>
                  <a:txBody>
                    <a:bodyPr/>
                    <a:lstStyle/>
                    <a:p>
                      <a:pPr algn="ctr" fontAlgn="b"/>
                      <a:r>
                        <a:rPr lang="tr-TR" sz="1200" b="1" i="0" u="none" strike="noStrike" dirty="0">
                          <a:solidFill>
                            <a:schemeClr val="tx1"/>
                          </a:solidFill>
                          <a:latin typeface="Bookman Old Style" pitchFamily="18" charset="0"/>
                          <a:cs typeface="Arial" pitchFamily="34" charset="0"/>
                        </a:rPr>
                        <a:t>16,9</a:t>
                      </a:r>
                    </a:p>
                  </a:txBody>
                  <a:tcPr marL="6724" marR="6724" marT="6724" marB="0" anchor="b">
                    <a:lnL w="19050" cap="flat" cmpd="sng" algn="ctr">
                      <a:solidFill>
                        <a:srgbClr val="0000FF"/>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200" b="1" i="0" u="none" strike="noStrike" dirty="0">
                          <a:solidFill>
                            <a:schemeClr val="tx1"/>
                          </a:solidFill>
                          <a:latin typeface="Bookman Old Style" pitchFamily="18" charset="0"/>
                          <a:cs typeface="Arial" pitchFamily="34" charset="0"/>
                        </a:rPr>
                        <a:t>-</a:t>
                      </a:r>
                    </a:p>
                  </a:txBody>
                  <a:tcPr marL="6724" marR="6724" marT="6724" marB="0" anchor="b">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867550">
                <a:tc>
                  <a:txBody>
                    <a:bodyPr/>
                    <a:lstStyle/>
                    <a:p>
                      <a:pPr algn="l" fontAlgn="b"/>
                      <a:r>
                        <a:rPr lang="tr-TR" sz="1200" b="1" i="0" u="none" strike="noStrike" dirty="0">
                          <a:solidFill>
                            <a:srgbClr val="000000"/>
                          </a:solidFill>
                          <a:latin typeface="Bookman Old Style" pitchFamily="18" charset="0"/>
                          <a:cs typeface="Arial" pitchFamily="34" charset="0"/>
                        </a:rPr>
                        <a:t>TOPLAM DOĞALGAZ TÜKETİMİ (m³)</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19050" cap="flat" cmpd="sng" algn="ctr">
                      <a:solidFill>
                        <a:srgbClr val="0000FF"/>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gridSpan="2">
                  <a:txBody>
                    <a:bodyPr/>
                    <a:lstStyle/>
                    <a:p>
                      <a:pPr algn="ctr" fontAlgn="b"/>
                      <a:r>
                        <a:rPr lang="tr-TR" sz="1200" b="1" i="0" u="none" strike="noStrike" dirty="0">
                          <a:solidFill>
                            <a:srgbClr val="000000"/>
                          </a:solidFill>
                          <a:latin typeface="Bookman Old Style" pitchFamily="18" charset="0"/>
                          <a:cs typeface="Arial" pitchFamily="34" charset="0"/>
                        </a:rPr>
                        <a:t>5.207.304.476</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19050" cap="flat" cmpd="sng" algn="ctr">
                      <a:solidFill>
                        <a:srgbClr val="0000FF"/>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hMerge="1">
                  <a:txBody>
                    <a:bodyPr/>
                    <a:lstStyle/>
                    <a:p>
                      <a:endParaRPr lang="tr-TR"/>
                    </a:p>
                  </a:txBody>
                  <a:tcPr/>
                </a:tc>
                <a:tc>
                  <a:txBody>
                    <a:bodyPr/>
                    <a:lstStyle/>
                    <a:p>
                      <a:pPr algn="ctr" fontAlgn="b"/>
                      <a:r>
                        <a:rPr lang="tr-TR" sz="1200" b="1" i="0" u="none" strike="noStrike" dirty="0">
                          <a:solidFill>
                            <a:schemeClr val="tx1"/>
                          </a:solidFill>
                          <a:latin typeface="Bookman Old Style" pitchFamily="18" charset="0"/>
                          <a:cs typeface="Arial" pitchFamily="34" charset="0"/>
                        </a:rPr>
                        <a:t>4.684.436.370</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200" b="1" dirty="0">
                          <a:latin typeface="Bookman Old Style" pitchFamily="18" charset="0"/>
                          <a:cs typeface="Arial" pitchFamily="34" charset="0"/>
                        </a:rPr>
                        <a:t>5.000.075.992</a:t>
                      </a:r>
                      <a:endParaRPr lang="tr-TR" sz="1200" b="1" i="0" u="none" strike="noStrike" dirty="0">
                        <a:solidFill>
                          <a:schemeClr val="tx1"/>
                        </a:solidFill>
                        <a:latin typeface="Bookman Old Style" pitchFamily="18" charset="0"/>
                        <a:cs typeface="Arial" pitchFamily="34" charset="0"/>
                      </a:endParaRP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867550">
                <a:tc>
                  <a:txBody>
                    <a:bodyPr/>
                    <a:lstStyle/>
                    <a:p>
                      <a:pPr algn="l" fontAlgn="b"/>
                      <a:r>
                        <a:rPr lang="tr-TR" sz="1200" b="1" i="0" u="none" strike="noStrike" dirty="0">
                          <a:solidFill>
                            <a:srgbClr val="000000"/>
                          </a:solidFill>
                          <a:latin typeface="Bookman Old Style" pitchFamily="18" charset="0"/>
                          <a:cs typeface="Arial" pitchFamily="34" charset="0"/>
                        </a:rPr>
                        <a:t>KİŞİ BAŞINA YILLIK DOĞALGAZ TÜKETİMİ (m³)</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gridSpan="2">
                  <a:txBody>
                    <a:bodyPr/>
                    <a:lstStyle/>
                    <a:p>
                      <a:pPr algn="ctr" fontAlgn="b"/>
                      <a:r>
                        <a:rPr lang="tr-TR" sz="1200" b="1" i="0" u="none" strike="noStrike" dirty="0">
                          <a:solidFill>
                            <a:srgbClr val="000000"/>
                          </a:solidFill>
                          <a:latin typeface="Bookman Old Style" pitchFamily="18" charset="0"/>
                          <a:cs typeface="Arial" pitchFamily="34" charset="0"/>
                        </a:rPr>
                        <a:t>382</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hMerge="1">
                  <a:txBody>
                    <a:bodyPr/>
                    <a:lstStyle/>
                    <a:p>
                      <a:endParaRPr lang="tr-TR"/>
                    </a:p>
                  </a:txBody>
                  <a:tcPr/>
                </a:tc>
                <a:tc>
                  <a:txBody>
                    <a:bodyPr/>
                    <a:lstStyle/>
                    <a:p>
                      <a:pPr algn="ctr" fontAlgn="b"/>
                      <a:r>
                        <a:rPr lang="tr-TR" sz="1200" b="1" i="0" u="none" strike="noStrike" dirty="0">
                          <a:solidFill>
                            <a:schemeClr val="tx1"/>
                          </a:solidFill>
                          <a:latin typeface="Bookman Old Style" pitchFamily="18" charset="0"/>
                          <a:cs typeface="Arial" pitchFamily="34" charset="0"/>
                        </a:rPr>
                        <a:t>338</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200" b="1" i="0" u="none" strike="noStrike" dirty="0">
                          <a:solidFill>
                            <a:schemeClr val="tx1"/>
                          </a:solidFill>
                          <a:latin typeface="Bookman Old Style" pitchFamily="18" charset="0"/>
                          <a:cs typeface="Arial" pitchFamily="34" charset="0"/>
                        </a:rPr>
                        <a:t>353</a:t>
                      </a:r>
                    </a:p>
                  </a:txBody>
                  <a:tcPr marL="6724" marR="6724" marT="672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bl>
          </a:graphicData>
        </a:graphic>
      </p:graphicFrame>
      <p:sp>
        <p:nvSpPr>
          <p:cNvPr id="6" name="Dikdörtgen 5">
            <a:extLst>
              <a:ext uri="{FF2B5EF4-FFF2-40B4-BE49-F238E27FC236}">
                <a16:creationId xmlns:a16="http://schemas.microsoft.com/office/drawing/2014/main" id="{A94A9A6D-DF74-4450-84D9-2F003F623210}"/>
              </a:ext>
            </a:extLst>
          </p:cNvPr>
          <p:cNvSpPr/>
          <p:nvPr/>
        </p:nvSpPr>
        <p:spPr>
          <a:xfrm>
            <a:off x="0" y="3600187"/>
            <a:ext cx="6858000" cy="369332"/>
          </a:xfrm>
          <a:prstGeom prst="rect">
            <a:avLst/>
          </a:prstGeom>
        </p:spPr>
        <p:txBody>
          <a:bodyPr wrap="square">
            <a:spAutoFit/>
          </a:bodyPr>
          <a:lstStyle/>
          <a:p>
            <a:pPr algn="ctr"/>
            <a:r>
              <a:rPr lang="tr-TR" b="1" dirty="0">
                <a:solidFill>
                  <a:srgbClr val="FF3300"/>
                </a:solidFill>
                <a:latin typeface="Bookman Old Style" pitchFamily="18" charset="0"/>
                <a:cs typeface="Arial" pitchFamily="34" charset="0"/>
              </a:rPr>
              <a:t>ELEKTRİK ABONE VE TÜKETİM DAĞILIMI</a:t>
            </a:r>
            <a:endParaRPr lang="tr-TR" dirty="0"/>
          </a:p>
        </p:txBody>
      </p:sp>
      <p:sp>
        <p:nvSpPr>
          <p:cNvPr id="3" name="Slayt Numarası Yer Tutucusu 2">
            <a:extLst>
              <a:ext uri="{FF2B5EF4-FFF2-40B4-BE49-F238E27FC236}">
                <a16:creationId xmlns:a16="http://schemas.microsoft.com/office/drawing/2014/main" id="{0F95B2A7-6692-4283-A007-B191A7C5C4C3}"/>
              </a:ext>
            </a:extLst>
          </p:cNvPr>
          <p:cNvSpPr>
            <a:spLocks noGrp="1"/>
          </p:cNvSpPr>
          <p:nvPr>
            <p:ph type="sldNum" sz="quarter" idx="12"/>
          </p:nvPr>
        </p:nvSpPr>
        <p:spPr/>
        <p:txBody>
          <a:bodyPr/>
          <a:lstStyle/>
          <a:p>
            <a:pPr>
              <a:defRPr/>
            </a:pPr>
            <a:fld id="{B933E86D-47FE-4A98-B91B-91FFE54D33EE}" type="slidenum">
              <a:rPr lang="tr-TR" smtClean="0"/>
              <a:pPr>
                <a:defRPr/>
              </a:pPr>
              <a:t>51</a:t>
            </a:fld>
            <a:endParaRPr lang="tr-T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5" name="4 Tablo"/>
          <p:cNvGraphicFramePr>
            <a:graphicFrameLocks noGrp="1"/>
          </p:cNvGraphicFramePr>
          <p:nvPr>
            <p:extLst>
              <p:ext uri="{D42A27DB-BD31-4B8C-83A1-F6EECF244321}">
                <p14:modId xmlns:p14="http://schemas.microsoft.com/office/powerpoint/2010/main" val="929590757"/>
              </p:ext>
            </p:extLst>
          </p:nvPr>
        </p:nvGraphicFramePr>
        <p:xfrm>
          <a:off x="241079" y="1036151"/>
          <a:ext cx="6375842" cy="3916848"/>
        </p:xfrm>
        <a:graphic>
          <a:graphicData uri="http://schemas.openxmlformats.org/drawingml/2006/table">
            <a:tbl>
              <a:tblPr/>
              <a:tblGrid>
                <a:gridCol w="776846">
                  <a:extLst>
                    <a:ext uri="{9D8B030D-6E8A-4147-A177-3AD203B41FA5}">
                      <a16:colId xmlns:a16="http://schemas.microsoft.com/office/drawing/2014/main" val="20000"/>
                    </a:ext>
                  </a:extLst>
                </a:gridCol>
                <a:gridCol w="776846">
                  <a:extLst>
                    <a:ext uri="{9D8B030D-6E8A-4147-A177-3AD203B41FA5}">
                      <a16:colId xmlns:a16="http://schemas.microsoft.com/office/drawing/2014/main" val="20001"/>
                    </a:ext>
                  </a:extLst>
                </a:gridCol>
                <a:gridCol w="778375">
                  <a:extLst>
                    <a:ext uri="{9D8B030D-6E8A-4147-A177-3AD203B41FA5}">
                      <a16:colId xmlns:a16="http://schemas.microsoft.com/office/drawing/2014/main" val="20002"/>
                    </a:ext>
                  </a:extLst>
                </a:gridCol>
                <a:gridCol w="885419">
                  <a:extLst>
                    <a:ext uri="{9D8B030D-6E8A-4147-A177-3AD203B41FA5}">
                      <a16:colId xmlns:a16="http://schemas.microsoft.com/office/drawing/2014/main" val="20003"/>
                    </a:ext>
                  </a:extLst>
                </a:gridCol>
                <a:gridCol w="1080149">
                  <a:extLst>
                    <a:ext uri="{9D8B030D-6E8A-4147-A177-3AD203B41FA5}">
                      <a16:colId xmlns:a16="http://schemas.microsoft.com/office/drawing/2014/main" val="20004"/>
                    </a:ext>
                  </a:extLst>
                </a:gridCol>
                <a:gridCol w="1015614">
                  <a:extLst>
                    <a:ext uri="{9D8B030D-6E8A-4147-A177-3AD203B41FA5}">
                      <a16:colId xmlns:a16="http://schemas.microsoft.com/office/drawing/2014/main" val="20005"/>
                    </a:ext>
                  </a:extLst>
                </a:gridCol>
                <a:gridCol w="1062593">
                  <a:extLst>
                    <a:ext uri="{9D8B030D-6E8A-4147-A177-3AD203B41FA5}">
                      <a16:colId xmlns:a16="http://schemas.microsoft.com/office/drawing/2014/main" val="20006"/>
                    </a:ext>
                  </a:extLst>
                </a:gridCol>
              </a:tblGrid>
              <a:tr h="494374">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000099"/>
                          </a:solidFill>
                          <a:effectLst/>
                          <a:latin typeface="Bookman Old Style" pitchFamily="18" charset="0"/>
                          <a:cs typeface="Arial" pitchFamily="34" charset="0"/>
                        </a:rPr>
                        <a:t>ABONE GRUBU</a:t>
                      </a:r>
                    </a:p>
                  </a:txBody>
                  <a:tcPr marL="32217" marR="32217"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FF0000"/>
                          </a:solidFill>
                          <a:effectLst/>
                          <a:latin typeface="Bookman Old Style" pitchFamily="18" charset="0"/>
                          <a:cs typeface="Arial" pitchFamily="34" charset="0"/>
                        </a:rPr>
                        <a:t>ABONE SAYISI  (2013)</a:t>
                      </a:r>
                    </a:p>
                  </a:txBody>
                  <a:tcPr marL="32217" marR="32217"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c hMerge="1">
                  <a:txBody>
                    <a:bodyPr/>
                    <a:lstStyle/>
                    <a:p>
                      <a:endParaRPr lang="tr-TR"/>
                    </a:p>
                  </a:txBody>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FF0000"/>
                          </a:solidFill>
                          <a:effectLst/>
                          <a:latin typeface="Bookman Old Style" pitchFamily="18" charset="0"/>
                          <a:cs typeface="Arial" pitchFamily="34" charset="0"/>
                        </a:rPr>
                        <a:t>TÜKETİM (</a:t>
                      </a:r>
                      <a:r>
                        <a:rPr kumimoji="0" lang="tr-TR" sz="1200" b="1" i="0" u="none" strike="noStrike" cap="none" normalizeH="0" baseline="0" dirty="0" err="1">
                          <a:ln>
                            <a:noFill/>
                          </a:ln>
                          <a:solidFill>
                            <a:srgbClr val="FF0000"/>
                          </a:solidFill>
                          <a:effectLst/>
                          <a:latin typeface="Bookman Old Style" pitchFamily="18" charset="0"/>
                          <a:cs typeface="Arial" pitchFamily="34" charset="0"/>
                        </a:rPr>
                        <a:t>kWh</a:t>
                      </a:r>
                      <a:r>
                        <a:rPr kumimoji="0" lang="tr-TR" sz="1200" b="1" i="0" u="none" strike="noStrike" cap="none" normalizeH="0" baseline="0" dirty="0">
                          <a:ln>
                            <a:noFill/>
                          </a:ln>
                          <a:solidFill>
                            <a:srgbClr val="FF0000"/>
                          </a:solidFill>
                          <a:effectLst/>
                          <a:latin typeface="Bookman Old Style" pitchFamily="18" charset="0"/>
                          <a:cs typeface="Arial" pitchFamily="34" charset="0"/>
                        </a:rPr>
                        <a:t>)</a:t>
                      </a:r>
                    </a:p>
                  </a:txBody>
                  <a:tcPr marL="32217" marR="32217"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00"/>
                  </a:ext>
                </a:extLst>
              </a:tr>
              <a:tr h="602664">
                <a:tc vMerge="1">
                  <a:txBody>
                    <a:bodyPr/>
                    <a:lstStyle/>
                    <a:p>
                      <a:endParaRPr lang="tr-T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000099"/>
                          </a:solidFill>
                          <a:effectLst/>
                          <a:latin typeface="Bookman Old Style" pitchFamily="18" charset="0"/>
                          <a:cs typeface="Arial" pitchFamily="34" charset="0"/>
                        </a:rPr>
                        <a:t>AVRUPA* YAKASI</a:t>
                      </a:r>
                    </a:p>
                  </a:txBody>
                  <a:tcPr marL="32217" marR="32217"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000099"/>
                          </a:solidFill>
                          <a:effectLst/>
                          <a:latin typeface="Bookman Old Style" pitchFamily="18" charset="0"/>
                          <a:cs typeface="Arial" pitchFamily="34" charset="0"/>
                        </a:rPr>
                        <a:t>ANADOLU YAKASI</a:t>
                      </a:r>
                    </a:p>
                  </a:txBody>
                  <a:tcPr marL="32217" marR="32217"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000099"/>
                          </a:solidFill>
                          <a:effectLst/>
                          <a:latin typeface="Bookman Old Style" pitchFamily="18" charset="0"/>
                          <a:cs typeface="Arial" pitchFamily="34" charset="0"/>
                        </a:rPr>
                        <a:t>TOPLAM</a:t>
                      </a:r>
                    </a:p>
                  </a:txBody>
                  <a:tcPr marL="32217" marR="32217"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000099"/>
                          </a:solidFill>
                          <a:effectLst/>
                          <a:latin typeface="Bookman Old Style" pitchFamily="18" charset="0"/>
                          <a:cs typeface="Arial" pitchFamily="34" charset="0"/>
                        </a:rPr>
                        <a:t>AVRUPA* YAKASI</a:t>
                      </a:r>
                    </a:p>
                  </a:txBody>
                  <a:tcPr marL="32217" marR="32217"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000099"/>
                          </a:solidFill>
                          <a:effectLst/>
                          <a:latin typeface="Bookman Old Style" pitchFamily="18" charset="0"/>
                          <a:cs typeface="Arial" pitchFamily="34" charset="0"/>
                        </a:rPr>
                        <a:t>ANADOLU YAKASI</a:t>
                      </a:r>
                    </a:p>
                  </a:txBody>
                  <a:tcPr marL="32217" marR="32217"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000099"/>
                          </a:solidFill>
                          <a:effectLst/>
                          <a:latin typeface="Bookman Old Style" pitchFamily="18" charset="0"/>
                          <a:cs typeface="Arial" pitchFamily="34" charset="0"/>
                        </a:rPr>
                        <a:t>TOPLAM</a:t>
                      </a:r>
                    </a:p>
                  </a:txBody>
                  <a:tcPr marL="32217" marR="32217"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1"/>
                  </a:ext>
                </a:extLst>
              </a:tr>
              <a:tr h="45848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MESKEN</a:t>
                      </a:r>
                    </a:p>
                  </a:txBody>
                  <a:tcPr marL="32217" marR="32217"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3.296.254</a:t>
                      </a:r>
                    </a:p>
                  </a:txBody>
                  <a:tcPr marL="32217" marR="32217"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a:spcAft>
                          <a:spcPts val="0"/>
                        </a:spcAft>
                      </a:pPr>
                      <a:r>
                        <a:rPr lang="tr-TR" sz="1200" b="0" dirty="0">
                          <a:latin typeface="Bookman Old Style" pitchFamily="18" charset="0"/>
                          <a:ea typeface="Times New Roman"/>
                          <a:cs typeface="Arial" pitchFamily="34" charset="0"/>
                        </a:rPr>
                        <a:t>2.113.250</a:t>
                      </a: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fontAlgn="ctr"/>
                      <a:r>
                        <a:rPr lang="tr-TR" sz="1200" b="0" i="0" u="none" strike="noStrike" dirty="0">
                          <a:solidFill>
                            <a:srgbClr val="000000"/>
                          </a:solidFill>
                          <a:latin typeface="Bookman Old Style" pitchFamily="18" charset="0"/>
                        </a:rPr>
                        <a:t>5.409.504</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r"/>
                      <a:r>
                        <a:rPr lang="tr-TR" sz="1200" dirty="0">
                          <a:latin typeface="Bookman Old Style" pitchFamily="18" charset="0"/>
                          <a:cs typeface="Arial" pitchFamily="34" charset="0"/>
                        </a:rPr>
                        <a:t>6.405.635.403</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fontAlgn="ctr"/>
                      <a:r>
                        <a:rPr lang="tr-TR" sz="1200" b="0" i="0" u="none" strike="noStrike" dirty="0">
                          <a:solidFill>
                            <a:schemeClr val="tx1"/>
                          </a:solidFill>
                          <a:latin typeface="Bookman Old Style" pitchFamily="18" charset="0"/>
                          <a:cs typeface="Arial" pitchFamily="34" charset="0"/>
                        </a:rPr>
                        <a:t>3.788.050.200</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fontAlgn="ctr"/>
                      <a:r>
                        <a:rPr lang="tr-TR" sz="1200" b="1" i="0" u="none" strike="noStrike" dirty="0">
                          <a:solidFill>
                            <a:srgbClr val="000000"/>
                          </a:solidFill>
                          <a:latin typeface="Bookman Old Style" pitchFamily="18" charset="0"/>
                        </a:rPr>
                        <a:t>10.193.685.603</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45848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TİCARET</a:t>
                      </a:r>
                    </a:p>
                  </a:txBody>
                  <a:tcPr marL="32217" marR="32217"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743.125</a:t>
                      </a:r>
                    </a:p>
                  </a:txBody>
                  <a:tcPr marL="32217" marR="32217"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a:spcAft>
                          <a:spcPts val="0"/>
                        </a:spcAft>
                      </a:pPr>
                      <a:r>
                        <a:rPr lang="tr-TR" sz="1200" b="0" dirty="0">
                          <a:latin typeface="Bookman Old Style" pitchFamily="18" charset="0"/>
                          <a:ea typeface="Times New Roman"/>
                          <a:cs typeface="Arial" pitchFamily="34" charset="0"/>
                        </a:rPr>
                        <a:t>410.148</a:t>
                      </a: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fontAlgn="ctr"/>
                      <a:r>
                        <a:rPr lang="tr-TR" sz="1200" b="0" i="0" u="none" strike="noStrike" dirty="0">
                          <a:solidFill>
                            <a:srgbClr val="000000"/>
                          </a:solidFill>
                          <a:latin typeface="Bookman Old Style" pitchFamily="18" charset="0"/>
                        </a:rPr>
                        <a:t>1.153.273</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r"/>
                      <a:r>
                        <a:rPr lang="tr-TR" sz="1200" dirty="0">
                          <a:latin typeface="Bookman Old Style" pitchFamily="18" charset="0"/>
                          <a:cs typeface="Arial" pitchFamily="34" charset="0"/>
                        </a:rPr>
                        <a:t>8.561.189.960</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fontAlgn="ctr"/>
                      <a:r>
                        <a:rPr lang="tr-TR" sz="1200" b="0" i="0" u="none" strike="noStrike" dirty="0">
                          <a:solidFill>
                            <a:schemeClr val="tx1"/>
                          </a:solidFill>
                          <a:latin typeface="Bookman Old Style" pitchFamily="18" charset="0"/>
                          <a:cs typeface="Arial" pitchFamily="34" charset="0"/>
                        </a:rPr>
                        <a:t>4.058.217.585</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fontAlgn="ctr"/>
                      <a:r>
                        <a:rPr lang="tr-TR" sz="1200" b="1" i="0" u="none" strike="noStrike" dirty="0">
                          <a:solidFill>
                            <a:srgbClr val="000000"/>
                          </a:solidFill>
                          <a:latin typeface="Bookman Old Style" pitchFamily="18" charset="0"/>
                        </a:rPr>
                        <a:t>12.619.407.545</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37862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SANAYİ</a:t>
                      </a:r>
                    </a:p>
                  </a:txBody>
                  <a:tcPr marL="32217" marR="32217"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9.504</a:t>
                      </a:r>
                    </a:p>
                  </a:txBody>
                  <a:tcPr marL="32217" marR="32217"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a:spcAft>
                          <a:spcPts val="0"/>
                        </a:spcAft>
                      </a:pPr>
                      <a:r>
                        <a:rPr lang="tr-TR" sz="1200" b="0" dirty="0">
                          <a:latin typeface="Bookman Old Style" pitchFamily="18" charset="0"/>
                          <a:ea typeface="Times New Roman"/>
                          <a:cs typeface="Arial" pitchFamily="34" charset="0"/>
                        </a:rPr>
                        <a:t>2.589</a:t>
                      </a: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fontAlgn="ctr"/>
                      <a:r>
                        <a:rPr lang="tr-TR" sz="1200" b="0" i="0" u="none" strike="noStrike" dirty="0">
                          <a:solidFill>
                            <a:srgbClr val="000000"/>
                          </a:solidFill>
                          <a:latin typeface="Bookman Old Style" pitchFamily="18" charset="0"/>
                        </a:rPr>
                        <a:t>12.093</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r"/>
                      <a:r>
                        <a:rPr lang="tr-TR" sz="1200" dirty="0">
                          <a:latin typeface="Bookman Old Style" pitchFamily="18" charset="0"/>
                          <a:cs typeface="Arial" pitchFamily="34" charset="0"/>
                        </a:rPr>
                        <a:t>5.236.375.374</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fontAlgn="ctr"/>
                      <a:r>
                        <a:rPr lang="tr-TR" sz="1200" b="0" i="0" u="none" strike="noStrike" dirty="0">
                          <a:solidFill>
                            <a:schemeClr val="tx1"/>
                          </a:solidFill>
                          <a:latin typeface="Bookman Old Style" pitchFamily="18" charset="0"/>
                          <a:cs typeface="Arial" pitchFamily="34" charset="0"/>
                        </a:rPr>
                        <a:t>1.784.085.519</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fontAlgn="ctr"/>
                      <a:r>
                        <a:rPr lang="tr-TR" sz="1200" b="1" i="0" u="none" strike="noStrike" dirty="0">
                          <a:solidFill>
                            <a:srgbClr val="000000"/>
                          </a:solidFill>
                          <a:latin typeface="Bookman Old Style" pitchFamily="18" charset="0"/>
                        </a:rPr>
                        <a:t>7.020.460.893</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r h="60266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RESMİ DAİRE</a:t>
                      </a:r>
                    </a:p>
                  </a:txBody>
                  <a:tcPr marL="32217" marR="32217"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7.244</a:t>
                      </a:r>
                    </a:p>
                  </a:txBody>
                  <a:tcPr marL="32217" marR="32217"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a:spcAft>
                          <a:spcPts val="0"/>
                        </a:spcAft>
                      </a:pPr>
                      <a:r>
                        <a:rPr lang="tr-TR" sz="1200" b="0" dirty="0">
                          <a:latin typeface="Bookman Old Style" pitchFamily="18" charset="0"/>
                          <a:ea typeface="Times New Roman"/>
                          <a:cs typeface="Arial" pitchFamily="34" charset="0"/>
                        </a:rPr>
                        <a:t>3.439</a:t>
                      </a:r>
                    </a:p>
                  </a:txBody>
                  <a:tcPr marL="51435" marR="51435" marT="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fontAlgn="ctr"/>
                      <a:r>
                        <a:rPr lang="tr-TR" sz="1200" b="0" i="0" u="none" strike="noStrike" dirty="0">
                          <a:solidFill>
                            <a:srgbClr val="000000"/>
                          </a:solidFill>
                          <a:latin typeface="Bookman Old Style" pitchFamily="18" charset="0"/>
                        </a:rPr>
                        <a:t>10.683</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r" fontAlgn="ctr"/>
                      <a:r>
                        <a:rPr lang="tr-TR" sz="1200" b="0" i="0" u="none" strike="noStrike" dirty="0">
                          <a:solidFill>
                            <a:schemeClr val="tx1"/>
                          </a:solidFill>
                          <a:latin typeface="Bookman Old Style" pitchFamily="18" charset="0"/>
                          <a:cs typeface="Arial" pitchFamily="34" charset="0"/>
                        </a:rPr>
                        <a:t>547.923.216</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fontAlgn="b"/>
                      <a:r>
                        <a:rPr lang="tr-TR" sz="1200" b="0" i="0" u="none" strike="noStrike" dirty="0">
                          <a:solidFill>
                            <a:srgbClr val="000000"/>
                          </a:solidFill>
                          <a:latin typeface="Bookman Old Style" pitchFamily="18" charset="0"/>
                          <a:cs typeface="Arial" pitchFamily="34" charset="0"/>
                        </a:rPr>
                        <a:t>300.242.491</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fontAlgn="ctr"/>
                      <a:r>
                        <a:rPr lang="tr-TR" sz="1200" b="1" i="0" u="none" strike="noStrike" dirty="0">
                          <a:solidFill>
                            <a:srgbClr val="000000"/>
                          </a:solidFill>
                          <a:latin typeface="Bookman Old Style" pitchFamily="18" charset="0"/>
                        </a:rPr>
                        <a:t>848.165.707</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5"/>
                  </a:ext>
                </a:extLst>
              </a:tr>
              <a:tr h="3939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a:ln>
                            <a:noFill/>
                          </a:ln>
                          <a:solidFill>
                            <a:schemeClr val="tx1"/>
                          </a:solidFill>
                          <a:effectLst/>
                          <a:latin typeface="Bookman Old Style" pitchFamily="18" charset="0"/>
                          <a:cs typeface="Arial" pitchFamily="34" charset="0"/>
                        </a:rPr>
                        <a:t>DİĞER</a:t>
                      </a:r>
                    </a:p>
                  </a:txBody>
                  <a:tcPr marL="32217" marR="32217"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187.913</a:t>
                      </a:r>
                    </a:p>
                  </a:txBody>
                  <a:tcPr marL="32217" marR="32217"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a:t>
                      </a:r>
                    </a:p>
                  </a:txBody>
                  <a:tcPr marL="32217" marR="32217"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187.913</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fontAlgn="ctr"/>
                      <a:r>
                        <a:rPr lang="tr-TR" sz="1200" b="0" i="0" u="none" strike="noStrike" dirty="0">
                          <a:solidFill>
                            <a:schemeClr val="tx1"/>
                          </a:solidFill>
                          <a:latin typeface="Bookman Old Style" pitchFamily="18" charset="0"/>
                          <a:cs typeface="Arial" pitchFamily="34" charset="0"/>
                        </a:rPr>
                        <a:t>1.149.994.864</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a:t>
                      </a:r>
                    </a:p>
                  </a:txBody>
                  <a:tcPr marL="32217" marR="32217"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fontAlgn="ctr"/>
                      <a:r>
                        <a:rPr lang="tr-TR" sz="1200" b="1" i="0" u="none" strike="noStrike" dirty="0">
                          <a:solidFill>
                            <a:schemeClr val="tx1"/>
                          </a:solidFill>
                          <a:latin typeface="Bookman Old Style" pitchFamily="18" charset="0"/>
                          <a:cs typeface="Arial" pitchFamily="34" charset="0"/>
                        </a:rPr>
                        <a:t>1.149.994.864</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6"/>
                  </a:ext>
                </a:extLst>
              </a:tr>
              <a:tr h="5276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TOPLAM</a:t>
                      </a:r>
                    </a:p>
                  </a:txBody>
                  <a:tcPr marL="32217" marR="32217"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4.244.040</a:t>
                      </a:r>
                    </a:p>
                  </a:txBody>
                  <a:tcPr marL="32217" marR="32217"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2.529.426</a:t>
                      </a:r>
                    </a:p>
                  </a:txBody>
                  <a:tcPr marL="32217" marR="32217"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algn="ctr" fontAlgn="ctr"/>
                      <a:r>
                        <a:rPr lang="tr-TR" sz="1200" b="1" i="0" u="none" strike="noStrike" dirty="0">
                          <a:solidFill>
                            <a:srgbClr val="000000"/>
                          </a:solidFill>
                          <a:latin typeface="Bookman Old Style" pitchFamily="18" charset="0"/>
                        </a:rPr>
                        <a:t>6.773.466</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algn="ctr" fontAlgn="ctr"/>
                      <a:r>
                        <a:rPr lang="tr-TR" sz="1200" b="1" i="0" u="none" strike="noStrike" dirty="0">
                          <a:solidFill>
                            <a:schemeClr val="tx1"/>
                          </a:solidFill>
                          <a:latin typeface="Bookman Old Style" pitchFamily="18" charset="0"/>
                          <a:cs typeface="Arial" pitchFamily="34" charset="0"/>
                        </a:rPr>
                        <a:t>21.901.188.817</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9.930.595.795</a:t>
                      </a:r>
                    </a:p>
                  </a:txBody>
                  <a:tcPr marL="32217" marR="32217"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algn="ctr" fontAlgn="ctr"/>
                      <a:r>
                        <a:rPr lang="tr-TR" sz="1200" b="1" i="0" u="none" strike="noStrike" dirty="0">
                          <a:solidFill>
                            <a:srgbClr val="000000"/>
                          </a:solidFill>
                          <a:latin typeface="Bookman Old Style" pitchFamily="18" charset="0"/>
                        </a:rPr>
                        <a:t>31.831.784.612</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7"/>
                  </a:ext>
                </a:extLst>
              </a:tr>
            </a:tbl>
          </a:graphicData>
        </a:graphic>
      </p:graphicFrame>
      <p:sp>
        <p:nvSpPr>
          <p:cNvPr id="8" name="7 Metin kutusu"/>
          <p:cNvSpPr txBox="1"/>
          <p:nvPr/>
        </p:nvSpPr>
        <p:spPr>
          <a:xfrm>
            <a:off x="199898" y="5255958"/>
            <a:ext cx="6293480" cy="276999"/>
          </a:xfrm>
          <a:prstGeom prst="rect">
            <a:avLst/>
          </a:prstGeom>
          <a:noFill/>
        </p:spPr>
        <p:txBody>
          <a:bodyPr wrap="square" rtlCol="0">
            <a:spAutoFit/>
          </a:bodyPr>
          <a:lstStyle/>
          <a:p>
            <a:r>
              <a:rPr lang="tr-TR" sz="1200" dirty="0">
                <a:latin typeface="Bookman Old Style" pitchFamily="18" charset="0"/>
              </a:rPr>
              <a:t>* Aralık 2013 bilgileri tarafımıza ulaşmamıştır</a:t>
            </a:r>
            <a:r>
              <a:rPr lang="tr-TR" sz="900" dirty="0">
                <a:latin typeface="Bookman Old Style" pitchFamily="18" charset="0"/>
              </a:rPr>
              <a:t>.</a:t>
            </a:r>
          </a:p>
        </p:txBody>
      </p:sp>
      <p:sp>
        <p:nvSpPr>
          <p:cNvPr id="3" name="Dikdörtgen 2">
            <a:extLst>
              <a:ext uri="{FF2B5EF4-FFF2-40B4-BE49-F238E27FC236}">
                <a16:creationId xmlns:a16="http://schemas.microsoft.com/office/drawing/2014/main" id="{55585911-68A7-4B7E-8F6B-3718FC4FEF38}"/>
              </a:ext>
            </a:extLst>
          </p:cNvPr>
          <p:cNvSpPr/>
          <p:nvPr/>
        </p:nvSpPr>
        <p:spPr>
          <a:xfrm>
            <a:off x="282260" y="560630"/>
            <a:ext cx="6390234" cy="369332"/>
          </a:xfrm>
          <a:prstGeom prst="rect">
            <a:avLst/>
          </a:prstGeom>
        </p:spPr>
        <p:txBody>
          <a:bodyPr wrap="square">
            <a:spAutoFit/>
          </a:bodyPr>
          <a:lstStyle/>
          <a:p>
            <a:pPr algn="ctr"/>
            <a:r>
              <a:rPr lang="tr-TR" b="1" dirty="0">
                <a:solidFill>
                  <a:srgbClr val="FF3300"/>
                </a:solidFill>
                <a:latin typeface="Bookman Old Style" pitchFamily="18" charset="0"/>
                <a:cs typeface="Arial" pitchFamily="34" charset="0"/>
              </a:rPr>
              <a:t>ELEKTRİK ABONE VE TÜKETİM DAĞILIMI</a:t>
            </a:r>
            <a:endParaRPr lang="tr-TR" dirty="0"/>
          </a:p>
        </p:txBody>
      </p:sp>
      <p:sp>
        <p:nvSpPr>
          <p:cNvPr id="4" name="Dikdörtgen 3">
            <a:extLst>
              <a:ext uri="{FF2B5EF4-FFF2-40B4-BE49-F238E27FC236}">
                <a16:creationId xmlns:a16="http://schemas.microsoft.com/office/drawing/2014/main" id="{10799142-43F5-40DE-B63F-DAFB09214203}"/>
              </a:ext>
            </a:extLst>
          </p:cNvPr>
          <p:cNvSpPr/>
          <p:nvPr/>
        </p:nvSpPr>
        <p:spPr>
          <a:xfrm>
            <a:off x="337834" y="5581734"/>
            <a:ext cx="6334660" cy="369332"/>
          </a:xfrm>
          <a:prstGeom prst="rect">
            <a:avLst/>
          </a:prstGeom>
        </p:spPr>
        <p:txBody>
          <a:bodyPr wrap="square">
            <a:spAutoFit/>
          </a:bodyPr>
          <a:lstStyle/>
          <a:p>
            <a:pPr algn="ctr"/>
            <a:r>
              <a:rPr lang="tr-TR" b="1" dirty="0">
                <a:solidFill>
                  <a:srgbClr val="FF3300"/>
                </a:solidFill>
                <a:latin typeface="Bookman Old Style" pitchFamily="18" charset="0"/>
                <a:cs typeface="Arial" pitchFamily="34" charset="0"/>
              </a:rPr>
              <a:t>İLDEKİ  DOĞALGAZ  ABONE DURUMU</a:t>
            </a:r>
            <a:endParaRPr lang="tr-TR" dirty="0"/>
          </a:p>
        </p:txBody>
      </p:sp>
      <p:graphicFrame>
        <p:nvGraphicFramePr>
          <p:cNvPr id="9" name="4 Tablo">
            <a:extLst>
              <a:ext uri="{FF2B5EF4-FFF2-40B4-BE49-F238E27FC236}">
                <a16:creationId xmlns:a16="http://schemas.microsoft.com/office/drawing/2014/main" id="{E1095794-D9F1-444B-B7C7-643025607803}"/>
              </a:ext>
            </a:extLst>
          </p:cNvPr>
          <p:cNvGraphicFramePr>
            <a:graphicFrameLocks noGrp="1"/>
          </p:cNvGraphicFramePr>
          <p:nvPr>
            <p:extLst>
              <p:ext uri="{D42A27DB-BD31-4B8C-83A1-F6EECF244321}">
                <p14:modId xmlns:p14="http://schemas.microsoft.com/office/powerpoint/2010/main" val="2794401234"/>
              </p:ext>
            </p:extLst>
          </p:nvPr>
        </p:nvGraphicFramePr>
        <p:xfrm>
          <a:off x="261670" y="5999843"/>
          <a:ext cx="6375842" cy="3651653"/>
        </p:xfrm>
        <a:graphic>
          <a:graphicData uri="http://schemas.openxmlformats.org/drawingml/2006/table">
            <a:tbl>
              <a:tblPr/>
              <a:tblGrid>
                <a:gridCol w="1398037">
                  <a:extLst>
                    <a:ext uri="{9D8B030D-6E8A-4147-A177-3AD203B41FA5}">
                      <a16:colId xmlns:a16="http://schemas.microsoft.com/office/drawing/2014/main" val="20000"/>
                    </a:ext>
                  </a:extLst>
                </a:gridCol>
                <a:gridCol w="1391395">
                  <a:extLst>
                    <a:ext uri="{9D8B030D-6E8A-4147-A177-3AD203B41FA5}">
                      <a16:colId xmlns:a16="http://schemas.microsoft.com/office/drawing/2014/main" val="20001"/>
                    </a:ext>
                  </a:extLst>
                </a:gridCol>
                <a:gridCol w="1398036">
                  <a:extLst>
                    <a:ext uri="{9D8B030D-6E8A-4147-A177-3AD203B41FA5}">
                      <a16:colId xmlns:a16="http://schemas.microsoft.com/office/drawing/2014/main" val="20002"/>
                    </a:ext>
                  </a:extLst>
                </a:gridCol>
                <a:gridCol w="2188374">
                  <a:extLst>
                    <a:ext uri="{9D8B030D-6E8A-4147-A177-3AD203B41FA5}">
                      <a16:colId xmlns:a16="http://schemas.microsoft.com/office/drawing/2014/main" val="20003"/>
                    </a:ext>
                  </a:extLst>
                </a:gridCol>
              </a:tblGrid>
              <a:tr h="55948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000099"/>
                          </a:solidFill>
                          <a:effectLst/>
                          <a:latin typeface="Bookman Old Style" pitchFamily="18" charset="0"/>
                          <a:cs typeface="Arial" pitchFamily="34" charset="0"/>
                        </a:rPr>
                        <a:t>YILLAR</a:t>
                      </a:r>
                    </a:p>
                  </a:txBody>
                  <a:tcPr marL="49776" marR="49776"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000099"/>
                          </a:solidFill>
                          <a:effectLst/>
                          <a:latin typeface="Bookman Old Style" pitchFamily="18" charset="0"/>
                          <a:cs typeface="Arial" pitchFamily="34" charset="0"/>
                        </a:rPr>
                        <a:t>ABONE SAYISI</a:t>
                      </a:r>
                    </a:p>
                  </a:txBody>
                  <a:tcPr marL="49776" marR="49776"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000099"/>
                          </a:solidFill>
                          <a:effectLst/>
                          <a:latin typeface="Bookman Old Style" pitchFamily="18" charset="0"/>
                          <a:cs typeface="Arial" pitchFamily="34" charset="0"/>
                        </a:rPr>
                        <a:t>GAZ KULLANICI</a:t>
                      </a:r>
                    </a:p>
                  </a:txBody>
                  <a:tcPr marL="49776" marR="49776"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000099"/>
                          </a:solidFill>
                          <a:effectLst/>
                          <a:latin typeface="Bookman Old Style" pitchFamily="18" charset="0"/>
                          <a:cs typeface="Arial" pitchFamily="34" charset="0"/>
                        </a:rPr>
                        <a:t>TÜKETİM</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000099"/>
                          </a:solidFill>
                          <a:effectLst/>
                          <a:latin typeface="Bookman Old Style" pitchFamily="18" charset="0"/>
                          <a:cs typeface="Arial" pitchFamily="34" charset="0"/>
                        </a:rPr>
                        <a:t>MİKTARI (m</a:t>
                      </a:r>
                      <a:r>
                        <a:rPr kumimoji="0" lang="tr-TR" sz="1200" b="1" i="0" u="none" strike="noStrike" cap="none" normalizeH="0" baseline="30000" dirty="0">
                          <a:ln>
                            <a:noFill/>
                          </a:ln>
                          <a:solidFill>
                            <a:srgbClr val="000099"/>
                          </a:solidFill>
                          <a:effectLst/>
                          <a:latin typeface="Bookman Old Style" pitchFamily="18" charset="0"/>
                          <a:cs typeface="Arial" pitchFamily="34" charset="0"/>
                        </a:rPr>
                        <a:t>3</a:t>
                      </a:r>
                      <a:r>
                        <a:rPr kumimoji="0" lang="tr-TR" sz="1200" b="1" i="0" u="none" strike="noStrike" cap="none" normalizeH="0" baseline="0" dirty="0">
                          <a:ln>
                            <a:noFill/>
                          </a:ln>
                          <a:solidFill>
                            <a:srgbClr val="000099"/>
                          </a:solidFill>
                          <a:effectLst/>
                          <a:latin typeface="Bookman Old Style" pitchFamily="18" charset="0"/>
                          <a:cs typeface="Arial" pitchFamily="34" charset="0"/>
                        </a:rPr>
                        <a:t>)</a:t>
                      </a:r>
                    </a:p>
                  </a:txBody>
                  <a:tcPr marL="49776" marR="49776"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0"/>
                  </a:ext>
                </a:extLst>
              </a:tr>
              <a:tr h="27974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1995</a:t>
                      </a:r>
                    </a:p>
                  </a:txBody>
                  <a:tcPr marL="49776" marR="49776"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625.000</a:t>
                      </a:r>
                    </a:p>
                  </a:txBody>
                  <a:tcPr marL="49776" marR="49776"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  494.000</a:t>
                      </a:r>
                    </a:p>
                  </a:txBody>
                  <a:tcPr marL="49776" marR="49776"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681.890.970</a:t>
                      </a:r>
                    </a:p>
                  </a:txBody>
                  <a:tcPr marL="49776" marR="49776"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27974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2000</a:t>
                      </a:r>
                    </a:p>
                  </a:txBody>
                  <a:tcPr marL="49776" marR="49776"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1.571.000</a:t>
                      </a:r>
                    </a:p>
                  </a:txBody>
                  <a:tcPr marL="49776" marR="49776"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a:ln>
                            <a:noFill/>
                          </a:ln>
                          <a:solidFill>
                            <a:schemeClr val="tx1"/>
                          </a:solidFill>
                          <a:effectLst/>
                          <a:latin typeface="Bookman Old Style" pitchFamily="18" charset="0"/>
                          <a:cs typeface="Arial" pitchFamily="34" charset="0"/>
                        </a:rPr>
                        <a:t>1.387.000</a:t>
                      </a:r>
                    </a:p>
                  </a:txBody>
                  <a:tcPr marL="49776" marR="49776"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1.879.874.500</a:t>
                      </a:r>
                    </a:p>
                  </a:txBody>
                  <a:tcPr marL="49776" marR="49776"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27974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a:ln>
                            <a:noFill/>
                          </a:ln>
                          <a:solidFill>
                            <a:schemeClr val="tx1"/>
                          </a:solidFill>
                          <a:effectLst/>
                          <a:latin typeface="Bookman Old Style" pitchFamily="18" charset="0"/>
                          <a:cs typeface="Arial" pitchFamily="34" charset="0"/>
                        </a:rPr>
                        <a:t>2005</a:t>
                      </a:r>
                    </a:p>
                  </a:txBody>
                  <a:tcPr marL="49776" marR="49776"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3.005.000</a:t>
                      </a:r>
                    </a:p>
                  </a:txBody>
                  <a:tcPr marL="49776" marR="49776"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2.650.533</a:t>
                      </a:r>
                    </a:p>
                  </a:txBody>
                  <a:tcPr marL="49776" marR="49776"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3.757.000.000</a:t>
                      </a:r>
                    </a:p>
                  </a:txBody>
                  <a:tcPr marL="49776" marR="49776"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27974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a:ln>
                            <a:noFill/>
                          </a:ln>
                          <a:solidFill>
                            <a:schemeClr val="tx1"/>
                          </a:solidFill>
                          <a:effectLst/>
                          <a:latin typeface="Bookman Old Style" pitchFamily="18" charset="0"/>
                          <a:cs typeface="Arial" pitchFamily="34" charset="0"/>
                        </a:rPr>
                        <a:t>2006 </a:t>
                      </a:r>
                    </a:p>
                  </a:txBody>
                  <a:tcPr marL="49776" marR="49776"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a:ln>
                            <a:noFill/>
                          </a:ln>
                          <a:solidFill>
                            <a:schemeClr val="tx1"/>
                          </a:solidFill>
                          <a:effectLst/>
                          <a:latin typeface="Bookman Old Style" pitchFamily="18" charset="0"/>
                          <a:cs typeface="Arial" pitchFamily="34" charset="0"/>
                        </a:rPr>
                        <a:t>3.317.448</a:t>
                      </a:r>
                    </a:p>
                  </a:txBody>
                  <a:tcPr marL="49776" marR="49776"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2.991.361</a:t>
                      </a:r>
                    </a:p>
                  </a:txBody>
                  <a:tcPr marL="49776" marR="49776"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3.484.536.683</a:t>
                      </a:r>
                    </a:p>
                  </a:txBody>
                  <a:tcPr marL="49776" marR="49776"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r h="27974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a:ln>
                            <a:noFill/>
                          </a:ln>
                          <a:solidFill>
                            <a:schemeClr val="tx1"/>
                          </a:solidFill>
                          <a:effectLst/>
                          <a:latin typeface="Bookman Old Style" pitchFamily="18" charset="0"/>
                          <a:cs typeface="Arial" pitchFamily="34" charset="0"/>
                        </a:rPr>
                        <a:t>2007</a:t>
                      </a:r>
                    </a:p>
                  </a:txBody>
                  <a:tcPr marL="49776" marR="49776"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a:ln>
                            <a:noFill/>
                          </a:ln>
                          <a:solidFill>
                            <a:srgbClr val="000000"/>
                          </a:solidFill>
                          <a:effectLst/>
                          <a:latin typeface="Bookman Old Style" pitchFamily="18" charset="0"/>
                          <a:cs typeface="Arial" pitchFamily="34" charset="0"/>
                        </a:rPr>
                        <a:t>3.651.560</a:t>
                      </a:r>
                      <a:endParaRPr kumimoji="0" lang="tr-TR" sz="1200" b="1" i="0" u="none" strike="noStrike" cap="none" normalizeH="0" baseline="0">
                        <a:ln>
                          <a:noFill/>
                        </a:ln>
                        <a:solidFill>
                          <a:schemeClr val="tx1"/>
                        </a:solidFill>
                        <a:effectLst/>
                        <a:latin typeface="Bookman Old Style" pitchFamily="18" charset="0"/>
                        <a:cs typeface="Arial" pitchFamily="34" charset="0"/>
                      </a:endParaRPr>
                    </a:p>
                  </a:txBody>
                  <a:tcPr marL="49776" marR="49776"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000000"/>
                          </a:solidFill>
                          <a:effectLst/>
                          <a:latin typeface="Bookman Old Style" pitchFamily="18" charset="0"/>
                          <a:cs typeface="Arial" pitchFamily="34" charset="0"/>
                        </a:rPr>
                        <a:t>3.305.376</a:t>
                      </a:r>
                      <a:endParaRPr kumimoji="0" lang="tr-TR" sz="1200" b="1" i="0" u="none" strike="noStrike" cap="none" normalizeH="0" baseline="0" dirty="0">
                        <a:ln>
                          <a:noFill/>
                        </a:ln>
                        <a:solidFill>
                          <a:schemeClr val="tx1"/>
                        </a:solidFill>
                        <a:effectLst/>
                        <a:latin typeface="Bookman Old Style" pitchFamily="18" charset="0"/>
                        <a:cs typeface="Arial" pitchFamily="34" charset="0"/>
                      </a:endParaRPr>
                    </a:p>
                  </a:txBody>
                  <a:tcPr marL="49776" marR="49776"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4.067.032.426</a:t>
                      </a:r>
                    </a:p>
                  </a:txBody>
                  <a:tcPr marL="49776" marR="49776"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5"/>
                  </a:ext>
                </a:extLst>
              </a:tr>
              <a:tr h="27974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a:ln>
                            <a:noFill/>
                          </a:ln>
                          <a:solidFill>
                            <a:schemeClr val="tx1"/>
                          </a:solidFill>
                          <a:effectLst/>
                          <a:latin typeface="Bookman Old Style" pitchFamily="18" charset="0"/>
                          <a:cs typeface="Arial" pitchFamily="34" charset="0"/>
                        </a:rPr>
                        <a:t>2008</a:t>
                      </a:r>
                    </a:p>
                  </a:txBody>
                  <a:tcPr marL="49776" marR="49776"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000000"/>
                          </a:solidFill>
                          <a:effectLst/>
                          <a:latin typeface="Bookman Old Style" pitchFamily="18" charset="0"/>
                          <a:cs typeface="Arial" pitchFamily="34" charset="0"/>
                        </a:rPr>
                        <a:t>3.951.077</a:t>
                      </a:r>
                      <a:endParaRPr kumimoji="0" lang="tr-TR" sz="1200" b="1" i="0" u="none" strike="noStrike" cap="none" normalizeH="0" baseline="0" dirty="0">
                        <a:ln>
                          <a:noFill/>
                        </a:ln>
                        <a:solidFill>
                          <a:schemeClr val="tx1"/>
                        </a:solidFill>
                        <a:effectLst/>
                        <a:latin typeface="Bookman Old Style" pitchFamily="18" charset="0"/>
                        <a:cs typeface="Arial" pitchFamily="34" charset="0"/>
                      </a:endParaRPr>
                    </a:p>
                  </a:txBody>
                  <a:tcPr marL="49776" marR="49776"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000000"/>
                          </a:solidFill>
                          <a:effectLst/>
                          <a:latin typeface="Bookman Old Style" pitchFamily="18" charset="0"/>
                          <a:cs typeface="Arial" pitchFamily="34" charset="0"/>
                        </a:rPr>
                        <a:t>3.621.087</a:t>
                      </a:r>
                      <a:endParaRPr kumimoji="0" lang="tr-TR" sz="1200" b="1" i="0" u="none" strike="noStrike" cap="none" normalizeH="0" baseline="0" dirty="0">
                        <a:ln>
                          <a:noFill/>
                        </a:ln>
                        <a:solidFill>
                          <a:schemeClr val="tx1"/>
                        </a:solidFill>
                        <a:effectLst/>
                        <a:latin typeface="Bookman Old Style" pitchFamily="18" charset="0"/>
                        <a:cs typeface="Arial" pitchFamily="34" charset="0"/>
                      </a:endParaRPr>
                    </a:p>
                  </a:txBody>
                  <a:tcPr marL="49776" marR="49776"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4.064.883.744</a:t>
                      </a:r>
                    </a:p>
                  </a:txBody>
                  <a:tcPr marL="49776" marR="49776"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6"/>
                  </a:ext>
                </a:extLst>
              </a:tr>
              <a:tr h="27974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a:ln>
                            <a:noFill/>
                          </a:ln>
                          <a:solidFill>
                            <a:schemeClr val="tx1"/>
                          </a:solidFill>
                          <a:effectLst/>
                          <a:latin typeface="Bookman Old Style" pitchFamily="18" charset="0"/>
                          <a:cs typeface="Arial" pitchFamily="34" charset="0"/>
                        </a:rPr>
                        <a:t>2009</a:t>
                      </a:r>
                    </a:p>
                  </a:txBody>
                  <a:tcPr marL="49776" marR="49776"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a:ln>
                            <a:noFill/>
                          </a:ln>
                          <a:solidFill>
                            <a:srgbClr val="000000"/>
                          </a:solidFill>
                          <a:effectLst/>
                          <a:latin typeface="Bookman Old Style" pitchFamily="18" charset="0"/>
                          <a:cs typeface="Arial" pitchFamily="34" charset="0"/>
                        </a:rPr>
                        <a:t>4.045.835</a:t>
                      </a:r>
                      <a:endParaRPr kumimoji="0" lang="tr-TR" sz="1200" b="1" i="0" u="none" strike="noStrike" cap="none" normalizeH="0" baseline="0">
                        <a:ln>
                          <a:noFill/>
                        </a:ln>
                        <a:solidFill>
                          <a:schemeClr val="tx1"/>
                        </a:solidFill>
                        <a:effectLst/>
                        <a:latin typeface="Bookman Old Style" pitchFamily="18" charset="0"/>
                        <a:cs typeface="Arial" pitchFamily="34" charset="0"/>
                      </a:endParaRPr>
                    </a:p>
                  </a:txBody>
                  <a:tcPr marL="49776" marR="49776"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a:ln>
                            <a:noFill/>
                          </a:ln>
                          <a:solidFill>
                            <a:srgbClr val="000000"/>
                          </a:solidFill>
                          <a:effectLst/>
                          <a:latin typeface="Bookman Old Style" pitchFamily="18" charset="0"/>
                          <a:cs typeface="Arial" pitchFamily="34" charset="0"/>
                        </a:rPr>
                        <a:t>3.745.703</a:t>
                      </a:r>
                      <a:endParaRPr kumimoji="0" lang="tr-TR" sz="1200" b="1" i="0" u="none" strike="noStrike" cap="none" normalizeH="0" baseline="0">
                        <a:ln>
                          <a:noFill/>
                        </a:ln>
                        <a:solidFill>
                          <a:schemeClr val="tx1"/>
                        </a:solidFill>
                        <a:effectLst/>
                        <a:latin typeface="Bookman Old Style" pitchFamily="18" charset="0"/>
                        <a:cs typeface="Arial" pitchFamily="34" charset="0"/>
                      </a:endParaRPr>
                    </a:p>
                  </a:txBody>
                  <a:tcPr marL="49776" marR="49776"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3.683.212.532</a:t>
                      </a:r>
                    </a:p>
                  </a:txBody>
                  <a:tcPr marL="49776" marR="49776"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7"/>
                  </a:ext>
                </a:extLst>
              </a:tr>
              <a:tr h="27974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a:ln>
                            <a:noFill/>
                          </a:ln>
                          <a:solidFill>
                            <a:schemeClr val="tx1"/>
                          </a:solidFill>
                          <a:effectLst/>
                          <a:latin typeface="Bookman Old Style" pitchFamily="18" charset="0"/>
                          <a:cs typeface="Arial" pitchFamily="34" charset="0"/>
                        </a:rPr>
                        <a:t>2010</a:t>
                      </a:r>
                    </a:p>
                  </a:txBody>
                  <a:tcPr marL="49776" marR="49776"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a:ln>
                            <a:noFill/>
                          </a:ln>
                          <a:solidFill>
                            <a:schemeClr val="tx1"/>
                          </a:solidFill>
                          <a:effectLst/>
                          <a:latin typeface="Bookman Old Style" pitchFamily="18" charset="0"/>
                          <a:cs typeface="Arial" pitchFamily="34" charset="0"/>
                        </a:rPr>
                        <a:t>4.318.109</a:t>
                      </a:r>
                    </a:p>
                  </a:txBody>
                  <a:tcPr marL="49776" marR="49776"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4.149.845</a:t>
                      </a:r>
                    </a:p>
                  </a:txBody>
                  <a:tcPr marL="49776" marR="49776"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3.977.900.663</a:t>
                      </a:r>
                    </a:p>
                  </a:txBody>
                  <a:tcPr marL="49776" marR="49776"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8"/>
                  </a:ext>
                </a:extLst>
              </a:tr>
              <a:tr h="28474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2011</a:t>
                      </a:r>
                    </a:p>
                  </a:txBody>
                  <a:tcPr marL="49776" marR="49776"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4.810.111</a:t>
                      </a:r>
                    </a:p>
                  </a:txBody>
                  <a:tcPr marL="49776" marR="49776"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4.490.727</a:t>
                      </a:r>
                    </a:p>
                  </a:txBody>
                  <a:tcPr marL="49776" marR="49776"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5.207.304.476</a:t>
                      </a:r>
                    </a:p>
                  </a:txBody>
                  <a:tcPr marL="49776" marR="49776"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9"/>
                  </a:ext>
                </a:extLst>
              </a:tr>
              <a:tr h="28474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2012</a:t>
                      </a:r>
                    </a:p>
                  </a:txBody>
                  <a:tcPr marL="49776" marR="49776"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5.106.173</a:t>
                      </a:r>
                    </a:p>
                  </a:txBody>
                  <a:tcPr marL="49776" marR="49776"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4.789.338</a:t>
                      </a:r>
                    </a:p>
                  </a:txBody>
                  <a:tcPr marL="49776" marR="49776"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4.684.436.370</a:t>
                      </a:r>
                    </a:p>
                  </a:txBody>
                  <a:tcPr marL="49776" marR="49776"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0"/>
                  </a:ext>
                </a:extLst>
              </a:tr>
              <a:tr h="28474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2013</a:t>
                      </a:r>
                    </a:p>
                  </a:txBody>
                  <a:tcPr marL="49776" marR="49776"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5.386.068</a:t>
                      </a:r>
                    </a:p>
                  </a:txBody>
                  <a:tcPr marL="49776" marR="49776"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5.085.708</a:t>
                      </a:r>
                    </a:p>
                  </a:txBody>
                  <a:tcPr marL="49776" marR="49776"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5.000.075.992</a:t>
                      </a:r>
                    </a:p>
                  </a:txBody>
                  <a:tcPr marL="49776" marR="49776"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1"/>
                  </a:ext>
                </a:extLst>
              </a:tr>
            </a:tbl>
          </a:graphicData>
        </a:graphic>
      </p:graphicFrame>
      <p:sp>
        <p:nvSpPr>
          <p:cNvPr id="2" name="Slayt Numarası Yer Tutucusu 1">
            <a:extLst>
              <a:ext uri="{FF2B5EF4-FFF2-40B4-BE49-F238E27FC236}">
                <a16:creationId xmlns:a16="http://schemas.microsoft.com/office/drawing/2014/main" id="{871BF01D-C461-41F4-AA8F-91A62824150F}"/>
              </a:ext>
            </a:extLst>
          </p:cNvPr>
          <p:cNvSpPr>
            <a:spLocks noGrp="1"/>
          </p:cNvSpPr>
          <p:nvPr>
            <p:ph type="sldNum" sz="quarter" idx="12"/>
          </p:nvPr>
        </p:nvSpPr>
        <p:spPr/>
        <p:txBody>
          <a:bodyPr/>
          <a:lstStyle/>
          <a:p>
            <a:pPr>
              <a:defRPr/>
            </a:pPr>
            <a:fld id="{B933E86D-47FE-4A98-B91B-91FFE54D33EE}" type="slidenum">
              <a:rPr lang="tr-TR" smtClean="0"/>
              <a:pPr>
                <a:defRPr/>
              </a:pPr>
              <a:t>52</a:t>
            </a:fld>
            <a:endParaRPr lang="tr-TR"/>
          </a:p>
        </p:txBody>
      </p:sp>
    </p:spTree>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Tablo"/>
          <p:cNvGraphicFramePr>
            <a:graphicFrameLocks noGrp="1"/>
          </p:cNvGraphicFramePr>
          <p:nvPr>
            <p:extLst>
              <p:ext uri="{D42A27DB-BD31-4B8C-83A1-F6EECF244321}">
                <p14:modId xmlns:p14="http://schemas.microsoft.com/office/powerpoint/2010/main" val="3655597486"/>
              </p:ext>
            </p:extLst>
          </p:nvPr>
        </p:nvGraphicFramePr>
        <p:xfrm>
          <a:off x="512675" y="368300"/>
          <a:ext cx="5832649" cy="4178302"/>
        </p:xfrm>
        <a:graphic>
          <a:graphicData uri="http://schemas.openxmlformats.org/drawingml/2006/table">
            <a:tbl>
              <a:tblPr/>
              <a:tblGrid>
                <a:gridCol w="958922">
                  <a:extLst>
                    <a:ext uri="{9D8B030D-6E8A-4147-A177-3AD203B41FA5}">
                      <a16:colId xmlns:a16="http://schemas.microsoft.com/office/drawing/2014/main" val="20000"/>
                    </a:ext>
                  </a:extLst>
                </a:gridCol>
                <a:gridCol w="67125">
                  <a:extLst>
                    <a:ext uri="{9D8B030D-6E8A-4147-A177-3AD203B41FA5}">
                      <a16:colId xmlns:a16="http://schemas.microsoft.com/office/drawing/2014/main" val="20001"/>
                    </a:ext>
                  </a:extLst>
                </a:gridCol>
                <a:gridCol w="762344">
                  <a:extLst>
                    <a:ext uri="{9D8B030D-6E8A-4147-A177-3AD203B41FA5}">
                      <a16:colId xmlns:a16="http://schemas.microsoft.com/office/drawing/2014/main" val="20002"/>
                    </a:ext>
                  </a:extLst>
                </a:gridCol>
                <a:gridCol w="100687">
                  <a:extLst>
                    <a:ext uri="{9D8B030D-6E8A-4147-A177-3AD203B41FA5}">
                      <a16:colId xmlns:a16="http://schemas.microsoft.com/office/drawing/2014/main" val="20003"/>
                    </a:ext>
                  </a:extLst>
                </a:gridCol>
                <a:gridCol w="1073993">
                  <a:extLst>
                    <a:ext uri="{9D8B030D-6E8A-4147-A177-3AD203B41FA5}">
                      <a16:colId xmlns:a16="http://schemas.microsoft.com/office/drawing/2014/main" val="20004"/>
                    </a:ext>
                  </a:extLst>
                </a:gridCol>
                <a:gridCol w="57536">
                  <a:extLst>
                    <a:ext uri="{9D8B030D-6E8A-4147-A177-3AD203B41FA5}">
                      <a16:colId xmlns:a16="http://schemas.microsoft.com/office/drawing/2014/main" val="20005"/>
                    </a:ext>
                  </a:extLst>
                </a:gridCol>
                <a:gridCol w="1515098">
                  <a:extLst>
                    <a:ext uri="{9D8B030D-6E8A-4147-A177-3AD203B41FA5}">
                      <a16:colId xmlns:a16="http://schemas.microsoft.com/office/drawing/2014/main" val="20006"/>
                    </a:ext>
                  </a:extLst>
                </a:gridCol>
                <a:gridCol w="95892">
                  <a:extLst>
                    <a:ext uri="{9D8B030D-6E8A-4147-A177-3AD203B41FA5}">
                      <a16:colId xmlns:a16="http://schemas.microsoft.com/office/drawing/2014/main" val="20007"/>
                    </a:ext>
                  </a:extLst>
                </a:gridCol>
                <a:gridCol w="1201052">
                  <a:extLst>
                    <a:ext uri="{9D8B030D-6E8A-4147-A177-3AD203B41FA5}">
                      <a16:colId xmlns:a16="http://schemas.microsoft.com/office/drawing/2014/main" val="20008"/>
                    </a:ext>
                  </a:extLst>
                </a:gridCol>
              </a:tblGrid>
              <a:tr h="323160">
                <a:tc gridSpan="9">
                  <a:txBody>
                    <a:bodyPr/>
                    <a:lstStyle/>
                    <a:p>
                      <a:pPr algn="ctr" fontAlgn="b"/>
                      <a:r>
                        <a:rPr lang="tr-TR" sz="1600" b="1" i="0" u="none" strike="noStrike" dirty="0">
                          <a:solidFill>
                            <a:srgbClr val="FF0000"/>
                          </a:solidFill>
                          <a:latin typeface="Bookman Old Style" pitchFamily="18" charset="0"/>
                          <a:cs typeface="Arial" pitchFamily="34" charset="0"/>
                        </a:rPr>
                        <a:t>         İSTANBUL İLİ 2013-2014 YILLARI YATIRIMLARI</a:t>
                      </a:r>
                    </a:p>
                  </a:txBody>
                  <a:tcPr marL="5630" marR="5630" marT="5630" marB="0" anchor="b">
                    <a:lnL>
                      <a:noFill/>
                    </a:lnL>
                    <a:lnR>
                      <a:noFill/>
                    </a:lnR>
                    <a:lnT>
                      <a:noFill/>
                    </a:lnT>
                    <a:lnB>
                      <a:noFill/>
                    </a:lnB>
                  </a:tcPr>
                </a:tc>
                <a:tc hMerge="1">
                  <a:txBody>
                    <a:bodyPr/>
                    <a:lstStyle/>
                    <a:p>
                      <a:pPr algn="l" fontAlgn="b"/>
                      <a:endParaRPr lang="tr-TR" sz="1200" b="1" i="0" u="none" strike="noStrike" dirty="0">
                        <a:latin typeface="Times New Roman Tur"/>
                      </a:endParaRPr>
                    </a:p>
                  </a:txBody>
                  <a:tcPr marL="7507" marR="7507" marT="7507" marB="0" anchor="b">
                    <a:lnL>
                      <a:noFill/>
                    </a:lnL>
                    <a:lnR>
                      <a:noFill/>
                    </a:lnR>
                    <a:lnT>
                      <a:noFill/>
                    </a:lnT>
                    <a:lnB>
                      <a:noFill/>
                    </a:lnB>
                  </a:tcPr>
                </a:tc>
                <a:tc hMerge="1">
                  <a:txBody>
                    <a:bodyPr/>
                    <a:lstStyle/>
                    <a:p>
                      <a:pPr algn="l" fontAlgn="b"/>
                      <a:endParaRPr lang="tr-TR" sz="1800" b="1" i="0" u="none" strike="noStrike" dirty="0">
                        <a:solidFill>
                          <a:srgbClr val="FF0000"/>
                        </a:solidFill>
                        <a:latin typeface="Arial" pitchFamily="34" charset="0"/>
                        <a:cs typeface="Arial" pitchFamily="34" charset="0"/>
                      </a:endParaRPr>
                    </a:p>
                  </a:txBody>
                  <a:tcPr marL="7507" marR="7507" marT="7507"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00"/>
                  </a:ext>
                </a:extLst>
              </a:tr>
              <a:tr h="323160">
                <a:tc gridSpan="9">
                  <a:txBody>
                    <a:bodyPr/>
                    <a:lstStyle/>
                    <a:p>
                      <a:pPr algn="ctr" fontAlgn="b"/>
                      <a:r>
                        <a:rPr lang="tr-TR" sz="1600" b="1" i="0" u="none" strike="noStrike" dirty="0">
                          <a:solidFill>
                            <a:srgbClr val="FF0000"/>
                          </a:solidFill>
                          <a:latin typeface="Bookman Old Style" pitchFamily="18" charset="0"/>
                          <a:cs typeface="Arial" pitchFamily="34" charset="0"/>
                        </a:rPr>
                        <a:t>      GENEL KARŞILAŞTIRMASI</a:t>
                      </a:r>
                    </a:p>
                  </a:txBody>
                  <a:tcPr marL="5630" marR="5630" marT="5630" marB="0" anchor="b">
                    <a:lnL>
                      <a:noFill/>
                    </a:lnL>
                    <a:lnR>
                      <a:noFill/>
                    </a:lnR>
                    <a:lnT>
                      <a:noFill/>
                    </a:lnT>
                    <a:lnB>
                      <a:noFill/>
                    </a:lnB>
                  </a:tcPr>
                </a:tc>
                <a:tc hMerge="1">
                  <a:txBody>
                    <a:bodyPr/>
                    <a:lstStyle/>
                    <a:p>
                      <a:pPr algn="ctr" fontAlgn="b"/>
                      <a:endParaRPr lang="tr-TR" sz="1800" b="1" i="0" u="none" strike="noStrike" dirty="0">
                        <a:solidFill>
                          <a:srgbClr val="FF0000"/>
                        </a:solidFill>
                        <a:latin typeface="Arial" pitchFamily="34" charset="0"/>
                        <a:cs typeface="Arial" pitchFamily="34" charset="0"/>
                      </a:endParaRPr>
                    </a:p>
                  </a:txBody>
                  <a:tcPr marL="7507" marR="7507" marT="7507"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pPr algn="l" fontAlgn="b"/>
                      <a:endParaRPr lang="tr-TR" sz="1600" b="1" i="0" u="none" strike="noStrike" dirty="0">
                        <a:latin typeface="Times New Roman Tur"/>
                      </a:endParaRPr>
                    </a:p>
                  </a:txBody>
                  <a:tcPr marL="7507" marR="7507" marT="7507" marB="0" anchor="b">
                    <a:lnL>
                      <a:noFill/>
                    </a:lnL>
                    <a:lnR>
                      <a:noFill/>
                    </a:lnR>
                    <a:lnT>
                      <a:noFill/>
                    </a:lnT>
                    <a:lnB>
                      <a:noFill/>
                    </a:lnB>
                  </a:tcPr>
                </a:tc>
                <a:tc hMerge="1">
                  <a:txBody>
                    <a:bodyPr/>
                    <a:lstStyle/>
                    <a:p>
                      <a:pPr algn="l" fontAlgn="b"/>
                      <a:endParaRPr lang="tr-TR" sz="1600" b="1" i="0" u="none" strike="noStrike" dirty="0">
                        <a:latin typeface="Times New Roman Tur"/>
                      </a:endParaRPr>
                    </a:p>
                  </a:txBody>
                  <a:tcPr marL="7507" marR="7507" marT="7507" marB="0" anchor="b">
                    <a:lnL>
                      <a:noFill/>
                    </a:lnL>
                    <a:lnR>
                      <a:noFill/>
                    </a:lnR>
                    <a:lnT>
                      <a:noFill/>
                    </a:lnT>
                    <a:lnB>
                      <a:noFill/>
                    </a:lnB>
                  </a:tcPr>
                </a:tc>
                <a:extLst>
                  <a:ext uri="{0D108BD9-81ED-4DB2-BD59-A6C34878D82A}">
                    <a16:rowId xmlns:a16="http://schemas.microsoft.com/office/drawing/2014/main" val="10001"/>
                  </a:ext>
                </a:extLst>
              </a:tr>
              <a:tr h="256582">
                <a:tc>
                  <a:txBody>
                    <a:bodyPr/>
                    <a:lstStyle/>
                    <a:p>
                      <a:pPr algn="ctr" fontAlgn="b"/>
                      <a:endParaRPr lang="tr-TR" sz="900" b="1" i="0" u="none" strike="noStrike">
                        <a:latin typeface="Times New Roman Tur"/>
                      </a:endParaRPr>
                    </a:p>
                  </a:txBody>
                  <a:tcPr marL="5630" marR="5630" marT="5630" marB="0" anchor="b">
                    <a:lnL>
                      <a:noFill/>
                    </a:lnL>
                    <a:lnR>
                      <a:noFill/>
                    </a:lnR>
                    <a:lnT>
                      <a:noFill/>
                    </a:lnT>
                    <a:lnB>
                      <a:noFill/>
                    </a:lnB>
                  </a:tcPr>
                </a:tc>
                <a:tc>
                  <a:txBody>
                    <a:bodyPr/>
                    <a:lstStyle/>
                    <a:p>
                      <a:pPr algn="ctr" fontAlgn="b"/>
                      <a:endParaRPr lang="tr-TR" sz="900" b="1" i="0" u="none" strike="noStrike">
                        <a:latin typeface="Times New Roman Tur"/>
                      </a:endParaRPr>
                    </a:p>
                  </a:txBody>
                  <a:tcPr marL="5630" marR="5630" marT="5630" marB="0" anchor="b">
                    <a:lnL>
                      <a:noFill/>
                    </a:lnL>
                    <a:lnR>
                      <a:noFill/>
                    </a:lnR>
                    <a:lnT>
                      <a:noFill/>
                    </a:lnT>
                    <a:lnB>
                      <a:noFill/>
                    </a:lnB>
                  </a:tcPr>
                </a:tc>
                <a:tc>
                  <a:txBody>
                    <a:bodyPr/>
                    <a:lstStyle/>
                    <a:p>
                      <a:pPr algn="ctr" fontAlgn="b"/>
                      <a:endParaRPr lang="tr-TR" sz="1400" b="1" i="0" u="none" strike="noStrike">
                        <a:solidFill>
                          <a:srgbClr val="FF0000"/>
                        </a:solidFill>
                        <a:latin typeface="Arial" pitchFamily="34" charset="0"/>
                        <a:cs typeface="Arial" pitchFamily="34" charset="0"/>
                      </a:endParaRPr>
                    </a:p>
                  </a:txBody>
                  <a:tcPr marL="5630" marR="5630" marT="5630" marB="0" anchor="b">
                    <a:lnL>
                      <a:noFill/>
                    </a:lnL>
                    <a:lnR>
                      <a:noFill/>
                    </a:lnR>
                    <a:lnT>
                      <a:noFill/>
                    </a:lnT>
                    <a:lnB>
                      <a:noFill/>
                    </a:lnB>
                  </a:tcPr>
                </a:tc>
                <a:tc>
                  <a:txBody>
                    <a:bodyPr/>
                    <a:lstStyle/>
                    <a:p>
                      <a:pPr algn="ctr" fontAlgn="b"/>
                      <a:endParaRPr lang="tr-TR" sz="1400" b="1" i="0" u="none" strike="noStrike">
                        <a:solidFill>
                          <a:srgbClr val="FF0000"/>
                        </a:solidFill>
                        <a:latin typeface="Arial" pitchFamily="34" charset="0"/>
                        <a:cs typeface="Arial" pitchFamily="34" charset="0"/>
                      </a:endParaRPr>
                    </a:p>
                  </a:txBody>
                  <a:tcPr marL="5630" marR="5630" marT="5630" marB="0" anchor="b">
                    <a:lnL>
                      <a:noFill/>
                    </a:lnL>
                    <a:lnR>
                      <a:noFill/>
                    </a:lnR>
                    <a:lnT>
                      <a:noFill/>
                    </a:lnT>
                    <a:lnB>
                      <a:noFill/>
                    </a:lnB>
                  </a:tcPr>
                </a:tc>
                <a:tc>
                  <a:txBody>
                    <a:bodyPr/>
                    <a:lstStyle/>
                    <a:p>
                      <a:pPr algn="ctr" fontAlgn="b"/>
                      <a:endParaRPr lang="tr-TR" sz="1400" b="1" i="0" u="none" strike="noStrike" dirty="0">
                        <a:solidFill>
                          <a:srgbClr val="FF0000"/>
                        </a:solidFill>
                        <a:latin typeface="Arial" pitchFamily="34" charset="0"/>
                        <a:cs typeface="Arial" pitchFamily="34" charset="0"/>
                      </a:endParaRPr>
                    </a:p>
                  </a:txBody>
                  <a:tcPr marL="5630" marR="5630" marT="5630" marB="0" anchor="b">
                    <a:lnL>
                      <a:noFill/>
                    </a:lnL>
                    <a:lnR>
                      <a:noFill/>
                    </a:lnR>
                    <a:lnT>
                      <a:noFill/>
                    </a:lnT>
                    <a:lnB>
                      <a:noFill/>
                    </a:lnB>
                  </a:tcPr>
                </a:tc>
                <a:tc>
                  <a:txBody>
                    <a:bodyPr/>
                    <a:lstStyle/>
                    <a:p>
                      <a:pPr algn="ctr" fontAlgn="b"/>
                      <a:endParaRPr lang="tr-TR" sz="1400" b="1" i="0" u="none" strike="noStrike">
                        <a:solidFill>
                          <a:srgbClr val="FF0000"/>
                        </a:solidFill>
                        <a:latin typeface="Arial" pitchFamily="34" charset="0"/>
                        <a:cs typeface="Arial" pitchFamily="34" charset="0"/>
                      </a:endParaRPr>
                    </a:p>
                  </a:txBody>
                  <a:tcPr marL="5630" marR="5630" marT="5630" marB="0" anchor="b">
                    <a:lnL>
                      <a:noFill/>
                    </a:lnL>
                    <a:lnR>
                      <a:noFill/>
                    </a:lnR>
                    <a:lnT>
                      <a:noFill/>
                    </a:lnT>
                    <a:lnB>
                      <a:noFill/>
                    </a:lnB>
                  </a:tcPr>
                </a:tc>
                <a:tc>
                  <a:txBody>
                    <a:bodyPr/>
                    <a:lstStyle/>
                    <a:p>
                      <a:pPr algn="ctr" fontAlgn="b"/>
                      <a:endParaRPr lang="tr-TR" sz="1400" b="1" i="0" u="none" strike="noStrike" dirty="0">
                        <a:solidFill>
                          <a:srgbClr val="FF0000"/>
                        </a:solidFill>
                        <a:latin typeface="Arial" pitchFamily="34" charset="0"/>
                        <a:cs typeface="Arial" pitchFamily="34" charset="0"/>
                      </a:endParaRPr>
                    </a:p>
                  </a:txBody>
                  <a:tcPr marL="5630" marR="5630" marT="5630" marB="0" anchor="b">
                    <a:lnL>
                      <a:noFill/>
                    </a:lnL>
                    <a:lnR>
                      <a:noFill/>
                    </a:lnR>
                    <a:lnT>
                      <a:noFill/>
                    </a:lnT>
                    <a:lnB>
                      <a:noFill/>
                    </a:lnB>
                  </a:tcPr>
                </a:tc>
                <a:tc>
                  <a:txBody>
                    <a:bodyPr/>
                    <a:lstStyle/>
                    <a:p>
                      <a:pPr algn="ctr" fontAlgn="b"/>
                      <a:endParaRPr lang="tr-TR" sz="1200" b="1" i="0" u="none" strike="noStrike">
                        <a:latin typeface="Times New Roman Tur"/>
                      </a:endParaRPr>
                    </a:p>
                  </a:txBody>
                  <a:tcPr marL="5630" marR="5630" marT="5630" marB="0" anchor="b">
                    <a:lnL>
                      <a:noFill/>
                    </a:lnL>
                    <a:lnR>
                      <a:noFill/>
                    </a:lnR>
                    <a:lnT>
                      <a:noFill/>
                    </a:lnT>
                    <a:lnB>
                      <a:noFill/>
                    </a:lnB>
                  </a:tcPr>
                </a:tc>
                <a:tc>
                  <a:txBody>
                    <a:bodyPr/>
                    <a:lstStyle/>
                    <a:p>
                      <a:pPr algn="ctr" fontAlgn="b"/>
                      <a:endParaRPr lang="tr-TR" sz="1200" b="1" i="0" u="none" strike="noStrike">
                        <a:latin typeface="Times New Roman Tur"/>
                      </a:endParaRPr>
                    </a:p>
                  </a:txBody>
                  <a:tcPr marL="5630" marR="5630" marT="5630" marB="0" anchor="b">
                    <a:lnL>
                      <a:noFill/>
                    </a:lnL>
                    <a:lnR>
                      <a:noFill/>
                    </a:lnR>
                    <a:lnT>
                      <a:noFill/>
                    </a:lnT>
                    <a:lnB>
                      <a:noFill/>
                    </a:lnB>
                  </a:tcPr>
                </a:tc>
                <a:extLst>
                  <a:ext uri="{0D108BD9-81ED-4DB2-BD59-A6C34878D82A}">
                    <a16:rowId xmlns:a16="http://schemas.microsoft.com/office/drawing/2014/main" val="10002"/>
                  </a:ext>
                </a:extLst>
              </a:tr>
              <a:tr h="220869">
                <a:tc>
                  <a:txBody>
                    <a:bodyPr/>
                    <a:lstStyle/>
                    <a:p>
                      <a:pPr algn="ctr" fontAlgn="b"/>
                      <a:endParaRPr lang="tr-TR" sz="900" b="1" i="0" u="none" strike="noStrike">
                        <a:latin typeface="Arial Tur"/>
                      </a:endParaRPr>
                    </a:p>
                  </a:txBody>
                  <a:tcPr marL="5630" marR="5630" marT="5630" marB="0" anchor="b">
                    <a:lnL>
                      <a:noFill/>
                    </a:lnL>
                    <a:lnR>
                      <a:noFill/>
                    </a:lnR>
                    <a:lnT>
                      <a:noFill/>
                    </a:lnT>
                    <a:lnB w="12700" cap="flat" cmpd="sng" algn="ctr">
                      <a:noFill/>
                      <a:prstDash val="solid"/>
                      <a:round/>
                      <a:headEnd type="none" w="med" len="med"/>
                      <a:tailEnd type="none" w="med" len="med"/>
                    </a:lnB>
                  </a:tcPr>
                </a:tc>
                <a:tc>
                  <a:txBody>
                    <a:bodyPr/>
                    <a:lstStyle/>
                    <a:p>
                      <a:pPr algn="ctr" fontAlgn="b"/>
                      <a:endParaRPr lang="tr-TR" sz="900" b="1" i="0" u="none" strike="noStrike">
                        <a:latin typeface="Arial Tur"/>
                      </a:endParaRPr>
                    </a:p>
                  </a:txBody>
                  <a:tcPr marL="5630" marR="5630" marT="5630" marB="0" anchor="b">
                    <a:lnL>
                      <a:noFill/>
                    </a:lnL>
                    <a:lnR>
                      <a:noFill/>
                    </a:lnR>
                    <a:lnT>
                      <a:noFill/>
                    </a:lnT>
                    <a:lnB w="6350" cap="flat" cmpd="sng" algn="ctr">
                      <a:noFill/>
                      <a:prstDash val="solid"/>
                      <a:round/>
                      <a:headEnd type="none" w="med" len="med"/>
                      <a:tailEnd type="none" w="med" len="med"/>
                    </a:lnB>
                  </a:tcPr>
                </a:tc>
                <a:tc>
                  <a:txBody>
                    <a:bodyPr/>
                    <a:lstStyle/>
                    <a:p>
                      <a:pPr algn="ctr" fontAlgn="b"/>
                      <a:endParaRPr lang="tr-TR" sz="1200" b="1" i="0" u="none" strike="noStrike">
                        <a:latin typeface="Arial Tur"/>
                      </a:endParaRPr>
                    </a:p>
                  </a:txBody>
                  <a:tcPr marL="5630" marR="5630" marT="5630" marB="0" anchor="b">
                    <a:lnL>
                      <a:noFill/>
                    </a:lnL>
                    <a:lnR>
                      <a:noFill/>
                    </a:lnR>
                    <a:lnT>
                      <a:noFill/>
                    </a:lnT>
                    <a:lnB w="28575" cap="flat" cmpd="sng" algn="ctr">
                      <a:solidFill>
                        <a:srgbClr val="000099"/>
                      </a:solidFill>
                      <a:prstDash val="solid"/>
                      <a:round/>
                      <a:headEnd type="none" w="med" len="med"/>
                      <a:tailEnd type="none" w="med" len="med"/>
                    </a:lnB>
                  </a:tcPr>
                </a:tc>
                <a:tc>
                  <a:txBody>
                    <a:bodyPr/>
                    <a:lstStyle/>
                    <a:p>
                      <a:pPr algn="ctr" fontAlgn="b"/>
                      <a:endParaRPr lang="tr-TR" sz="1200" b="1" i="0" u="none" strike="noStrike">
                        <a:latin typeface="Arial Tur"/>
                      </a:endParaRPr>
                    </a:p>
                  </a:txBody>
                  <a:tcPr marL="5630" marR="5630" marT="5630" marB="0" anchor="b">
                    <a:lnL>
                      <a:noFill/>
                    </a:lnL>
                    <a:lnR>
                      <a:noFill/>
                    </a:lnR>
                    <a:lnT>
                      <a:noFill/>
                    </a:lnT>
                    <a:lnB w="6350" cap="flat" cmpd="sng" algn="ctr">
                      <a:noFill/>
                      <a:prstDash val="solid"/>
                      <a:round/>
                      <a:headEnd type="none" w="med" len="med"/>
                      <a:tailEnd type="none" w="med" len="med"/>
                    </a:lnB>
                  </a:tcPr>
                </a:tc>
                <a:tc>
                  <a:txBody>
                    <a:bodyPr/>
                    <a:lstStyle/>
                    <a:p>
                      <a:pPr algn="ctr" fontAlgn="b"/>
                      <a:endParaRPr lang="tr-TR" sz="1200" b="1" i="0" u="none" strike="noStrike" dirty="0">
                        <a:latin typeface="Arial Tur"/>
                      </a:endParaRPr>
                    </a:p>
                  </a:txBody>
                  <a:tcPr marL="5630" marR="5630" marT="5630" marB="0" anchor="b">
                    <a:lnL>
                      <a:noFill/>
                    </a:lnL>
                    <a:lnR>
                      <a:noFill/>
                    </a:lnR>
                    <a:lnT>
                      <a:noFill/>
                    </a:lnT>
                    <a:lnB w="28575" cap="flat" cmpd="sng" algn="ctr">
                      <a:solidFill>
                        <a:srgbClr val="000099"/>
                      </a:solidFill>
                      <a:prstDash val="solid"/>
                      <a:round/>
                      <a:headEnd type="none" w="med" len="med"/>
                      <a:tailEnd type="none" w="med" len="med"/>
                    </a:lnB>
                  </a:tcPr>
                </a:tc>
                <a:tc>
                  <a:txBody>
                    <a:bodyPr/>
                    <a:lstStyle/>
                    <a:p>
                      <a:pPr algn="ctr" fontAlgn="b"/>
                      <a:endParaRPr lang="tr-TR" sz="1200" b="1" i="0" u="none" strike="noStrike">
                        <a:latin typeface="Arial Tur"/>
                      </a:endParaRPr>
                    </a:p>
                  </a:txBody>
                  <a:tcPr marL="5630" marR="5630" marT="5630" marB="0" anchor="b">
                    <a:lnL>
                      <a:noFill/>
                    </a:lnL>
                    <a:lnR>
                      <a:noFill/>
                    </a:lnR>
                    <a:lnT>
                      <a:noFill/>
                    </a:lnT>
                    <a:lnB w="6350" cap="flat" cmpd="sng" algn="ctr">
                      <a:noFill/>
                      <a:prstDash val="solid"/>
                      <a:round/>
                      <a:headEnd type="none" w="med" len="med"/>
                      <a:tailEnd type="none" w="med" len="med"/>
                    </a:lnB>
                  </a:tcPr>
                </a:tc>
                <a:tc>
                  <a:txBody>
                    <a:bodyPr/>
                    <a:lstStyle/>
                    <a:p>
                      <a:pPr algn="ctr" fontAlgn="b"/>
                      <a:endParaRPr lang="tr-TR" sz="1200" b="1" i="0" u="none" strike="noStrike" dirty="0">
                        <a:latin typeface="Arial Tur"/>
                      </a:endParaRPr>
                    </a:p>
                  </a:txBody>
                  <a:tcPr marL="5630" marR="5630" marT="5630" marB="0" anchor="b">
                    <a:lnL>
                      <a:noFill/>
                    </a:lnL>
                    <a:lnR>
                      <a:noFill/>
                    </a:lnR>
                    <a:lnT>
                      <a:noFill/>
                    </a:lnT>
                    <a:lnB w="28575" cap="flat" cmpd="sng" algn="ctr">
                      <a:solidFill>
                        <a:srgbClr val="000099"/>
                      </a:solidFill>
                      <a:prstDash val="solid"/>
                      <a:round/>
                      <a:headEnd type="none" w="med" len="med"/>
                      <a:tailEnd type="none" w="med" len="med"/>
                    </a:lnB>
                  </a:tcPr>
                </a:tc>
                <a:tc>
                  <a:txBody>
                    <a:bodyPr/>
                    <a:lstStyle/>
                    <a:p>
                      <a:pPr algn="ctr" fontAlgn="b"/>
                      <a:endParaRPr lang="tr-TR" sz="1200" b="1" i="0" u="none" strike="noStrike">
                        <a:latin typeface="Arial Tur"/>
                      </a:endParaRPr>
                    </a:p>
                  </a:txBody>
                  <a:tcPr marL="5630" marR="5630" marT="5630" marB="0" anchor="b">
                    <a:lnL>
                      <a:noFill/>
                    </a:lnL>
                    <a:lnR>
                      <a:noFill/>
                    </a:lnR>
                    <a:lnT>
                      <a:noFill/>
                    </a:lnT>
                    <a:lnB w="6350" cap="flat" cmpd="sng" algn="ctr">
                      <a:noFill/>
                      <a:prstDash val="solid"/>
                      <a:round/>
                      <a:headEnd type="none" w="med" len="med"/>
                      <a:tailEnd type="none" w="med" len="med"/>
                    </a:lnB>
                  </a:tcPr>
                </a:tc>
                <a:tc>
                  <a:txBody>
                    <a:bodyPr/>
                    <a:lstStyle/>
                    <a:p>
                      <a:pPr algn="r" fontAlgn="b"/>
                      <a:endParaRPr lang="tr-TR" sz="1200" b="1" i="1" u="none" strike="noStrike">
                        <a:latin typeface="Times New Roman Tur"/>
                      </a:endParaRPr>
                    </a:p>
                  </a:txBody>
                  <a:tcPr marL="5630" marR="5630" marT="5630" marB="0" anchor="b">
                    <a:lnL>
                      <a:noFill/>
                    </a:lnL>
                    <a:lnR>
                      <a:noFill/>
                    </a:lnR>
                    <a:lnT>
                      <a:noFill/>
                    </a:lnT>
                    <a:lnB w="28575" cap="flat" cmpd="sng" algn="ctr">
                      <a:solidFill>
                        <a:srgbClr val="000099"/>
                      </a:solidFill>
                      <a:prstDash val="solid"/>
                      <a:round/>
                      <a:headEnd type="none" w="med" len="med"/>
                      <a:tailEnd type="none" w="med" len="med"/>
                    </a:lnB>
                  </a:tcPr>
                </a:tc>
                <a:extLst>
                  <a:ext uri="{0D108BD9-81ED-4DB2-BD59-A6C34878D82A}">
                    <a16:rowId xmlns:a16="http://schemas.microsoft.com/office/drawing/2014/main" val="10003"/>
                  </a:ext>
                </a:extLst>
              </a:tr>
              <a:tr h="701377">
                <a:tc>
                  <a:txBody>
                    <a:bodyPr/>
                    <a:lstStyle/>
                    <a:p>
                      <a:pPr algn="ctr" fontAlgn="b"/>
                      <a:r>
                        <a:rPr lang="tr-TR" sz="1100" b="1" i="0" u="none" strike="noStrike" dirty="0">
                          <a:latin typeface="Bookman Old Style" pitchFamily="18" charset="0"/>
                        </a:rPr>
                        <a:t> </a:t>
                      </a:r>
                    </a:p>
                  </a:txBody>
                  <a:tcPr marL="5630" marR="5630" marT="563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tr-TR" sz="1100" b="1" i="0" u="none" strike="noStrike" dirty="0">
                          <a:latin typeface="Bookman Old Style" pitchFamily="18" charset="0"/>
                        </a:rPr>
                        <a:t> </a:t>
                      </a:r>
                    </a:p>
                  </a:txBody>
                  <a:tcPr marL="5630" marR="5630" marT="5630" marB="0" anchor="ctr">
                    <a:lnL w="6350" cap="flat" cmpd="sng" algn="ctr">
                      <a:noFill/>
                      <a:prstDash val="solid"/>
                      <a:round/>
                      <a:headEnd type="none" w="med" len="med"/>
                      <a:tailEnd type="none" w="med" len="med"/>
                    </a:lnL>
                    <a:lnR w="28575" cap="flat" cmpd="sng" algn="ctr">
                      <a:solidFill>
                        <a:srgbClr val="000099"/>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tr-TR" sz="1100" b="1" i="0" u="none" strike="noStrike" dirty="0">
                          <a:solidFill>
                            <a:srgbClr val="000099"/>
                          </a:solidFill>
                          <a:latin typeface="Bookman Old Style" pitchFamily="18" charset="0"/>
                          <a:cs typeface="Arial" pitchFamily="34" charset="0"/>
                        </a:rPr>
                        <a:t>PROJE SAYISI</a:t>
                      </a:r>
                    </a:p>
                  </a:txBody>
                  <a:tcPr marL="5630" marR="5630" marT="563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fontAlgn="b"/>
                      <a:r>
                        <a:rPr lang="tr-TR" sz="1100" b="1" i="0" u="none" strike="noStrike" dirty="0">
                          <a:solidFill>
                            <a:srgbClr val="000099"/>
                          </a:solidFill>
                          <a:latin typeface="Bookman Old Style" pitchFamily="18" charset="0"/>
                          <a:cs typeface="Arial" pitchFamily="34" charset="0"/>
                        </a:rPr>
                        <a:t> </a:t>
                      </a:r>
                    </a:p>
                  </a:txBody>
                  <a:tcPr marL="5630" marR="5630" marT="563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tr-TR" sz="1100" b="1" i="0" u="none" strike="noStrike" dirty="0">
                          <a:solidFill>
                            <a:srgbClr val="000099"/>
                          </a:solidFill>
                          <a:latin typeface="Bookman Old Style" pitchFamily="18" charset="0"/>
                          <a:cs typeface="Arial" pitchFamily="34" charset="0"/>
                        </a:rPr>
                        <a:t>PROJE TUTARI</a:t>
                      </a:r>
                    </a:p>
                  </a:txBody>
                  <a:tcPr marL="5630" marR="5630" marT="563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fontAlgn="b"/>
                      <a:r>
                        <a:rPr lang="tr-TR" sz="1100" b="1" i="0" u="none" strike="noStrike" dirty="0">
                          <a:solidFill>
                            <a:srgbClr val="000099"/>
                          </a:solidFill>
                          <a:latin typeface="Bookman Old Style" pitchFamily="18" charset="0"/>
                          <a:cs typeface="Arial" pitchFamily="34" charset="0"/>
                        </a:rPr>
                        <a:t> </a:t>
                      </a:r>
                    </a:p>
                  </a:txBody>
                  <a:tcPr marL="5630" marR="5630" marT="563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tr-TR" sz="1100" b="1" i="0" u="none" strike="noStrike" dirty="0">
                          <a:solidFill>
                            <a:srgbClr val="000099"/>
                          </a:solidFill>
                          <a:latin typeface="Bookman Old Style" pitchFamily="18" charset="0"/>
                          <a:cs typeface="Arial" pitchFamily="34" charset="0"/>
                        </a:rPr>
                        <a:t>ÖNCEKİ YIL SONU İTİBARI </a:t>
                      </a:r>
                      <a:br>
                        <a:rPr lang="tr-TR" sz="1100" b="1" i="0" u="none" strike="noStrike" dirty="0">
                          <a:solidFill>
                            <a:srgbClr val="000099"/>
                          </a:solidFill>
                          <a:latin typeface="Bookman Old Style" pitchFamily="18" charset="0"/>
                          <a:cs typeface="Arial" pitchFamily="34" charset="0"/>
                        </a:rPr>
                      </a:br>
                      <a:r>
                        <a:rPr lang="tr-TR" sz="1100" b="1" i="0" u="none" strike="noStrike" dirty="0">
                          <a:solidFill>
                            <a:srgbClr val="000099"/>
                          </a:solidFill>
                          <a:latin typeface="Bookman Old Style" pitchFamily="18" charset="0"/>
                          <a:cs typeface="Arial" pitchFamily="34" charset="0"/>
                        </a:rPr>
                        <a:t>İLE HARCAMA</a:t>
                      </a:r>
                    </a:p>
                  </a:txBody>
                  <a:tcPr marL="5630" marR="5630" marT="563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fontAlgn="b"/>
                      <a:r>
                        <a:rPr lang="tr-TR" sz="1100" b="1" i="0" u="none" strike="noStrike" dirty="0">
                          <a:solidFill>
                            <a:srgbClr val="000099"/>
                          </a:solidFill>
                          <a:latin typeface="Bookman Old Style" pitchFamily="18" charset="0"/>
                          <a:cs typeface="Arial" pitchFamily="34" charset="0"/>
                        </a:rPr>
                        <a:t> </a:t>
                      </a:r>
                    </a:p>
                  </a:txBody>
                  <a:tcPr marL="5630" marR="5630" marT="563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tr-TR" sz="1100" b="1" i="0" u="none" strike="noStrike" dirty="0">
                          <a:solidFill>
                            <a:srgbClr val="000099"/>
                          </a:solidFill>
                          <a:latin typeface="Bookman Old Style" pitchFamily="18" charset="0"/>
                          <a:cs typeface="Arial" pitchFamily="34" charset="0"/>
                        </a:rPr>
                        <a:t>CARİ YIL YATIRIMI</a:t>
                      </a:r>
                    </a:p>
                  </a:txBody>
                  <a:tcPr marL="5630" marR="5630" marT="563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10004"/>
                  </a:ext>
                </a:extLst>
              </a:tr>
              <a:tr h="206343">
                <a:tc>
                  <a:txBody>
                    <a:bodyPr/>
                    <a:lstStyle/>
                    <a:p>
                      <a:pPr algn="ctr" fontAlgn="b"/>
                      <a:r>
                        <a:rPr lang="tr-TR" sz="1100" b="1" i="0" u="none" strike="noStrike" dirty="0">
                          <a:latin typeface="Bookman Old Style" pitchFamily="18" charset="0"/>
                        </a:rPr>
                        <a:t> </a:t>
                      </a:r>
                    </a:p>
                  </a:txBody>
                  <a:tcPr marL="5630" marR="5630" marT="563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28575"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tr-TR" sz="1100" b="1" i="0" u="none" strike="noStrike">
                          <a:latin typeface="Bookman Old Style" pitchFamily="18" charset="0"/>
                        </a:rPr>
                        <a:t> </a:t>
                      </a:r>
                    </a:p>
                  </a:txBody>
                  <a:tcPr marL="5630" marR="5630" marT="563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tr-TR" sz="1100" b="1" i="0" u="none" strike="noStrike">
                          <a:latin typeface="Bookman Old Style" pitchFamily="18" charset="0"/>
                          <a:cs typeface="Arial" pitchFamily="34" charset="0"/>
                        </a:rPr>
                        <a:t> </a:t>
                      </a:r>
                    </a:p>
                  </a:txBody>
                  <a:tcPr marL="5630" marR="5630" marT="563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tr-TR" sz="1100" b="1" i="0" u="none" strike="noStrike">
                          <a:latin typeface="Bookman Old Style" pitchFamily="18" charset="0"/>
                          <a:cs typeface="Arial" pitchFamily="34" charset="0"/>
                        </a:rPr>
                        <a:t> </a:t>
                      </a:r>
                    </a:p>
                  </a:txBody>
                  <a:tcPr marL="5630" marR="5630" marT="563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tr-TR" sz="1100" b="1" i="0" u="none" strike="noStrike" dirty="0">
                          <a:latin typeface="Bookman Old Style" pitchFamily="18" charset="0"/>
                          <a:cs typeface="Arial" pitchFamily="34" charset="0"/>
                        </a:rPr>
                        <a:t> </a:t>
                      </a:r>
                    </a:p>
                  </a:txBody>
                  <a:tcPr marL="5630" marR="5630" marT="563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tr-TR" sz="1100" b="1" i="0" u="none" strike="noStrike" dirty="0">
                          <a:latin typeface="Bookman Old Style" pitchFamily="18" charset="0"/>
                          <a:cs typeface="Arial" pitchFamily="34" charset="0"/>
                        </a:rPr>
                        <a:t> </a:t>
                      </a:r>
                    </a:p>
                  </a:txBody>
                  <a:tcPr marL="5630" marR="5630" marT="563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tr-TR" sz="1100" b="1" i="0" u="none" strike="noStrike" dirty="0">
                          <a:latin typeface="Bookman Old Style" pitchFamily="18" charset="0"/>
                          <a:cs typeface="Arial" pitchFamily="34" charset="0"/>
                        </a:rPr>
                        <a:t> </a:t>
                      </a:r>
                    </a:p>
                  </a:txBody>
                  <a:tcPr marL="5630" marR="5630" marT="563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tr-TR" sz="1100" b="1" i="0" u="none" strike="noStrike" dirty="0">
                          <a:latin typeface="Bookman Old Style" pitchFamily="18" charset="0"/>
                          <a:cs typeface="Arial" pitchFamily="34" charset="0"/>
                        </a:rPr>
                        <a:t> </a:t>
                      </a:r>
                    </a:p>
                  </a:txBody>
                  <a:tcPr marL="5630" marR="5630" marT="563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tr-TR" sz="1100" b="1" i="0" u="none" strike="noStrike" dirty="0">
                          <a:latin typeface="Bookman Old Style" pitchFamily="18" charset="0"/>
                          <a:cs typeface="Arial" pitchFamily="34" charset="0"/>
                        </a:rPr>
                        <a:t> </a:t>
                      </a:r>
                    </a:p>
                  </a:txBody>
                  <a:tcPr marL="5630" marR="5630" marT="563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542278">
                <a:tc>
                  <a:txBody>
                    <a:bodyPr/>
                    <a:lstStyle/>
                    <a:p>
                      <a:pPr algn="ctr" fontAlgn="b"/>
                      <a:r>
                        <a:rPr lang="tr-TR" sz="1100" b="1" i="0" u="none" strike="noStrike" dirty="0">
                          <a:solidFill>
                            <a:srgbClr val="000099"/>
                          </a:solidFill>
                          <a:latin typeface="Bookman Old Style" pitchFamily="18" charset="0"/>
                          <a:cs typeface="Arial" pitchFamily="34" charset="0"/>
                        </a:rPr>
                        <a:t>2013 PROGRAMI</a:t>
                      </a:r>
                    </a:p>
                  </a:txBody>
                  <a:tcPr marL="5630" marR="5630" marT="563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fontAlgn="b"/>
                      <a:r>
                        <a:rPr lang="tr-TR" sz="1100" b="1" i="0" u="none" strike="noStrike">
                          <a:latin typeface="Bookman Old Style" pitchFamily="18" charset="0"/>
                          <a:cs typeface="Arial" pitchFamily="34" charset="0"/>
                        </a:rPr>
                        <a:t> </a:t>
                      </a:r>
                    </a:p>
                  </a:txBody>
                  <a:tcPr marL="5630" marR="5630" marT="563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tr-TR" sz="1000" b="1" i="0" u="none" strike="noStrike" dirty="0">
                          <a:solidFill>
                            <a:schemeClr val="tx1"/>
                          </a:solidFill>
                          <a:latin typeface="Bookman Old Style" pitchFamily="18" charset="0"/>
                          <a:cs typeface="Arial" pitchFamily="34" charset="0"/>
                        </a:rPr>
                        <a:t>154</a:t>
                      </a:r>
                    </a:p>
                  </a:txBody>
                  <a:tcPr marL="5630" marR="5630" marT="563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tr-TR" sz="1000" b="1" i="0" u="none" strike="noStrike" dirty="0">
                          <a:solidFill>
                            <a:schemeClr val="tx1"/>
                          </a:solidFill>
                          <a:latin typeface="Bookman Old Style" pitchFamily="18" charset="0"/>
                          <a:cs typeface="Arial" pitchFamily="34" charset="0"/>
                        </a:rPr>
                        <a:t> </a:t>
                      </a:r>
                    </a:p>
                  </a:txBody>
                  <a:tcPr marL="5630" marR="5630" marT="563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tr-TR" sz="1000" b="1" i="0" u="none" strike="noStrike" dirty="0">
                          <a:solidFill>
                            <a:schemeClr val="tx1"/>
                          </a:solidFill>
                          <a:latin typeface="Bookman Old Style" pitchFamily="18" charset="0"/>
                          <a:cs typeface="Arial" pitchFamily="34" charset="0"/>
                        </a:rPr>
                        <a:t>30.895.861.000</a:t>
                      </a:r>
                    </a:p>
                  </a:txBody>
                  <a:tcPr marL="5630" marR="5630" marT="563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tr-TR" sz="1000" b="1" i="0" u="none" strike="noStrike" dirty="0">
                          <a:solidFill>
                            <a:schemeClr val="tx1"/>
                          </a:solidFill>
                          <a:latin typeface="Bookman Old Style" pitchFamily="18" charset="0"/>
                          <a:cs typeface="Arial" pitchFamily="34" charset="0"/>
                        </a:rPr>
                        <a:t> </a:t>
                      </a:r>
                    </a:p>
                  </a:txBody>
                  <a:tcPr marL="5630" marR="5630" marT="563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tr-TR" sz="1000" b="1" i="0" u="none" strike="noStrike" dirty="0">
                          <a:solidFill>
                            <a:schemeClr val="tx1"/>
                          </a:solidFill>
                          <a:latin typeface="Bookman Old Style" pitchFamily="18" charset="0"/>
                          <a:cs typeface="Arial" pitchFamily="34" charset="0"/>
                        </a:rPr>
                        <a:t>(2012 Yılı Sonu) 11.246.995.000</a:t>
                      </a:r>
                    </a:p>
                  </a:txBody>
                  <a:tcPr marL="5630" marR="5630" marT="563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tr-TR" sz="1000" b="1" i="0" u="none" strike="noStrike" dirty="0">
                          <a:solidFill>
                            <a:schemeClr val="tx1"/>
                          </a:solidFill>
                          <a:latin typeface="Bookman Old Style" pitchFamily="18" charset="0"/>
                          <a:cs typeface="Arial" pitchFamily="34" charset="0"/>
                        </a:rPr>
                        <a:t> </a:t>
                      </a:r>
                    </a:p>
                  </a:txBody>
                  <a:tcPr marL="5630" marR="5630" marT="563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tr-TR" sz="1000" b="1" i="0" u="none" strike="noStrike" dirty="0">
                          <a:solidFill>
                            <a:schemeClr val="tx1"/>
                          </a:solidFill>
                          <a:latin typeface="Bookman Old Style" pitchFamily="18" charset="0"/>
                          <a:cs typeface="Arial" pitchFamily="34" charset="0"/>
                        </a:rPr>
                        <a:t>             2.164.187.000</a:t>
                      </a:r>
                    </a:p>
                    <a:p>
                      <a:pPr algn="r" fontAlgn="ctr"/>
                      <a:r>
                        <a:rPr lang="tr-TR" sz="1000" b="1" i="0" u="none" strike="noStrike" dirty="0">
                          <a:solidFill>
                            <a:schemeClr val="tx1"/>
                          </a:solidFill>
                          <a:latin typeface="Bookman Old Style" pitchFamily="18" charset="0"/>
                          <a:cs typeface="Arial" pitchFamily="34" charset="0"/>
                        </a:rPr>
                        <a:t>    </a:t>
                      </a:r>
                    </a:p>
                  </a:txBody>
                  <a:tcPr marL="5630" marR="5630" marT="563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241772">
                <a:tc>
                  <a:txBody>
                    <a:bodyPr/>
                    <a:lstStyle/>
                    <a:p>
                      <a:pPr algn="ctr" fontAlgn="b"/>
                      <a:r>
                        <a:rPr lang="tr-TR" sz="1100" b="1" i="0" u="none" strike="noStrike" dirty="0">
                          <a:solidFill>
                            <a:srgbClr val="000099"/>
                          </a:solidFill>
                          <a:latin typeface="Bookman Old Style" pitchFamily="18" charset="0"/>
                          <a:cs typeface="Arial" pitchFamily="34" charset="0"/>
                        </a:rPr>
                        <a:t> </a:t>
                      </a:r>
                    </a:p>
                  </a:txBody>
                  <a:tcPr marL="5630" marR="5630" marT="563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tr-TR" sz="1100" b="1" i="0" u="none" strike="noStrike">
                          <a:latin typeface="Bookman Old Style" pitchFamily="18" charset="0"/>
                          <a:cs typeface="Arial" pitchFamily="34" charset="0"/>
                        </a:rPr>
                        <a:t> </a:t>
                      </a:r>
                    </a:p>
                  </a:txBody>
                  <a:tcPr marL="5630" marR="5630" marT="563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tr-TR" sz="1000" b="1" i="0" u="none" strike="noStrike">
                          <a:solidFill>
                            <a:schemeClr val="tx1"/>
                          </a:solidFill>
                          <a:latin typeface="Bookman Old Style" pitchFamily="18" charset="0"/>
                          <a:cs typeface="Arial" pitchFamily="34" charset="0"/>
                        </a:rPr>
                        <a:t> </a:t>
                      </a:r>
                    </a:p>
                  </a:txBody>
                  <a:tcPr marL="5630" marR="5630" marT="563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tr-TR" sz="1000" b="1" i="0" u="none" strike="noStrike">
                          <a:solidFill>
                            <a:schemeClr val="tx1"/>
                          </a:solidFill>
                          <a:latin typeface="Bookman Old Style" pitchFamily="18" charset="0"/>
                          <a:cs typeface="Arial" pitchFamily="34" charset="0"/>
                        </a:rPr>
                        <a:t> </a:t>
                      </a:r>
                    </a:p>
                  </a:txBody>
                  <a:tcPr marL="5630" marR="5630" marT="563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tr-TR" sz="1000" b="1" i="0" u="none" strike="noStrike" dirty="0">
                          <a:solidFill>
                            <a:schemeClr val="tx1"/>
                          </a:solidFill>
                          <a:latin typeface="Bookman Old Style" pitchFamily="18" charset="0"/>
                          <a:cs typeface="Arial" pitchFamily="34" charset="0"/>
                        </a:rPr>
                        <a:t> </a:t>
                      </a:r>
                    </a:p>
                  </a:txBody>
                  <a:tcPr marL="5630" marR="5630" marT="563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tr-TR" sz="1000" b="1" i="0" u="none" strike="noStrike">
                          <a:solidFill>
                            <a:schemeClr val="tx1"/>
                          </a:solidFill>
                          <a:latin typeface="Bookman Old Style" pitchFamily="18" charset="0"/>
                          <a:cs typeface="Arial" pitchFamily="34" charset="0"/>
                        </a:rPr>
                        <a:t> </a:t>
                      </a:r>
                    </a:p>
                  </a:txBody>
                  <a:tcPr marL="5630" marR="5630" marT="563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tr-TR" sz="1000" b="1" i="0" u="none" strike="noStrike" dirty="0">
                          <a:solidFill>
                            <a:schemeClr val="tx1"/>
                          </a:solidFill>
                          <a:latin typeface="Bookman Old Style" pitchFamily="18" charset="0"/>
                          <a:cs typeface="Arial" pitchFamily="34" charset="0"/>
                        </a:rPr>
                        <a:t> </a:t>
                      </a:r>
                    </a:p>
                  </a:txBody>
                  <a:tcPr marL="5630" marR="5630" marT="563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tr-TR" sz="1000" b="1" i="0" u="none" strike="noStrike" dirty="0">
                          <a:solidFill>
                            <a:schemeClr val="tx1"/>
                          </a:solidFill>
                          <a:latin typeface="Bookman Old Style" pitchFamily="18" charset="0"/>
                          <a:cs typeface="Arial" pitchFamily="34" charset="0"/>
                        </a:rPr>
                        <a:t> </a:t>
                      </a:r>
                    </a:p>
                  </a:txBody>
                  <a:tcPr marL="5630" marR="5630" marT="563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tr-TR" sz="1000" b="1" i="0" u="none" strike="noStrike" dirty="0">
                          <a:solidFill>
                            <a:schemeClr val="tx1"/>
                          </a:solidFill>
                          <a:latin typeface="Bookman Old Style" pitchFamily="18" charset="0"/>
                          <a:cs typeface="Arial" pitchFamily="34" charset="0"/>
                        </a:rPr>
                        <a:t> </a:t>
                      </a:r>
                    </a:p>
                  </a:txBody>
                  <a:tcPr marL="5630" marR="5630" marT="563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7"/>
                  </a:ext>
                </a:extLst>
              </a:tr>
              <a:tr h="471574">
                <a:tc>
                  <a:txBody>
                    <a:bodyPr/>
                    <a:lstStyle/>
                    <a:p>
                      <a:pPr algn="ctr" fontAlgn="b"/>
                      <a:r>
                        <a:rPr lang="tr-TR" sz="1100" b="1" i="0" u="none" strike="noStrike" dirty="0">
                          <a:solidFill>
                            <a:srgbClr val="000099"/>
                          </a:solidFill>
                          <a:latin typeface="Bookman Old Style" pitchFamily="18" charset="0"/>
                          <a:cs typeface="Arial" pitchFamily="34" charset="0"/>
                        </a:rPr>
                        <a:t>2014 PROGRAMI</a:t>
                      </a:r>
                    </a:p>
                  </a:txBody>
                  <a:tcPr marL="5630" marR="5630" marT="563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fontAlgn="b"/>
                      <a:r>
                        <a:rPr lang="tr-TR" sz="1100" b="1" i="0" u="none" strike="noStrike" dirty="0">
                          <a:latin typeface="Bookman Old Style" pitchFamily="18" charset="0"/>
                          <a:cs typeface="Arial" pitchFamily="34" charset="0"/>
                        </a:rPr>
                        <a:t> </a:t>
                      </a:r>
                    </a:p>
                  </a:txBody>
                  <a:tcPr marL="5630" marR="5630" marT="563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tr-TR" sz="1000" b="1" i="0" u="none" strike="noStrike" dirty="0">
                          <a:solidFill>
                            <a:schemeClr val="tx1"/>
                          </a:solidFill>
                          <a:latin typeface="Bookman Old Style" pitchFamily="18" charset="0"/>
                          <a:cs typeface="Arial" pitchFamily="34" charset="0"/>
                        </a:rPr>
                        <a:t>173</a:t>
                      </a:r>
                    </a:p>
                  </a:txBody>
                  <a:tcPr marL="5630" marR="5630" marT="563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endParaRPr lang="tr-TR" sz="1000" b="1" i="0" u="none" strike="noStrike" dirty="0">
                        <a:solidFill>
                          <a:schemeClr val="tx1"/>
                        </a:solidFill>
                        <a:latin typeface="Bookman Old Style" pitchFamily="18" charset="0"/>
                        <a:cs typeface="Arial" pitchFamily="34" charset="0"/>
                      </a:endParaRPr>
                    </a:p>
                  </a:txBody>
                  <a:tcPr marL="5630" marR="5630" marT="563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tr-TR" sz="1000" b="1" i="0" u="none" strike="noStrike" dirty="0">
                          <a:solidFill>
                            <a:schemeClr val="tx1"/>
                          </a:solidFill>
                          <a:latin typeface="Bookman Old Style" pitchFamily="18" charset="0"/>
                          <a:cs typeface="Arial" pitchFamily="34" charset="0"/>
                        </a:rPr>
                        <a:t>31.647.953.000</a:t>
                      </a:r>
                    </a:p>
                  </a:txBody>
                  <a:tcPr marL="5630" marR="5630" marT="563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endParaRPr lang="tr-TR" sz="1000" b="1" i="0" u="none" strike="noStrike" dirty="0">
                        <a:solidFill>
                          <a:schemeClr val="tx1"/>
                        </a:solidFill>
                        <a:latin typeface="Bookman Old Style" pitchFamily="18" charset="0"/>
                        <a:cs typeface="Arial" pitchFamily="34" charset="0"/>
                      </a:endParaRPr>
                    </a:p>
                  </a:txBody>
                  <a:tcPr marL="5630" marR="5630" marT="563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tr-TR" sz="1000" b="1" i="0" u="none" strike="noStrike" dirty="0">
                          <a:solidFill>
                            <a:schemeClr val="tx1"/>
                          </a:solidFill>
                          <a:latin typeface="Bookman Old Style" pitchFamily="18" charset="0"/>
                          <a:cs typeface="Arial" pitchFamily="34" charset="0"/>
                        </a:rPr>
                        <a:t>(2013 Yılı Sonu) </a:t>
                      </a:r>
                    </a:p>
                    <a:p>
                      <a:pPr algn="ctr" fontAlgn="ctr"/>
                      <a:r>
                        <a:rPr lang="tr-TR" sz="1000" b="1" i="0" u="none" strike="noStrike" dirty="0">
                          <a:solidFill>
                            <a:schemeClr val="tx1"/>
                          </a:solidFill>
                          <a:latin typeface="Bookman Old Style" pitchFamily="18" charset="0"/>
                          <a:cs typeface="Arial" pitchFamily="34" charset="0"/>
                        </a:rPr>
                        <a:t>10.052.039.000</a:t>
                      </a:r>
                    </a:p>
                  </a:txBody>
                  <a:tcPr marL="5630" marR="5630" marT="563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endParaRPr lang="tr-TR" sz="1000" b="1" i="0" u="none" strike="noStrike" dirty="0">
                        <a:solidFill>
                          <a:schemeClr val="tx1"/>
                        </a:solidFill>
                        <a:latin typeface="Bookman Old Style" pitchFamily="18" charset="0"/>
                        <a:cs typeface="Arial" pitchFamily="34" charset="0"/>
                      </a:endParaRPr>
                    </a:p>
                  </a:txBody>
                  <a:tcPr marL="5630" marR="5630" marT="563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tr-TR" sz="1000" b="1" i="0" u="none" strike="noStrike" dirty="0">
                          <a:solidFill>
                            <a:schemeClr val="tx1"/>
                          </a:solidFill>
                          <a:latin typeface="Bookman Old Style" pitchFamily="18" charset="0"/>
                          <a:cs typeface="Arial" pitchFamily="34" charset="0"/>
                        </a:rPr>
                        <a:t>3.610.373.000</a:t>
                      </a:r>
                    </a:p>
                  </a:txBody>
                  <a:tcPr marL="5630" marR="5630" marT="5630"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8"/>
                  </a:ext>
                </a:extLst>
              </a:tr>
              <a:tr h="241772">
                <a:tc>
                  <a:txBody>
                    <a:bodyPr/>
                    <a:lstStyle/>
                    <a:p>
                      <a:pPr algn="ctr" fontAlgn="b"/>
                      <a:r>
                        <a:rPr lang="tr-TR" sz="1200" b="1" i="0" u="none" strike="noStrike" dirty="0">
                          <a:latin typeface="Times New Roman Tur"/>
                        </a:rPr>
                        <a:t> </a:t>
                      </a:r>
                    </a:p>
                  </a:txBody>
                  <a:tcPr marL="5630" marR="5630" marT="563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28575" cap="flat" cmpd="sng" algn="ctr">
                      <a:solidFill>
                        <a:srgbClr val="000099"/>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tr-TR" sz="900" b="1" i="0" u="none" strike="noStrike">
                          <a:latin typeface="Times New Roman Tur"/>
                        </a:rPr>
                        <a:t> </a:t>
                      </a:r>
                    </a:p>
                  </a:txBody>
                  <a:tcPr marL="5630" marR="5630" marT="563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tr-TR" sz="1200" b="1" i="0" u="none" strike="noStrike">
                          <a:latin typeface="Arial" pitchFamily="34" charset="0"/>
                          <a:cs typeface="Arial" pitchFamily="34" charset="0"/>
                        </a:rPr>
                        <a:t> </a:t>
                      </a:r>
                    </a:p>
                  </a:txBody>
                  <a:tcPr marL="5630" marR="5630" marT="563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28575" cap="flat" cmpd="sng" algn="ctr">
                      <a:solidFill>
                        <a:srgbClr val="000099"/>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tr-TR" sz="1200" b="1" i="0" u="none" strike="noStrike">
                          <a:latin typeface="Arial" pitchFamily="34" charset="0"/>
                          <a:cs typeface="Arial" pitchFamily="34" charset="0"/>
                        </a:rPr>
                        <a:t> </a:t>
                      </a:r>
                    </a:p>
                  </a:txBody>
                  <a:tcPr marL="5630" marR="5630" marT="563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tr-TR" sz="1200" b="1" i="0" u="none" strike="noStrike">
                          <a:latin typeface="Arial" pitchFamily="34" charset="0"/>
                          <a:cs typeface="Arial" pitchFamily="34" charset="0"/>
                        </a:rPr>
                        <a:t> </a:t>
                      </a:r>
                    </a:p>
                  </a:txBody>
                  <a:tcPr marL="5630" marR="5630" marT="563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28575" cap="flat" cmpd="sng" algn="ctr">
                      <a:solidFill>
                        <a:srgbClr val="000099"/>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tr-TR" sz="1200" b="1" i="0" u="none" strike="noStrike">
                          <a:latin typeface="Arial" pitchFamily="34" charset="0"/>
                          <a:cs typeface="Arial" pitchFamily="34" charset="0"/>
                        </a:rPr>
                        <a:t> </a:t>
                      </a:r>
                    </a:p>
                  </a:txBody>
                  <a:tcPr marL="5630" marR="5630" marT="563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tr-TR" sz="1200" b="1" i="0" u="none" strike="noStrike" dirty="0">
                          <a:latin typeface="Arial" pitchFamily="34" charset="0"/>
                          <a:cs typeface="Arial" pitchFamily="34" charset="0"/>
                        </a:rPr>
                        <a:t> </a:t>
                      </a:r>
                    </a:p>
                  </a:txBody>
                  <a:tcPr marL="5630" marR="5630" marT="563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28575" cap="flat" cmpd="sng" algn="ctr">
                      <a:solidFill>
                        <a:srgbClr val="000099"/>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tr-TR" sz="1200" b="1" i="0" u="none" strike="noStrike" dirty="0">
                          <a:latin typeface="Arial" pitchFamily="34" charset="0"/>
                          <a:cs typeface="Arial" pitchFamily="34" charset="0"/>
                        </a:rPr>
                        <a:t> </a:t>
                      </a:r>
                    </a:p>
                  </a:txBody>
                  <a:tcPr marL="5630" marR="5630" marT="563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tr-TR" sz="1200" b="1" i="0" u="none" strike="noStrike" dirty="0">
                          <a:latin typeface="Arial" pitchFamily="34" charset="0"/>
                          <a:cs typeface="Arial" pitchFamily="34" charset="0"/>
                        </a:rPr>
                        <a:t> </a:t>
                      </a:r>
                    </a:p>
                  </a:txBody>
                  <a:tcPr marL="5630" marR="5630" marT="563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28575" cap="flat" cmpd="sng" algn="ctr">
                      <a:solidFill>
                        <a:srgbClr val="000099"/>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9"/>
                  </a:ext>
                </a:extLst>
              </a:tr>
              <a:tr h="649415">
                <a:tc gridSpan="9">
                  <a:txBody>
                    <a:bodyPr/>
                    <a:lstStyle/>
                    <a:p>
                      <a:pPr algn="l" fontAlgn="b"/>
                      <a:r>
                        <a:rPr lang="tr-TR" sz="1200" b="1" i="0" u="none" strike="noStrike" dirty="0">
                          <a:latin typeface="Bookman Old Style" pitchFamily="18" charset="0"/>
                          <a:cs typeface="Arial" pitchFamily="34" charset="0"/>
                        </a:rPr>
                        <a:t>NOT: İstanbul'da yürütülen projelerin bilgileri olup, İstanbul'un da aralarında yer aldığı birkaç ilde sürdürülmekte olan toplu projeleri kapsamaz.</a:t>
                      </a:r>
                    </a:p>
                  </a:txBody>
                  <a:tcPr marL="5630" marR="5630" marT="5630"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10"/>
                  </a:ext>
                </a:extLst>
              </a:tr>
            </a:tbl>
          </a:graphicData>
        </a:graphic>
      </p:graphicFrame>
      <p:sp>
        <p:nvSpPr>
          <p:cNvPr id="2" name="Dikdörtgen 1">
            <a:extLst>
              <a:ext uri="{FF2B5EF4-FFF2-40B4-BE49-F238E27FC236}">
                <a16:creationId xmlns:a16="http://schemas.microsoft.com/office/drawing/2014/main" id="{93682D5A-D777-4991-94E6-917EDBA8858D}"/>
              </a:ext>
            </a:extLst>
          </p:cNvPr>
          <p:cNvSpPr/>
          <p:nvPr/>
        </p:nvSpPr>
        <p:spPr>
          <a:xfrm>
            <a:off x="512675" y="4491335"/>
            <a:ext cx="5832649" cy="584775"/>
          </a:xfrm>
          <a:prstGeom prst="rect">
            <a:avLst/>
          </a:prstGeom>
        </p:spPr>
        <p:txBody>
          <a:bodyPr wrap="square">
            <a:spAutoFit/>
          </a:bodyPr>
          <a:lstStyle/>
          <a:p>
            <a:pPr algn="ctr"/>
            <a:r>
              <a:rPr lang="tr-TR" sz="1600" b="1" dirty="0">
                <a:solidFill>
                  <a:srgbClr val="FF0000"/>
                </a:solidFill>
                <a:latin typeface="Bookman Old Style" pitchFamily="18" charset="0"/>
                <a:cs typeface="Arial" pitchFamily="34" charset="0"/>
              </a:rPr>
              <a:t>İSTANBUL    </a:t>
            </a:r>
            <a:br>
              <a:rPr lang="tr-TR" sz="1600" b="1" dirty="0">
                <a:solidFill>
                  <a:srgbClr val="FF0000"/>
                </a:solidFill>
                <a:latin typeface="Bookman Old Style" pitchFamily="18" charset="0"/>
                <a:cs typeface="Arial" pitchFamily="34" charset="0"/>
              </a:rPr>
            </a:br>
            <a:r>
              <a:rPr lang="tr-TR" sz="1600" b="1" dirty="0">
                <a:solidFill>
                  <a:srgbClr val="FF0000"/>
                </a:solidFill>
                <a:latin typeface="Bookman Old Style" pitchFamily="18" charset="0"/>
                <a:cs typeface="Arial" pitchFamily="34" charset="0"/>
              </a:rPr>
              <a:t> 2013 YILI  YATIRIMLARI IV. DÖNEM GENEL İCMALİ</a:t>
            </a:r>
            <a:endParaRPr lang="tr-TR" sz="1600" dirty="0"/>
          </a:p>
        </p:txBody>
      </p:sp>
      <p:graphicFrame>
        <p:nvGraphicFramePr>
          <p:cNvPr id="4" name="Group 700">
            <a:extLst>
              <a:ext uri="{FF2B5EF4-FFF2-40B4-BE49-F238E27FC236}">
                <a16:creationId xmlns:a16="http://schemas.microsoft.com/office/drawing/2014/main" id="{CDD0549E-5D85-40A9-AB01-9A423DAD8D3F}"/>
              </a:ext>
            </a:extLst>
          </p:cNvPr>
          <p:cNvGraphicFramePr>
            <a:graphicFrameLocks/>
          </p:cNvGraphicFramePr>
          <p:nvPr>
            <p:extLst>
              <p:ext uri="{D42A27DB-BD31-4B8C-83A1-F6EECF244321}">
                <p14:modId xmlns:p14="http://schemas.microsoft.com/office/powerpoint/2010/main" val="3147747498"/>
              </p:ext>
            </p:extLst>
          </p:nvPr>
        </p:nvGraphicFramePr>
        <p:xfrm>
          <a:off x="272652" y="5321540"/>
          <a:ext cx="6312694" cy="4216161"/>
        </p:xfrm>
        <a:graphic>
          <a:graphicData uri="http://schemas.openxmlformats.org/drawingml/2006/table">
            <a:tbl>
              <a:tblPr/>
              <a:tblGrid>
                <a:gridCol w="4698029">
                  <a:extLst>
                    <a:ext uri="{9D8B030D-6E8A-4147-A177-3AD203B41FA5}">
                      <a16:colId xmlns:a16="http://schemas.microsoft.com/office/drawing/2014/main" val="20000"/>
                    </a:ext>
                  </a:extLst>
                </a:gridCol>
                <a:gridCol w="1614665">
                  <a:extLst>
                    <a:ext uri="{9D8B030D-6E8A-4147-A177-3AD203B41FA5}">
                      <a16:colId xmlns:a16="http://schemas.microsoft.com/office/drawing/2014/main" val="20001"/>
                    </a:ext>
                  </a:extLst>
                </a:gridCol>
              </a:tblGrid>
              <a:tr h="36509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400" b="1" i="0" u="none" strike="noStrike" cap="none" normalizeH="0" baseline="0" dirty="0">
                          <a:ln>
                            <a:noFill/>
                          </a:ln>
                          <a:solidFill>
                            <a:schemeClr val="tx1"/>
                          </a:solidFill>
                          <a:effectLst/>
                          <a:latin typeface="Bookman Old Style" pitchFamily="18" charset="0"/>
                          <a:cs typeface="Arial" pitchFamily="34" charset="0"/>
                        </a:rPr>
                        <a:t>YATIRIM YAPAN KURULUŞ SAYISI (ADET)</a:t>
                      </a:r>
                    </a:p>
                  </a:txBody>
                  <a:tcPr marL="68578" marR="68578" marT="34292" marB="34292" anchor="b"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400" b="1" i="0" u="none" strike="noStrike" cap="none" normalizeH="0" baseline="0" dirty="0">
                          <a:ln>
                            <a:noFill/>
                          </a:ln>
                          <a:solidFill>
                            <a:schemeClr val="tx1"/>
                          </a:solidFill>
                          <a:effectLst/>
                          <a:latin typeface="Bookman Old Style" pitchFamily="18" charset="0"/>
                        </a:rPr>
                        <a:t>43</a:t>
                      </a:r>
                    </a:p>
                  </a:txBody>
                  <a:tcPr marL="68578" marR="68578" marT="34292" marB="34292" anchor="b"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9875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400" b="1" i="0" u="none" strike="noStrike" cap="none" normalizeH="0" baseline="0" dirty="0">
                          <a:ln>
                            <a:noFill/>
                          </a:ln>
                          <a:solidFill>
                            <a:schemeClr val="tx1"/>
                          </a:solidFill>
                          <a:effectLst/>
                          <a:latin typeface="Bookman Old Style" pitchFamily="18" charset="0"/>
                          <a:cs typeface="Arial" pitchFamily="34" charset="0"/>
                        </a:rPr>
                        <a:t>PROJE SAYISI (ADET)</a:t>
                      </a:r>
                    </a:p>
                  </a:txBody>
                  <a:tcPr marL="68578" marR="68578" marT="34292" marB="34292" anchor="b"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400" b="1" i="0" u="none" strike="noStrike" cap="none" normalizeH="0" baseline="0" dirty="0">
                          <a:ln>
                            <a:noFill/>
                          </a:ln>
                          <a:solidFill>
                            <a:schemeClr val="tx1"/>
                          </a:solidFill>
                          <a:effectLst/>
                          <a:latin typeface="Bookman Old Style" pitchFamily="18" charset="0"/>
                        </a:rPr>
                        <a:t>1.234</a:t>
                      </a:r>
                    </a:p>
                  </a:txBody>
                  <a:tcPr marL="68578" marR="68578" marT="34292" marB="34292" anchor="b"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6509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400" b="1" i="0" u="none" strike="noStrike" cap="none" normalizeH="0" baseline="0" dirty="0">
                          <a:ln>
                            <a:noFill/>
                          </a:ln>
                          <a:solidFill>
                            <a:srgbClr val="000000"/>
                          </a:solidFill>
                          <a:effectLst/>
                          <a:latin typeface="Bookman Old Style" pitchFamily="18" charset="0"/>
                          <a:cs typeface="Arial" pitchFamily="34" charset="0"/>
                        </a:rPr>
                        <a:t>TOPLAM PROJE BEDELİ (TL)</a:t>
                      </a:r>
                    </a:p>
                  </a:txBody>
                  <a:tcPr marL="68578" marR="68578" marT="34292" marB="34292" anchor="b"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400" b="1" i="0" u="none" strike="noStrike" cap="none" normalizeH="0" baseline="0" dirty="0">
                          <a:ln>
                            <a:noFill/>
                          </a:ln>
                          <a:solidFill>
                            <a:schemeClr val="tx1"/>
                          </a:solidFill>
                          <a:effectLst/>
                          <a:latin typeface="Bookman Old Style" pitchFamily="18" charset="0"/>
                        </a:rPr>
                        <a:t>60.994.463.306</a:t>
                      </a:r>
                    </a:p>
                  </a:txBody>
                  <a:tcPr marL="68578" marR="68578" marT="34292" marB="34292" anchor="b"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66389">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400" b="1" i="0" u="none" strike="noStrike" cap="none" normalizeH="0" baseline="0" dirty="0">
                          <a:ln>
                            <a:noFill/>
                          </a:ln>
                          <a:solidFill>
                            <a:srgbClr val="000000"/>
                          </a:solidFill>
                          <a:effectLst/>
                          <a:latin typeface="Bookman Old Style" pitchFamily="18" charset="0"/>
                          <a:cs typeface="Arial" pitchFamily="34" charset="0"/>
                        </a:rPr>
                        <a:t>ÖNCEKİ YILLAR HARCAMASI (TL)</a:t>
                      </a:r>
                    </a:p>
                  </a:txBody>
                  <a:tcPr marL="68578" marR="68578" marT="34292" marB="34292" anchor="b"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400" b="1" i="0" u="none" strike="noStrike" cap="none" normalizeH="0" baseline="0" dirty="0">
                          <a:ln>
                            <a:noFill/>
                          </a:ln>
                          <a:solidFill>
                            <a:schemeClr val="tx1"/>
                          </a:solidFill>
                          <a:effectLst/>
                          <a:latin typeface="Bookman Old Style" pitchFamily="18" charset="0"/>
                        </a:rPr>
                        <a:t>21.962.810.355</a:t>
                      </a:r>
                    </a:p>
                  </a:txBody>
                  <a:tcPr marL="68578" marR="68578" marT="34292" marB="34292" anchor="b"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6768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400" b="1" i="0" u="none" strike="noStrike" cap="none" normalizeH="0" baseline="0" dirty="0">
                          <a:ln>
                            <a:noFill/>
                          </a:ln>
                          <a:solidFill>
                            <a:srgbClr val="000000"/>
                          </a:solidFill>
                          <a:effectLst/>
                          <a:latin typeface="Bookman Old Style" pitchFamily="18" charset="0"/>
                          <a:cs typeface="Arial" pitchFamily="34" charset="0"/>
                        </a:rPr>
                        <a:t>2013 YILI ÖDENEĞİ (TL)</a:t>
                      </a:r>
                    </a:p>
                  </a:txBody>
                  <a:tcPr marL="68578" marR="68578" marT="34292" marB="34292" anchor="b"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400" b="1" i="0" u="none" strike="noStrike" cap="none" normalizeH="0" baseline="0" dirty="0">
                          <a:ln>
                            <a:noFill/>
                          </a:ln>
                          <a:solidFill>
                            <a:schemeClr val="tx1"/>
                          </a:solidFill>
                          <a:effectLst/>
                          <a:latin typeface="Bookman Old Style" pitchFamily="18" charset="0"/>
                        </a:rPr>
                        <a:t>8.194.841.890</a:t>
                      </a:r>
                    </a:p>
                  </a:txBody>
                  <a:tcPr marL="68578" marR="68578" marT="34292" marB="34292" anchor="b"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6509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400" b="1" i="0" u="none" strike="noStrike" cap="none" normalizeH="0" baseline="0" dirty="0">
                          <a:ln>
                            <a:noFill/>
                          </a:ln>
                          <a:solidFill>
                            <a:srgbClr val="000000"/>
                          </a:solidFill>
                          <a:effectLst/>
                          <a:latin typeface="Bookman Old Style" pitchFamily="18" charset="0"/>
                          <a:cs typeface="Arial" pitchFamily="34" charset="0"/>
                        </a:rPr>
                        <a:t>DÖNEM SONU HARCAMASI (TL)</a:t>
                      </a:r>
                    </a:p>
                  </a:txBody>
                  <a:tcPr marL="68578" marR="68578" marT="34292" marB="34292" anchor="b"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400" b="1" i="0" u="none" strike="noStrike" cap="none" normalizeH="0" baseline="0" dirty="0">
                          <a:ln>
                            <a:noFill/>
                          </a:ln>
                          <a:solidFill>
                            <a:schemeClr val="tx1"/>
                          </a:solidFill>
                          <a:effectLst/>
                          <a:latin typeface="Bookman Old Style" pitchFamily="18" charset="0"/>
                        </a:rPr>
                        <a:t>6.606.963.068</a:t>
                      </a:r>
                    </a:p>
                  </a:txBody>
                  <a:tcPr marL="68578" marR="68578" marT="34292" marB="34292" anchor="b"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66389">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400" b="1" i="0" u="none" strike="noStrike" cap="none" normalizeH="0" baseline="0" dirty="0">
                          <a:ln>
                            <a:noFill/>
                          </a:ln>
                          <a:solidFill>
                            <a:srgbClr val="000000"/>
                          </a:solidFill>
                          <a:effectLst/>
                          <a:latin typeface="Bookman Old Style" pitchFamily="18" charset="0"/>
                          <a:cs typeface="Arial" pitchFamily="34" charset="0"/>
                        </a:rPr>
                        <a:t>NAKDİ GERÇEKLEŞME ORANI (%)</a:t>
                      </a:r>
                    </a:p>
                  </a:txBody>
                  <a:tcPr marL="68578" marR="68578" marT="34292" marB="34292" anchor="b"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400" b="1" i="0" u="none" strike="noStrike" cap="none" normalizeH="0" baseline="0" dirty="0">
                          <a:ln>
                            <a:noFill/>
                          </a:ln>
                          <a:solidFill>
                            <a:schemeClr val="tx1"/>
                          </a:solidFill>
                          <a:effectLst/>
                          <a:latin typeface="Bookman Old Style" pitchFamily="18" charset="0"/>
                        </a:rPr>
                        <a:t>81</a:t>
                      </a:r>
                    </a:p>
                  </a:txBody>
                  <a:tcPr marL="68578" marR="68578" marT="34292" marB="34292" anchor="b"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6250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400" b="1" i="0" u="none" strike="noStrike" cap="none" normalizeH="0" baseline="0" dirty="0">
                          <a:ln>
                            <a:noFill/>
                          </a:ln>
                          <a:solidFill>
                            <a:srgbClr val="000000"/>
                          </a:solidFill>
                          <a:effectLst/>
                          <a:latin typeface="Bookman Old Style" pitchFamily="18" charset="0"/>
                          <a:cs typeface="Arial" pitchFamily="34" charset="0"/>
                        </a:rPr>
                        <a:t>BİTEN PROJE SAYISI (ADET)</a:t>
                      </a:r>
                    </a:p>
                  </a:txBody>
                  <a:tcPr marL="68578" marR="68578" marT="34292" marB="34292" anchor="b"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400" b="1" i="0" u="none" strike="noStrike" cap="none" normalizeH="0" baseline="0" dirty="0">
                          <a:ln>
                            <a:noFill/>
                          </a:ln>
                          <a:solidFill>
                            <a:schemeClr val="tx1"/>
                          </a:solidFill>
                          <a:effectLst/>
                          <a:latin typeface="Bookman Old Style" pitchFamily="18" charset="0"/>
                        </a:rPr>
                        <a:t>332</a:t>
                      </a:r>
                    </a:p>
                  </a:txBody>
                  <a:tcPr marL="68578" marR="68578" marT="34292" marB="34292" anchor="b"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2884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400" b="1" i="0" u="none" strike="noStrike" cap="none" normalizeH="0" baseline="0" dirty="0">
                          <a:ln>
                            <a:noFill/>
                          </a:ln>
                          <a:solidFill>
                            <a:srgbClr val="000000"/>
                          </a:solidFill>
                          <a:effectLst/>
                          <a:latin typeface="Bookman Old Style" pitchFamily="18" charset="0"/>
                          <a:cs typeface="Arial" pitchFamily="34" charset="0"/>
                        </a:rPr>
                        <a:t>DEVAM EDEN PROJE SAYISI (ADET)</a:t>
                      </a:r>
                    </a:p>
                  </a:txBody>
                  <a:tcPr marL="68578" marR="68578" marT="34292" marB="34292" anchor="b"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400" b="1" i="0" u="none" strike="noStrike" cap="none" normalizeH="0" baseline="0" dirty="0">
                          <a:ln>
                            <a:noFill/>
                          </a:ln>
                          <a:solidFill>
                            <a:schemeClr val="tx1"/>
                          </a:solidFill>
                          <a:effectLst/>
                          <a:latin typeface="Bookman Old Style" pitchFamily="18" charset="0"/>
                        </a:rPr>
                        <a:t>455</a:t>
                      </a:r>
                    </a:p>
                  </a:txBody>
                  <a:tcPr marL="68578" marR="68578" marT="34292" marB="34292" anchor="b"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17192">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400" b="1" i="0" u="none" strike="noStrike" cap="none" normalizeH="0" baseline="0" dirty="0">
                          <a:ln>
                            <a:noFill/>
                          </a:ln>
                          <a:solidFill>
                            <a:srgbClr val="000000"/>
                          </a:solidFill>
                          <a:effectLst/>
                          <a:latin typeface="Bookman Old Style" pitchFamily="18" charset="0"/>
                          <a:cs typeface="Arial" pitchFamily="34" charset="0"/>
                        </a:rPr>
                        <a:t>İHALE AŞAMASINDAKİ PROJE SAYISI (ADET)</a:t>
                      </a:r>
                    </a:p>
                  </a:txBody>
                  <a:tcPr marL="68578" marR="68578" marT="34292" marB="34292" anchor="b"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400" b="1" i="0" u="none" strike="noStrike" cap="none" normalizeH="0" baseline="0" dirty="0">
                          <a:ln>
                            <a:noFill/>
                          </a:ln>
                          <a:solidFill>
                            <a:schemeClr val="tx1"/>
                          </a:solidFill>
                          <a:effectLst/>
                          <a:latin typeface="Bookman Old Style" pitchFamily="18" charset="0"/>
                        </a:rPr>
                        <a:t>92</a:t>
                      </a:r>
                    </a:p>
                  </a:txBody>
                  <a:tcPr marL="68578" marR="68578" marT="34292" marB="34292" anchor="b"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06561">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400" b="1" i="0" u="none" strike="noStrike" cap="none" normalizeH="0" baseline="0" dirty="0">
                          <a:ln>
                            <a:noFill/>
                          </a:ln>
                          <a:solidFill>
                            <a:srgbClr val="000000"/>
                          </a:solidFill>
                          <a:effectLst/>
                          <a:latin typeface="Bookman Old Style" pitchFamily="18" charset="0"/>
                          <a:cs typeface="Arial" pitchFamily="34" charset="0"/>
                        </a:rPr>
                        <a:t>HİÇ BAŞLANAMAYAN PROJE SAYISI (ADET)</a:t>
                      </a:r>
                    </a:p>
                  </a:txBody>
                  <a:tcPr marL="68578" marR="68578" marT="34292" marB="34292" anchor="b"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400" b="1" i="0" u="none" strike="noStrike" cap="none" normalizeH="0" baseline="0" dirty="0">
                          <a:ln>
                            <a:noFill/>
                          </a:ln>
                          <a:solidFill>
                            <a:schemeClr val="tx1"/>
                          </a:solidFill>
                          <a:effectLst/>
                          <a:latin typeface="Bookman Old Style" pitchFamily="18" charset="0"/>
                        </a:rPr>
                        <a:t>355</a:t>
                      </a:r>
                    </a:p>
                  </a:txBody>
                  <a:tcPr marL="68578" marR="68578" marT="34292" marB="34292" anchor="b"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306561">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tr-TR" sz="1400" b="1" i="0" u="none" strike="noStrike" cap="none" normalizeH="0" baseline="0" dirty="0">
                        <a:ln>
                          <a:noFill/>
                        </a:ln>
                        <a:solidFill>
                          <a:srgbClr val="000000"/>
                        </a:solidFill>
                        <a:effectLst/>
                        <a:latin typeface="Arial" pitchFamily="34" charset="0"/>
                        <a:cs typeface="Arial" pitchFamily="34" charset="0"/>
                      </a:endParaRPr>
                    </a:p>
                  </a:txBody>
                  <a:tcPr marL="68578" marR="68578" marT="34292" marB="34292" anchor="b" horzOverflow="overflow">
                    <a:lnL cap="flat">
                      <a:noFill/>
                    </a:lnL>
                    <a:lnR>
                      <a:noFill/>
                    </a:lnR>
                    <a:lnT w="28575" cap="flat" cmpd="sng" algn="ctr">
                      <a:solidFill>
                        <a:srgbClr val="000099"/>
                      </a:solidFill>
                      <a:prstDash val="solid"/>
                      <a:round/>
                      <a:headEnd type="none" w="med" len="med"/>
                      <a:tailEnd type="none" w="med" len="med"/>
                    </a:lnT>
                    <a:lnB cap="flat">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tr-TR" sz="1400" b="1" i="0" u="none" strike="noStrike" cap="none" normalizeH="0" baseline="0" dirty="0">
                        <a:ln>
                          <a:noFill/>
                        </a:ln>
                        <a:solidFill>
                          <a:srgbClr val="000000"/>
                        </a:solidFill>
                        <a:effectLst/>
                        <a:latin typeface="Arial" pitchFamily="34" charset="0"/>
                        <a:cs typeface="Arial" pitchFamily="34" charset="0"/>
                      </a:endParaRPr>
                    </a:p>
                  </a:txBody>
                  <a:tcPr marL="68578" marR="68578" marT="34292" marB="34292" anchor="b" horzOverflow="overflow">
                    <a:lnL>
                      <a:noFill/>
                    </a:lnL>
                    <a:lnR cap="flat">
                      <a:noFill/>
                    </a:lnR>
                    <a:lnT w="28575" cap="flat" cmpd="sng" algn="ctr">
                      <a:solidFill>
                        <a:srgbClr val="000099"/>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11"/>
                  </a:ext>
                </a:extLst>
              </a:tr>
            </a:tbl>
          </a:graphicData>
        </a:graphic>
      </p:graphicFrame>
      <p:sp>
        <p:nvSpPr>
          <p:cNvPr id="5" name="Slayt Numarası Yer Tutucusu 4">
            <a:extLst>
              <a:ext uri="{FF2B5EF4-FFF2-40B4-BE49-F238E27FC236}">
                <a16:creationId xmlns:a16="http://schemas.microsoft.com/office/drawing/2014/main" id="{41C5E8B4-AB72-47D3-A2F2-2E4FE5CF4DE9}"/>
              </a:ext>
            </a:extLst>
          </p:cNvPr>
          <p:cNvSpPr>
            <a:spLocks noGrp="1"/>
          </p:cNvSpPr>
          <p:nvPr>
            <p:ph type="sldNum" sz="quarter" idx="12"/>
          </p:nvPr>
        </p:nvSpPr>
        <p:spPr/>
        <p:txBody>
          <a:bodyPr/>
          <a:lstStyle/>
          <a:p>
            <a:pPr>
              <a:defRPr/>
            </a:pPr>
            <a:fld id="{B933E86D-47FE-4A98-B91B-91FFE54D33EE}" type="slidenum">
              <a:rPr lang="tr-TR" smtClean="0"/>
              <a:pPr>
                <a:defRPr/>
              </a:pPr>
              <a:t>53</a:t>
            </a:fld>
            <a:endParaRPr lang="tr-TR"/>
          </a:p>
        </p:txBody>
      </p:sp>
    </p:spTree>
    <p:extLst>
      <p:ext uri="{BB962C8B-B14F-4D97-AF65-F5344CB8AC3E}">
        <p14:creationId xmlns:p14="http://schemas.microsoft.com/office/powerpoint/2010/main" val="515245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Tablo"/>
          <p:cNvGraphicFramePr>
            <a:graphicFrameLocks noGrp="1"/>
          </p:cNvGraphicFramePr>
          <p:nvPr>
            <p:extLst>
              <p:ext uri="{D42A27DB-BD31-4B8C-83A1-F6EECF244321}">
                <p14:modId xmlns:p14="http://schemas.microsoft.com/office/powerpoint/2010/main" val="2909392604"/>
              </p:ext>
            </p:extLst>
          </p:nvPr>
        </p:nvGraphicFramePr>
        <p:xfrm>
          <a:off x="134635" y="370683"/>
          <a:ext cx="6588732" cy="8938403"/>
        </p:xfrm>
        <a:graphic>
          <a:graphicData uri="http://schemas.openxmlformats.org/drawingml/2006/table">
            <a:tbl>
              <a:tblPr/>
              <a:tblGrid>
                <a:gridCol w="933403">
                  <a:extLst>
                    <a:ext uri="{9D8B030D-6E8A-4147-A177-3AD203B41FA5}">
                      <a16:colId xmlns:a16="http://schemas.microsoft.com/office/drawing/2014/main" val="20000"/>
                    </a:ext>
                  </a:extLst>
                </a:gridCol>
                <a:gridCol w="1002826">
                  <a:extLst>
                    <a:ext uri="{9D8B030D-6E8A-4147-A177-3AD203B41FA5}">
                      <a16:colId xmlns:a16="http://schemas.microsoft.com/office/drawing/2014/main" val="20001"/>
                    </a:ext>
                  </a:extLst>
                </a:gridCol>
                <a:gridCol w="774707">
                  <a:extLst>
                    <a:ext uri="{9D8B030D-6E8A-4147-A177-3AD203B41FA5}">
                      <a16:colId xmlns:a16="http://schemas.microsoft.com/office/drawing/2014/main" val="20002"/>
                    </a:ext>
                  </a:extLst>
                </a:gridCol>
                <a:gridCol w="788533">
                  <a:extLst>
                    <a:ext uri="{9D8B030D-6E8A-4147-A177-3AD203B41FA5}">
                      <a16:colId xmlns:a16="http://schemas.microsoft.com/office/drawing/2014/main" val="20003"/>
                    </a:ext>
                  </a:extLst>
                </a:gridCol>
                <a:gridCol w="819490">
                  <a:extLst>
                    <a:ext uri="{9D8B030D-6E8A-4147-A177-3AD203B41FA5}">
                      <a16:colId xmlns:a16="http://schemas.microsoft.com/office/drawing/2014/main" val="20004"/>
                    </a:ext>
                  </a:extLst>
                </a:gridCol>
                <a:gridCol w="756591">
                  <a:extLst>
                    <a:ext uri="{9D8B030D-6E8A-4147-A177-3AD203B41FA5}">
                      <a16:colId xmlns:a16="http://schemas.microsoft.com/office/drawing/2014/main" val="20005"/>
                    </a:ext>
                  </a:extLst>
                </a:gridCol>
                <a:gridCol w="756591">
                  <a:extLst>
                    <a:ext uri="{9D8B030D-6E8A-4147-A177-3AD203B41FA5}">
                      <a16:colId xmlns:a16="http://schemas.microsoft.com/office/drawing/2014/main" val="20006"/>
                    </a:ext>
                  </a:extLst>
                </a:gridCol>
                <a:gridCol w="756591">
                  <a:extLst>
                    <a:ext uri="{9D8B030D-6E8A-4147-A177-3AD203B41FA5}">
                      <a16:colId xmlns:a16="http://schemas.microsoft.com/office/drawing/2014/main" val="20007"/>
                    </a:ext>
                  </a:extLst>
                </a:gridCol>
              </a:tblGrid>
              <a:tr h="38908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rgbClr val="000099"/>
                          </a:solidFill>
                          <a:effectLst/>
                          <a:latin typeface="Bookman Old Style" pitchFamily="18" charset="0"/>
                          <a:cs typeface="Arial" pitchFamily="34" charset="0"/>
                        </a:rPr>
                        <a:t>BELEDİYE ADI</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rgbClr val="000099"/>
                          </a:solidFill>
                          <a:effectLst/>
                          <a:latin typeface="Bookman Old Style" pitchFamily="18" charset="0"/>
                          <a:cs typeface="Arial" pitchFamily="34" charset="0"/>
                        </a:rPr>
                        <a:t>2000 GNS Nüfusu</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rgbClr val="000099"/>
                          </a:solidFill>
                          <a:effectLst/>
                          <a:latin typeface="Bookman Old Style" pitchFamily="18" charset="0"/>
                          <a:cs typeface="Arial" pitchFamily="34" charset="0"/>
                        </a:rPr>
                        <a:t>2007 ADNKS</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rgbClr val="000099"/>
                          </a:solidFill>
                          <a:effectLst/>
                          <a:latin typeface="Bookman Old Style" pitchFamily="18" charset="0"/>
                          <a:cs typeface="Arial" pitchFamily="34" charset="0"/>
                        </a:rPr>
                        <a:t>2009  NÜFUS</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rgbClr val="000099"/>
                          </a:solidFill>
                          <a:effectLst/>
                          <a:latin typeface="Bookman Old Style" pitchFamily="18" charset="0"/>
                          <a:cs typeface="Arial" pitchFamily="34" charset="0"/>
                        </a:rPr>
                        <a:t>2010 NÜFUS</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rgbClr val="000099"/>
                          </a:solidFill>
                          <a:effectLst/>
                          <a:latin typeface="Bookman Old Style" pitchFamily="18" charset="0"/>
                          <a:cs typeface="Arial" pitchFamily="34" charset="0"/>
                        </a:rPr>
                        <a:t>2011 NÜFUS</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rgbClr val="000099"/>
                          </a:solidFill>
                          <a:effectLst/>
                          <a:latin typeface="Bookman Old Style" pitchFamily="18" charset="0"/>
                          <a:cs typeface="Arial" pitchFamily="34" charset="0"/>
                        </a:rPr>
                        <a:t>2012 NÜFUS</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rgbClr val="000099"/>
                          </a:solidFill>
                          <a:effectLst/>
                          <a:latin typeface="Bookman Old Style" pitchFamily="18" charset="0"/>
                          <a:cs typeface="Arial" pitchFamily="34" charset="0"/>
                        </a:rPr>
                        <a:t>2013</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0"/>
                  </a:ext>
                </a:extLst>
              </a:tr>
              <a:tr h="20852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Adalar</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17.760</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10.460</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14.341</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14.221</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13.883</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14.552</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16.166</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0852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Avcılar</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233.749</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a:ln>
                            <a:noFill/>
                          </a:ln>
                          <a:solidFill>
                            <a:schemeClr val="tx1"/>
                          </a:solidFill>
                          <a:effectLst/>
                          <a:latin typeface="Bookman Old Style" pitchFamily="18" charset="0"/>
                          <a:cs typeface="Arial" pitchFamily="34" charset="0"/>
                        </a:rPr>
                        <a:t>323.596</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348.635</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364.682</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a:ln>
                            <a:noFill/>
                          </a:ln>
                          <a:solidFill>
                            <a:schemeClr val="tx1"/>
                          </a:solidFill>
                          <a:effectLst/>
                          <a:latin typeface="Bookman Old Style" pitchFamily="18" charset="0"/>
                          <a:cs typeface="Arial" pitchFamily="34" charset="0"/>
                        </a:rPr>
                        <a:t>383.736</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395.274</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407.240</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0852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Bağcılar</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556.519</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719.267</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a:ln>
                            <a:noFill/>
                          </a:ln>
                          <a:solidFill>
                            <a:schemeClr val="tx1"/>
                          </a:solidFill>
                          <a:effectLst/>
                          <a:latin typeface="Bookman Old Style" pitchFamily="18" charset="0"/>
                          <a:cs typeface="Arial" pitchFamily="34" charset="0"/>
                        </a:rPr>
                        <a:t>724.268</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738.809</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a:ln>
                            <a:noFill/>
                          </a:ln>
                          <a:solidFill>
                            <a:schemeClr val="tx1"/>
                          </a:solidFill>
                          <a:effectLst/>
                          <a:latin typeface="Bookman Old Style" pitchFamily="18" charset="0"/>
                          <a:cs typeface="Arial" pitchFamily="34" charset="0"/>
                        </a:rPr>
                        <a:t>746.650</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749.024</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752.250</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0852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Bahçelievler</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478.623</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571.711</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a:ln>
                            <a:noFill/>
                          </a:ln>
                          <a:solidFill>
                            <a:schemeClr val="tx1"/>
                          </a:solidFill>
                          <a:effectLst/>
                          <a:latin typeface="Bookman Old Style" pitchFamily="18" charset="0"/>
                          <a:cs typeface="Arial" pitchFamily="34" charset="0"/>
                        </a:rPr>
                        <a:t>576.799</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590.063</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a:ln>
                            <a:noFill/>
                          </a:ln>
                          <a:solidFill>
                            <a:schemeClr val="tx1"/>
                          </a:solidFill>
                          <a:effectLst/>
                          <a:latin typeface="Bookman Old Style" pitchFamily="18" charset="0"/>
                          <a:cs typeface="Arial" pitchFamily="34" charset="0"/>
                        </a:rPr>
                        <a:t>600.900</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600.162</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602.931</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0852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Bakırköy</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208.398</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214.821</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a:ln>
                            <a:noFill/>
                          </a:ln>
                          <a:solidFill>
                            <a:schemeClr val="tx1"/>
                          </a:solidFill>
                          <a:effectLst/>
                          <a:latin typeface="Bookman Old Style" pitchFamily="18" charset="0"/>
                          <a:cs typeface="Arial" pitchFamily="34" charset="0"/>
                        </a:rPr>
                        <a:t>218.352</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219.145</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a:ln>
                            <a:noFill/>
                          </a:ln>
                          <a:solidFill>
                            <a:schemeClr val="tx1"/>
                          </a:solidFill>
                          <a:effectLst/>
                          <a:latin typeface="Bookman Old Style" pitchFamily="18" charset="0"/>
                          <a:cs typeface="Arial" pitchFamily="34" charset="0"/>
                        </a:rPr>
                        <a:t>220.663</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221.336</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220.974</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0852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Bayrampaşa</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246.006</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272.196</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269.425</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269.481</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a:ln>
                            <a:noFill/>
                          </a:ln>
                          <a:solidFill>
                            <a:schemeClr val="tx1"/>
                          </a:solidFill>
                          <a:effectLst/>
                          <a:latin typeface="Bookman Old Style" pitchFamily="18" charset="0"/>
                          <a:cs typeface="Arial" pitchFamily="34" charset="0"/>
                        </a:rPr>
                        <a:t>269.709</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269.774</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269.667</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0852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Beşiktaş</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190.813</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191.513</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a:ln>
                            <a:noFill/>
                          </a:ln>
                          <a:solidFill>
                            <a:schemeClr val="tx1"/>
                          </a:solidFill>
                          <a:effectLst/>
                          <a:latin typeface="Bookman Old Style" pitchFamily="18" charset="0"/>
                          <a:cs typeface="Arial" pitchFamily="34" charset="0"/>
                        </a:rPr>
                        <a:t>185.054</a:t>
                      </a:r>
                      <a:endParaRPr kumimoji="0" lang="tr-TR" sz="900" b="1" i="0" u="none" strike="noStrike" cap="none" normalizeH="0" baseline="0" dirty="0">
                        <a:ln>
                          <a:noFill/>
                        </a:ln>
                        <a:solidFill>
                          <a:schemeClr val="tx1"/>
                        </a:solidFill>
                        <a:effectLst/>
                        <a:latin typeface="Bookman Old Style" pitchFamily="18" charset="0"/>
                        <a:cs typeface="Arial" pitchFamily="34" charset="0"/>
                      </a:endParaRP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184.390</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187.053</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186.067</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186.570</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0852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Beykoz  </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210.832</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241.833</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a:ln>
                            <a:noFill/>
                          </a:ln>
                          <a:solidFill>
                            <a:schemeClr val="tx1"/>
                          </a:solidFill>
                          <a:effectLst/>
                          <a:latin typeface="Bookman Old Style" pitchFamily="18" charset="0"/>
                          <a:cs typeface="Arial" pitchFamily="34" charset="0"/>
                        </a:rPr>
                        <a:t>244.137</a:t>
                      </a:r>
                      <a:endParaRPr kumimoji="0" lang="tr-TR" sz="900" b="1" i="0" u="none" strike="noStrike" cap="none" normalizeH="0" baseline="0" dirty="0">
                        <a:ln>
                          <a:noFill/>
                        </a:ln>
                        <a:solidFill>
                          <a:schemeClr val="tx1"/>
                        </a:solidFill>
                        <a:effectLst/>
                        <a:latin typeface="Bookman Old Style" pitchFamily="18" charset="0"/>
                        <a:cs typeface="Arial" pitchFamily="34" charset="0"/>
                      </a:endParaRP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246.136</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247.284</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246.352</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248.056</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0852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Beyoğlu</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231.900</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247.256</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244.516</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248.084</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248.206</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246.152</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245.219</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20852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B.çekmece</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384.089</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688.774</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171.222</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182.017</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192.843</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201.077</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211.000</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20852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Çatalca</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81.589</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89.158</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63.277</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62.001</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63.379</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63.467</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65.811</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20852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a:ln>
                            <a:noFill/>
                          </a:ln>
                          <a:solidFill>
                            <a:schemeClr val="tx1"/>
                          </a:solidFill>
                          <a:effectLst/>
                          <a:latin typeface="Bookman Old Style" pitchFamily="18" charset="0"/>
                          <a:cs typeface="Arial" pitchFamily="34" charset="0"/>
                        </a:rPr>
                        <a:t>Eminönü(**)</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a:ln>
                            <a:noFill/>
                          </a:ln>
                          <a:solidFill>
                            <a:schemeClr val="tx1"/>
                          </a:solidFill>
                          <a:effectLst/>
                          <a:latin typeface="Bookman Old Style" pitchFamily="18" charset="0"/>
                          <a:cs typeface="Arial" pitchFamily="34" charset="0"/>
                        </a:rPr>
                        <a:t>55.635</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32.557</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20852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Esenler</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a:ln>
                            <a:noFill/>
                          </a:ln>
                          <a:solidFill>
                            <a:schemeClr val="tx1"/>
                          </a:solidFill>
                          <a:effectLst/>
                          <a:latin typeface="Bookman Old Style" pitchFamily="18" charset="0"/>
                          <a:cs typeface="Arial" pitchFamily="34" charset="0"/>
                        </a:rPr>
                        <a:t>380.709</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517.235</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459.980</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461.072</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461.382</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458.694</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461.621</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r h="20852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Eyüp </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a:ln>
                            <a:noFill/>
                          </a:ln>
                          <a:solidFill>
                            <a:schemeClr val="tx1"/>
                          </a:solidFill>
                          <a:effectLst/>
                          <a:latin typeface="Bookman Old Style" pitchFamily="18" charset="0"/>
                          <a:cs typeface="Arial" pitchFamily="34" charset="0"/>
                        </a:rPr>
                        <a:t>255.912</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325.532</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331.548</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338.329</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345.790</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356.512</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361.531</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4"/>
                  </a:ext>
                </a:extLst>
              </a:tr>
              <a:tr h="20852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Fatih</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a:ln>
                            <a:noFill/>
                          </a:ln>
                          <a:solidFill>
                            <a:schemeClr val="tx1"/>
                          </a:solidFill>
                          <a:effectLst/>
                          <a:latin typeface="Bookman Old Style" pitchFamily="18" charset="0"/>
                          <a:cs typeface="Arial" pitchFamily="34" charset="0"/>
                        </a:rPr>
                        <a:t>403.508</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a:ln>
                            <a:noFill/>
                          </a:ln>
                          <a:solidFill>
                            <a:schemeClr val="tx1"/>
                          </a:solidFill>
                          <a:effectLst/>
                          <a:latin typeface="Bookman Old Style" pitchFamily="18" charset="0"/>
                          <a:cs typeface="Arial" pitchFamily="34" charset="0"/>
                        </a:rPr>
                        <a:t>422.941</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433.796</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431.147</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a:ln>
                            <a:noFill/>
                          </a:ln>
                          <a:solidFill>
                            <a:schemeClr val="tx1"/>
                          </a:solidFill>
                          <a:effectLst/>
                          <a:latin typeface="Bookman Old Style" pitchFamily="18" charset="0"/>
                          <a:cs typeface="Arial" pitchFamily="34" charset="0"/>
                        </a:rPr>
                        <a:t>429.351</a:t>
                      </a:r>
                      <a:endParaRPr kumimoji="0" lang="tr-TR" sz="900" b="1" i="0" u="none" strike="noStrike" cap="none" normalizeH="0" baseline="0" dirty="0">
                        <a:ln>
                          <a:noFill/>
                        </a:ln>
                        <a:solidFill>
                          <a:schemeClr val="tx1"/>
                        </a:solidFill>
                        <a:effectLst/>
                        <a:latin typeface="Bookman Old Style" pitchFamily="18" charset="0"/>
                        <a:cs typeface="Arial" pitchFamily="34" charset="0"/>
                      </a:endParaRP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428.857</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425.875</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5"/>
                  </a:ext>
                </a:extLst>
              </a:tr>
              <a:tr h="20852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Gaziosmanpaşa</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a:ln>
                            <a:noFill/>
                          </a:ln>
                          <a:solidFill>
                            <a:schemeClr val="tx1"/>
                          </a:solidFill>
                          <a:effectLst/>
                          <a:latin typeface="Bookman Old Style" pitchFamily="18" charset="0"/>
                          <a:cs typeface="Arial" pitchFamily="34" charset="0"/>
                        </a:rPr>
                        <a:t>752.389</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a:ln>
                            <a:noFill/>
                          </a:ln>
                          <a:solidFill>
                            <a:schemeClr val="tx1"/>
                          </a:solidFill>
                          <a:effectLst/>
                          <a:latin typeface="Bookman Old Style" pitchFamily="18" charset="0"/>
                          <a:cs typeface="Arial" pitchFamily="34" charset="0"/>
                        </a:rPr>
                        <a:t>1.013.048</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461.230</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474.259</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a:ln>
                            <a:noFill/>
                          </a:ln>
                          <a:solidFill>
                            <a:schemeClr val="tx1"/>
                          </a:solidFill>
                          <a:effectLst/>
                          <a:latin typeface="Bookman Old Style" pitchFamily="18" charset="0"/>
                          <a:cs typeface="Arial" pitchFamily="34" charset="0"/>
                        </a:rPr>
                        <a:t>482.553</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488.258</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495.006</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6"/>
                  </a:ext>
                </a:extLst>
              </a:tr>
              <a:tr h="20852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Güngören</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272.950</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318.545</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a:ln>
                            <a:noFill/>
                          </a:ln>
                          <a:solidFill>
                            <a:schemeClr val="tx1"/>
                          </a:solidFill>
                          <a:effectLst/>
                          <a:latin typeface="Bookman Old Style" pitchFamily="18" charset="0"/>
                          <a:cs typeface="Arial" pitchFamily="34" charset="0"/>
                        </a:rPr>
                        <a:t>311.672</a:t>
                      </a:r>
                      <a:endParaRPr kumimoji="0" lang="tr-TR" sz="900" b="1" i="0" u="none" strike="noStrike" cap="none" normalizeH="0" baseline="0" dirty="0">
                        <a:ln>
                          <a:noFill/>
                        </a:ln>
                        <a:solidFill>
                          <a:schemeClr val="tx1"/>
                        </a:solidFill>
                        <a:effectLst/>
                        <a:latin typeface="Bookman Old Style" pitchFamily="18" charset="0"/>
                        <a:cs typeface="Arial" pitchFamily="34" charset="0"/>
                      </a:endParaRP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309.624</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309.135</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307.573</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306.854</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7"/>
                  </a:ext>
                </a:extLst>
              </a:tr>
              <a:tr h="20852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a:ln>
                            <a:noFill/>
                          </a:ln>
                          <a:solidFill>
                            <a:schemeClr val="tx1"/>
                          </a:solidFill>
                          <a:effectLst/>
                          <a:latin typeface="Bookman Old Style" pitchFamily="18" charset="0"/>
                          <a:cs typeface="Arial" pitchFamily="34" charset="0"/>
                        </a:rPr>
                        <a:t>Kadıköy </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663.299</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a:ln>
                            <a:noFill/>
                          </a:ln>
                          <a:solidFill>
                            <a:schemeClr val="tx1"/>
                          </a:solidFill>
                          <a:effectLst/>
                          <a:latin typeface="Bookman Old Style" pitchFamily="18" charset="0"/>
                          <a:cs typeface="Arial" pitchFamily="34" charset="0"/>
                        </a:rPr>
                        <a:t>744.670</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529.191</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532.835</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531.997</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521.005</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506.293</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8"/>
                  </a:ext>
                </a:extLst>
              </a:tr>
              <a:tr h="20852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a:ln>
                            <a:noFill/>
                          </a:ln>
                          <a:solidFill>
                            <a:schemeClr val="tx1"/>
                          </a:solidFill>
                          <a:effectLst/>
                          <a:latin typeface="Bookman Old Style" pitchFamily="18" charset="0"/>
                          <a:cs typeface="Arial" pitchFamily="34" charset="0"/>
                        </a:rPr>
                        <a:t>Kağıthane</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345.239</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a:ln>
                            <a:noFill/>
                          </a:ln>
                          <a:solidFill>
                            <a:schemeClr val="tx1"/>
                          </a:solidFill>
                          <a:effectLst/>
                          <a:latin typeface="Bookman Old Style" pitchFamily="18" charset="0"/>
                          <a:cs typeface="Arial" pitchFamily="34" charset="0"/>
                        </a:rPr>
                        <a:t>418.229</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413.797</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416.515</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419.865</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421.356</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428.755</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9"/>
                  </a:ext>
                </a:extLst>
              </a:tr>
              <a:tr h="20852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a:ln>
                            <a:noFill/>
                          </a:ln>
                          <a:solidFill>
                            <a:schemeClr val="tx1"/>
                          </a:solidFill>
                          <a:effectLst/>
                          <a:latin typeface="Bookman Old Style" pitchFamily="18" charset="0"/>
                          <a:cs typeface="Arial" pitchFamily="34" charset="0"/>
                        </a:rPr>
                        <a:t>Kartal </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a:ln>
                            <a:noFill/>
                          </a:ln>
                          <a:solidFill>
                            <a:schemeClr val="tx1"/>
                          </a:solidFill>
                          <a:effectLst/>
                          <a:latin typeface="Bookman Old Style" pitchFamily="18" charset="0"/>
                          <a:cs typeface="Arial" pitchFamily="34" charset="0"/>
                        </a:rPr>
                        <a:t>407.865</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541.209</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a:ln>
                            <a:noFill/>
                          </a:ln>
                          <a:solidFill>
                            <a:schemeClr val="tx1"/>
                          </a:solidFill>
                          <a:effectLst/>
                          <a:latin typeface="Bookman Old Style" pitchFamily="18" charset="0"/>
                          <a:cs typeface="Arial" pitchFamily="34" charset="0"/>
                        </a:rPr>
                        <a:t>426.680</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432.199</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440.887</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443.293</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447.110</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20"/>
                  </a:ext>
                </a:extLst>
              </a:tr>
              <a:tr h="20852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a:ln>
                            <a:noFill/>
                          </a:ln>
                          <a:solidFill>
                            <a:schemeClr val="tx1"/>
                          </a:solidFill>
                          <a:effectLst/>
                          <a:latin typeface="Bookman Old Style" pitchFamily="18" charset="0"/>
                          <a:cs typeface="Arial" pitchFamily="34" charset="0"/>
                        </a:rPr>
                        <a:t>Küçükçekmece</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594.524</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a:ln>
                            <a:noFill/>
                          </a:ln>
                          <a:solidFill>
                            <a:schemeClr val="tx1"/>
                          </a:solidFill>
                          <a:effectLst/>
                          <a:latin typeface="Bookman Old Style" pitchFamily="18" charset="0"/>
                          <a:cs typeface="Arial" pitchFamily="34" charset="0"/>
                        </a:rPr>
                        <a:t>785.392</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a:ln>
                            <a:noFill/>
                          </a:ln>
                          <a:solidFill>
                            <a:schemeClr val="tx1"/>
                          </a:solidFill>
                          <a:effectLst/>
                          <a:latin typeface="Bookman Old Style" pitchFamily="18" charset="0"/>
                          <a:cs typeface="Arial" pitchFamily="34" charset="0"/>
                        </a:rPr>
                        <a:t>674.795</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695.988</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711.112</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721.911</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740.090</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21"/>
                  </a:ext>
                </a:extLst>
              </a:tr>
              <a:tr h="20852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a:ln>
                            <a:noFill/>
                          </a:ln>
                          <a:solidFill>
                            <a:schemeClr val="tx1"/>
                          </a:solidFill>
                          <a:effectLst/>
                          <a:latin typeface="Bookman Old Style" pitchFamily="18" charset="0"/>
                          <a:cs typeface="Arial" pitchFamily="34" charset="0"/>
                        </a:rPr>
                        <a:t>Maltepe</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355.384</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a:ln>
                            <a:noFill/>
                          </a:ln>
                          <a:solidFill>
                            <a:schemeClr val="tx1"/>
                          </a:solidFill>
                          <a:effectLst/>
                          <a:latin typeface="Bookman Old Style" pitchFamily="18" charset="0"/>
                          <a:cs typeface="Arial" pitchFamily="34" charset="0"/>
                        </a:rPr>
                        <a:t>415.117</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427.041</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438.257</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452.099</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460.955</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471.059</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22"/>
                  </a:ext>
                </a:extLst>
              </a:tr>
              <a:tr h="20852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a:ln>
                            <a:noFill/>
                          </a:ln>
                          <a:solidFill>
                            <a:schemeClr val="tx1"/>
                          </a:solidFill>
                          <a:effectLst/>
                          <a:latin typeface="Bookman Old Style" pitchFamily="18" charset="0"/>
                          <a:cs typeface="Arial" pitchFamily="34" charset="0"/>
                        </a:rPr>
                        <a:t>Pendik</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389.657</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a:ln>
                            <a:noFill/>
                          </a:ln>
                          <a:solidFill>
                            <a:schemeClr val="tx1"/>
                          </a:solidFill>
                          <a:effectLst/>
                          <a:latin typeface="Bookman Old Style" pitchFamily="18" charset="0"/>
                          <a:cs typeface="Arial" pitchFamily="34" charset="0"/>
                        </a:rPr>
                        <a:t>520.486</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a:ln>
                            <a:noFill/>
                          </a:ln>
                          <a:solidFill>
                            <a:schemeClr val="tx1"/>
                          </a:solidFill>
                          <a:effectLst/>
                          <a:latin typeface="Bookman Old Style" pitchFamily="18" charset="0"/>
                          <a:cs typeface="Arial" pitchFamily="34" charset="0"/>
                        </a:rPr>
                        <a:t>562.122</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585.196</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609.535</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625.797</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646.375</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23"/>
                  </a:ext>
                </a:extLst>
              </a:tr>
              <a:tr h="20852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a:ln>
                            <a:noFill/>
                          </a:ln>
                          <a:solidFill>
                            <a:schemeClr val="tx1"/>
                          </a:solidFill>
                          <a:effectLst/>
                          <a:latin typeface="Bookman Old Style" pitchFamily="18" charset="0"/>
                          <a:cs typeface="Arial" pitchFamily="34" charset="0"/>
                        </a:rPr>
                        <a:t>Sarıyer </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242.543</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a:ln>
                            <a:noFill/>
                          </a:ln>
                          <a:solidFill>
                            <a:schemeClr val="tx1"/>
                          </a:solidFill>
                          <a:effectLst/>
                          <a:latin typeface="Bookman Old Style" pitchFamily="18" charset="0"/>
                          <a:cs typeface="Arial" pitchFamily="34" charset="0"/>
                        </a:rPr>
                        <a:t>276.407</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a:ln>
                            <a:noFill/>
                          </a:ln>
                          <a:solidFill>
                            <a:schemeClr val="tx1"/>
                          </a:solidFill>
                          <a:effectLst/>
                          <a:latin typeface="Bookman Old Style" pitchFamily="18" charset="0"/>
                          <a:cs typeface="Arial" pitchFamily="34" charset="0"/>
                        </a:rPr>
                        <a:t>278.527</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280.802</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287.309</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defRPr/>
                      </a:pPr>
                      <a:r>
                        <a:rPr kumimoji="0" lang="tr-TR" sz="900" b="1" i="0" u="none" strike="noStrike" cap="none" normalizeH="0" baseline="0" dirty="0">
                          <a:ln>
                            <a:noFill/>
                          </a:ln>
                          <a:solidFill>
                            <a:schemeClr val="tx1"/>
                          </a:solidFill>
                          <a:effectLst/>
                          <a:latin typeface="Bookman Old Style" pitchFamily="18" charset="0"/>
                          <a:cs typeface="Arial" pitchFamily="34" charset="0"/>
                        </a:rPr>
                        <a:t>289.959</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defRPr/>
                      </a:pPr>
                      <a:r>
                        <a:rPr kumimoji="0" lang="tr-TR" sz="900" b="1" i="0" u="none" strike="noStrike" cap="none" normalizeH="0" baseline="0" dirty="0">
                          <a:ln>
                            <a:noFill/>
                          </a:ln>
                          <a:solidFill>
                            <a:schemeClr val="tx1"/>
                          </a:solidFill>
                          <a:effectLst/>
                          <a:latin typeface="Bookman Old Style" pitchFamily="18" charset="0"/>
                          <a:cs typeface="Arial" pitchFamily="34" charset="0"/>
                        </a:rPr>
                        <a:t>335.598</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24"/>
                  </a:ext>
                </a:extLst>
              </a:tr>
              <a:tr h="20852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Silivri</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a:ln>
                            <a:noFill/>
                          </a:ln>
                          <a:solidFill>
                            <a:schemeClr val="tx1"/>
                          </a:solidFill>
                          <a:effectLst/>
                          <a:latin typeface="Bookman Old Style" pitchFamily="18" charset="0"/>
                          <a:cs typeface="Arial" pitchFamily="34" charset="0"/>
                        </a:rPr>
                        <a:t>108.155</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a:ln>
                            <a:noFill/>
                          </a:ln>
                          <a:solidFill>
                            <a:schemeClr val="tx1"/>
                          </a:solidFill>
                          <a:effectLst/>
                          <a:latin typeface="Bookman Old Style" pitchFamily="18" charset="0"/>
                          <a:cs typeface="Arial" pitchFamily="34" charset="0"/>
                        </a:rPr>
                        <a:t>125.364</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a:ln>
                            <a:noFill/>
                          </a:ln>
                          <a:solidFill>
                            <a:schemeClr val="tx1"/>
                          </a:solidFill>
                          <a:effectLst/>
                          <a:latin typeface="Bookman Old Style" pitchFamily="18" charset="0"/>
                          <a:cs typeface="Arial" pitchFamily="34" charset="0"/>
                        </a:rPr>
                        <a:t>134.660</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138.797</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144.781</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150.183</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155.923</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25"/>
                  </a:ext>
                </a:extLst>
              </a:tr>
              <a:tr h="20852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a:ln>
                            <a:noFill/>
                          </a:ln>
                          <a:solidFill>
                            <a:schemeClr val="tx1"/>
                          </a:solidFill>
                          <a:effectLst/>
                          <a:latin typeface="Bookman Old Style" pitchFamily="18" charset="0"/>
                          <a:cs typeface="Arial" pitchFamily="34" charset="0"/>
                        </a:rPr>
                        <a:t>Sultanbeyli</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175.700</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272.758</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a:ln>
                            <a:noFill/>
                          </a:ln>
                          <a:solidFill>
                            <a:schemeClr val="tx1"/>
                          </a:solidFill>
                          <a:effectLst/>
                          <a:latin typeface="Bookman Old Style" pitchFamily="18" charset="0"/>
                          <a:cs typeface="Arial" pitchFamily="34" charset="0"/>
                        </a:rPr>
                        <a:t>286.622</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291.063</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298.143</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302.388</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309.347</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26"/>
                  </a:ext>
                </a:extLst>
              </a:tr>
              <a:tr h="20852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a:ln>
                            <a:noFill/>
                          </a:ln>
                          <a:solidFill>
                            <a:schemeClr val="tx1"/>
                          </a:solidFill>
                          <a:effectLst/>
                          <a:latin typeface="Bookman Old Style" pitchFamily="18" charset="0"/>
                          <a:cs typeface="Arial" pitchFamily="34" charset="0"/>
                        </a:rPr>
                        <a:t>Şile</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a:ln>
                            <a:noFill/>
                          </a:ln>
                          <a:solidFill>
                            <a:schemeClr val="tx1"/>
                          </a:solidFill>
                          <a:effectLst/>
                          <a:latin typeface="Bookman Old Style" pitchFamily="18" charset="0"/>
                          <a:cs typeface="Arial" pitchFamily="34" charset="0"/>
                        </a:rPr>
                        <a:t>32.447</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25.169</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a:ln>
                            <a:noFill/>
                          </a:ln>
                          <a:solidFill>
                            <a:schemeClr val="tx1"/>
                          </a:solidFill>
                          <a:effectLst/>
                          <a:latin typeface="Bookman Old Style" pitchFamily="18" charset="0"/>
                          <a:cs typeface="Arial" pitchFamily="34" charset="0"/>
                        </a:rPr>
                        <a:t>28.325</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28.119</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28.847</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30.218</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31.718</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27"/>
                  </a:ext>
                </a:extLst>
              </a:tr>
              <a:tr h="20852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a:ln>
                            <a:noFill/>
                          </a:ln>
                          <a:solidFill>
                            <a:schemeClr val="tx1"/>
                          </a:solidFill>
                          <a:effectLst/>
                          <a:latin typeface="Bookman Old Style" pitchFamily="18" charset="0"/>
                          <a:cs typeface="Arial" pitchFamily="34" charset="0"/>
                        </a:rPr>
                        <a:t>Şişli</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a:ln>
                            <a:noFill/>
                          </a:ln>
                          <a:solidFill>
                            <a:schemeClr val="tx1"/>
                          </a:solidFill>
                          <a:effectLst/>
                          <a:latin typeface="Bookman Old Style" pitchFamily="18" charset="0"/>
                          <a:cs typeface="Arial" pitchFamily="34" charset="0"/>
                        </a:rPr>
                        <a:t>270.674</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314.684</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316.058</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317.337</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a:ln>
                            <a:noFill/>
                          </a:ln>
                          <a:solidFill>
                            <a:schemeClr val="tx1"/>
                          </a:solidFill>
                          <a:effectLst/>
                          <a:latin typeface="Bookman Old Style" pitchFamily="18" charset="0"/>
                          <a:cs typeface="Arial" pitchFamily="34" charset="0"/>
                        </a:rPr>
                        <a:t>320.763</a:t>
                      </a:r>
                      <a:endParaRPr kumimoji="0" lang="tr-TR" sz="900" b="1" i="0" u="none" strike="noStrike" cap="none" normalizeH="0" baseline="0" dirty="0">
                        <a:ln>
                          <a:noFill/>
                        </a:ln>
                        <a:solidFill>
                          <a:schemeClr val="tx1"/>
                        </a:solidFill>
                        <a:effectLst/>
                        <a:latin typeface="Bookman Old Style" pitchFamily="18" charset="0"/>
                        <a:cs typeface="Arial" pitchFamily="34" charset="0"/>
                      </a:endParaRP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318.217</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274.420</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28"/>
                  </a:ext>
                </a:extLst>
              </a:tr>
              <a:tr h="20852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a:ln>
                            <a:noFill/>
                          </a:ln>
                          <a:solidFill>
                            <a:schemeClr val="tx1"/>
                          </a:solidFill>
                          <a:effectLst/>
                          <a:latin typeface="Bookman Old Style" pitchFamily="18" charset="0"/>
                          <a:cs typeface="Arial" pitchFamily="34" charset="0"/>
                        </a:rPr>
                        <a:t>Tuzla </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123.225</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165.239</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181.658</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185.819</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197.230</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197.657</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208.807</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29"/>
                  </a:ext>
                </a:extLst>
              </a:tr>
              <a:tr h="20852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a:ln>
                            <a:noFill/>
                          </a:ln>
                          <a:solidFill>
                            <a:schemeClr val="tx1"/>
                          </a:solidFill>
                          <a:effectLst/>
                          <a:latin typeface="Bookman Old Style" pitchFamily="18" charset="0"/>
                          <a:cs typeface="Arial" pitchFamily="34" charset="0"/>
                        </a:rPr>
                        <a:t>Ümraniye </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a:ln>
                            <a:noFill/>
                          </a:ln>
                          <a:solidFill>
                            <a:schemeClr val="tx1"/>
                          </a:solidFill>
                          <a:effectLst/>
                          <a:latin typeface="Bookman Old Style" pitchFamily="18" charset="0"/>
                          <a:cs typeface="Arial" pitchFamily="34" charset="0"/>
                        </a:rPr>
                        <a:t>605.855</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897.260</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a:ln>
                            <a:noFill/>
                          </a:ln>
                          <a:solidFill>
                            <a:schemeClr val="tx1"/>
                          </a:solidFill>
                          <a:effectLst/>
                          <a:latin typeface="Bookman Old Style" pitchFamily="18" charset="0"/>
                          <a:cs typeface="Arial" pitchFamily="34" charset="0"/>
                        </a:rPr>
                        <a:t>573.265</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603.431</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631.603</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645.238</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660.125</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30"/>
                  </a:ext>
                </a:extLst>
              </a:tr>
              <a:tr h="20852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Üsküdar</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a:ln>
                            <a:noFill/>
                          </a:ln>
                          <a:solidFill>
                            <a:schemeClr val="tx1"/>
                          </a:solidFill>
                          <a:effectLst/>
                          <a:latin typeface="Bookman Old Style" pitchFamily="18" charset="0"/>
                          <a:cs typeface="Arial" pitchFamily="34" charset="0"/>
                        </a:rPr>
                        <a:t>495.118</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582.666</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a:ln>
                            <a:noFill/>
                          </a:ln>
                          <a:solidFill>
                            <a:schemeClr val="tx1"/>
                          </a:solidFill>
                          <a:effectLst/>
                          <a:latin typeface="Bookman Old Style" pitchFamily="18" charset="0"/>
                          <a:cs typeface="Arial" pitchFamily="34" charset="0"/>
                        </a:rPr>
                        <a:t>524.379</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526.947</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a:ln>
                            <a:noFill/>
                          </a:ln>
                          <a:solidFill>
                            <a:schemeClr val="tx1"/>
                          </a:solidFill>
                          <a:effectLst/>
                          <a:latin typeface="Bookman Old Style" pitchFamily="18" charset="0"/>
                          <a:cs typeface="Arial" pitchFamily="34" charset="0"/>
                        </a:rPr>
                        <a:t>532.182</a:t>
                      </a:r>
                      <a:endParaRPr kumimoji="0" lang="tr-TR" sz="900" b="1" i="0" u="none" strike="noStrike" cap="none" normalizeH="0" baseline="0" dirty="0">
                        <a:ln>
                          <a:noFill/>
                        </a:ln>
                        <a:solidFill>
                          <a:schemeClr val="tx1"/>
                        </a:solidFill>
                        <a:effectLst/>
                        <a:latin typeface="Bookman Old Style" pitchFamily="18" charset="0"/>
                        <a:cs typeface="Arial" pitchFamily="34" charset="0"/>
                      </a:endParaRP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535.916</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534.636</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31"/>
                  </a:ext>
                </a:extLst>
              </a:tr>
              <a:tr h="20852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a:ln>
                            <a:noFill/>
                          </a:ln>
                          <a:solidFill>
                            <a:schemeClr val="tx1"/>
                          </a:solidFill>
                          <a:effectLst/>
                          <a:latin typeface="Bookman Old Style" pitchFamily="18" charset="0"/>
                          <a:cs typeface="Arial" pitchFamily="34" charset="0"/>
                        </a:rPr>
                        <a:t>Zeytinburnu</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247.669</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288.743</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a:ln>
                            <a:noFill/>
                          </a:ln>
                          <a:solidFill>
                            <a:schemeClr val="tx1"/>
                          </a:solidFill>
                          <a:effectLst/>
                          <a:latin typeface="Bookman Old Style" pitchFamily="18" charset="0"/>
                          <a:cs typeface="Arial" pitchFamily="34" charset="0"/>
                        </a:rPr>
                        <a:t>290.147</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292.430</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a:ln>
                            <a:noFill/>
                          </a:ln>
                          <a:solidFill>
                            <a:schemeClr val="tx1"/>
                          </a:solidFill>
                          <a:effectLst/>
                          <a:latin typeface="Bookman Old Style" pitchFamily="18" charset="0"/>
                          <a:cs typeface="Arial" pitchFamily="34" charset="0"/>
                        </a:rPr>
                        <a:t>293.228</a:t>
                      </a:r>
                      <a:endParaRPr kumimoji="0" lang="tr-TR" sz="900" b="1" i="0" u="none" strike="noStrike" cap="none" normalizeH="0" baseline="0" dirty="0">
                        <a:ln>
                          <a:noFill/>
                        </a:ln>
                        <a:solidFill>
                          <a:schemeClr val="tx1"/>
                        </a:solidFill>
                        <a:effectLst/>
                        <a:latin typeface="Bookman Old Style" pitchFamily="18" charset="0"/>
                        <a:cs typeface="Arial" pitchFamily="34" charset="0"/>
                      </a:endParaRP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292.407</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292.313</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32"/>
                  </a:ext>
                </a:extLst>
              </a:tr>
              <a:tr h="20852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a:ln>
                            <a:noFill/>
                          </a:ln>
                          <a:solidFill>
                            <a:schemeClr val="tx1"/>
                          </a:solidFill>
                          <a:effectLst/>
                          <a:latin typeface="Bookman Old Style" pitchFamily="18" charset="0"/>
                          <a:cs typeface="Arial" pitchFamily="34" charset="0"/>
                        </a:rPr>
                        <a:t>Arnavutköy  (*)</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a:ln>
                            <a:noFill/>
                          </a:ln>
                          <a:solidFill>
                            <a:schemeClr val="tx1"/>
                          </a:solidFill>
                          <a:effectLst/>
                          <a:latin typeface="Bookman Old Style" pitchFamily="18" charset="0"/>
                          <a:cs typeface="Arial" pitchFamily="34" charset="0"/>
                        </a:rPr>
                        <a:t>-</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a:ln>
                            <a:noFill/>
                          </a:ln>
                          <a:solidFill>
                            <a:schemeClr val="tx1"/>
                          </a:solidFill>
                          <a:effectLst/>
                          <a:latin typeface="Bookman Old Style" pitchFamily="18" charset="0"/>
                          <a:cs typeface="Arial" pitchFamily="34" charset="0"/>
                        </a:rPr>
                        <a:t>-</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175.871</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188.011</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a:ln>
                            <a:noFill/>
                          </a:ln>
                          <a:solidFill>
                            <a:schemeClr val="tx1"/>
                          </a:solidFill>
                          <a:effectLst/>
                          <a:latin typeface="Bookman Old Style" pitchFamily="18" charset="0"/>
                          <a:cs typeface="Arial" pitchFamily="34" charset="0"/>
                        </a:rPr>
                        <a:t>198.230</a:t>
                      </a:r>
                      <a:endParaRPr kumimoji="0" lang="tr-TR" sz="900" b="1" i="0" u="none" strike="noStrike" cap="none" normalizeH="0" baseline="0" dirty="0">
                        <a:ln>
                          <a:noFill/>
                        </a:ln>
                        <a:solidFill>
                          <a:schemeClr val="tx1"/>
                        </a:solidFill>
                        <a:effectLst/>
                        <a:latin typeface="Bookman Old Style" pitchFamily="18" charset="0"/>
                        <a:cs typeface="Arial" pitchFamily="34" charset="0"/>
                      </a:endParaRP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206.299</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215.531</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33"/>
                  </a:ext>
                </a:extLst>
              </a:tr>
              <a:tr h="20852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a:ln>
                            <a:noFill/>
                          </a:ln>
                          <a:solidFill>
                            <a:schemeClr val="tx1"/>
                          </a:solidFill>
                          <a:effectLst/>
                          <a:latin typeface="Bookman Old Style" pitchFamily="18" charset="0"/>
                          <a:cs typeface="Arial" pitchFamily="34" charset="0"/>
                        </a:rPr>
                        <a:t>Ataşehir(*)</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a:ln>
                            <a:noFill/>
                          </a:ln>
                          <a:solidFill>
                            <a:schemeClr val="tx1"/>
                          </a:solidFill>
                          <a:effectLst/>
                          <a:latin typeface="Bookman Old Style" pitchFamily="18" charset="0"/>
                          <a:cs typeface="Arial" pitchFamily="34" charset="0"/>
                        </a:rPr>
                        <a:t>-</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a:ln>
                            <a:noFill/>
                          </a:ln>
                          <a:solidFill>
                            <a:schemeClr val="tx1"/>
                          </a:solidFill>
                          <a:effectLst/>
                          <a:latin typeface="Bookman Old Style" pitchFamily="18" charset="0"/>
                          <a:cs typeface="Arial" pitchFamily="34" charset="0"/>
                        </a:rPr>
                        <a:t>-</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361.615</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375.208</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a:ln>
                            <a:noFill/>
                          </a:ln>
                          <a:solidFill>
                            <a:schemeClr val="tx1"/>
                          </a:solidFill>
                          <a:effectLst/>
                          <a:latin typeface="Bookman Old Style" pitchFamily="18" charset="0"/>
                          <a:cs typeface="Arial" pitchFamily="34" charset="0"/>
                        </a:rPr>
                        <a:t>387.502</a:t>
                      </a:r>
                      <a:endParaRPr kumimoji="0" lang="tr-TR" sz="900" b="1" i="0" u="none" strike="noStrike" cap="none" normalizeH="0" baseline="0" dirty="0">
                        <a:ln>
                          <a:noFill/>
                        </a:ln>
                        <a:solidFill>
                          <a:schemeClr val="tx1"/>
                        </a:solidFill>
                        <a:effectLst/>
                        <a:latin typeface="Bookman Old Style" pitchFamily="18" charset="0"/>
                        <a:cs typeface="Arial" pitchFamily="34" charset="0"/>
                      </a:endParaRP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395.758</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405.974</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34"/>
                  </a:ext>
                </a:extLst>
              </a:tr>
              <a:tr h="20852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a:ln>
                            <a:noFill/>
                          </a:ln>
                          <a:solidFill>
                            <a:schemeClr val="tx1"/>
                          </a:solidFill>
                          <a:effectLst/>
                          <a:latin typeface="Bookman Old Style" pitchFamily="18" charset="0"/>
                          <a:cs typeface="Arial" pitchFamily="34" charset="0"/>
                        </a:rPr>
                        <a:t>Başakşehir(*)</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a:ln>
                            <a:noFill/>
                          </a:ln>
                          <a:solidFill>
                            <a:schemeClr val="tx1"/>
                          </a:solidFill>
                          <a:effectLst/>
                          <a:latin typeface="Bookman Old Style" pitchFamily="18" charset="0"/>
                          <a:cs typeface="Arial" pitchFamily="34" charset="0"/>
                        </a:rPr>
                        <a:t>-</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a:ln>
                            <a:noFill/>
                          </a:ln>
                          <a:solidFill>
                            <a:schemeClr val="tx1"/>
                          </a:solidFill>
                          <a:effectLst/>
                          <a:latin typeface="Bookman Old Style" pitchFamily="18" charset="0"/>
                          <a:cs typeface="Arial" pitchFamily="34" charset="0"/>
                        </a:rPr>
                        <a:t>-</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a:ln>
                            <a:noFill/>
                          </a:ln>
                          <a:solidFill>
                            <a:schemeClr val="tx1"/>
                          </a:solidFill>
                          <a:effectLst/>
                          <a:latin typeface="Bookman Old Style" pitchFamily="18" charset="0"/>
                          <a:cs typeface="Arial" pitchFamily="34" charset="0"/>
                        </a:rPr>
                        <a:t>226.387</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248.467</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a:ln>
                            <a:noFill/>
                          </a:ln>
                          <a:solidFill>
                            <a:schemeClr val="tx1"/>
                          </a:solidFill>
                          <a:effectLst/>
                          <a:latin typeface="Bookman Old Style" pitchFamily="18" charset="0"/>
                          <a:cs typeface="Arial" pitchFamily="34" charset="0"/>
                        </a:rPr>
                        <a:t>284.488</a:t>
                      </a:r>
                      <a:endParaRPr kumimoji="0" lang="tr-TR" sz="900" b="1" i="0" u="none" strike="noStrike" cap="none" normalizeH="0" baseline="0" dirty="0">
                        <a:ln>
                          <a:noFill/>
                        </a:ln>
                        <a:solidFill>
                          <a:schemeClr val="tx1"/>
                        </a:solidFill>
                        <a:effectLst/>
                        <a:latin typeface="Bookman Old Style" pitchFamily="18" charset="0"/>
                        <a:cs typeface="Arial" pitchFamily="34" charset="0"/>
                      </a:endParaRP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316.176</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333.047</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35"/>
                  </a:ext>
                </a:extLst>
              </a:tr>
              <a:tr h="20852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a:ln>
                            <a:noFill/>
                          </a:ln>
                          <a:solidFill>
                            <a:schemeClr val="tx1"/>
                          </a:solidFill>
                          <a:effectLst/>
                          <a:latin typeface="Bookman Old Style" pitchFamily="18" charset="0"/>
                          <a:cs typeface="Arial" pitchFamily="34" charset="0"/>
                        </a:rPr>
                        <a:t>Beylikdüzü(*)</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a:ln>
                            <a:noFill/>
                          </a:ln>
                          <a:solidFill>
                            <a:schemeClr val="tx1"/>
                          </a:solidFill>
                          <a:effectLst/>
                          <a:latin typeface="Bookman Old Style" pitchFamily="18" charset="0"/>
                          <a:cs typeface="Arial" pitchFamily="34" charset="0"/>
                        </a:rPr>
                        <a:t>-</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a:ln>
                            <a:noFill/>
                          </a:ln>
                          <a:solidFill>
                            <a:schemeClr val="tx1"/>
                          </a:solidFill>
                          <a:effectLst/>
                          <a:latin typeface="Bookman Old Style" pitchFamily="18" charset="0"/>
                          <a:cs typeface="Arial" pitchFamily="34" charset="0"/>
                        </a:rPr>
                        <a:t>-</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193.972</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204.873</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a:ln>
                            <a:noFill/>
                          </a:ln>
                          <a:solidFill>
                            <a:schemeClr val="tx1"/>
                          </a:solidFill>
                          <a:effectLst/>
                          <a:latin typeface="Bookman Old Style" pitchFamily="18" charset="0"/>
                          <a:cs typeface="Arial" pitchFamily="34" charset="0"/>
                        </a:rPr>
                        <a:t>218.120</a:t>
                      </a:r>
                      <a:endParaRPr kumimoji="0" lang="tr-TR" sz="900" b="1" i="0" u="none" strike="noStrike" cap="none" normalizeH="0" baseline="0" dirty="0">
                        <a:ln>
                          <a:noFill/>
                        </a:ln>
                        <a:solidFill>
                          <a:schemeClr val="tx1"/>
                        </a:solidFill>
                        <a:effectLst/>
                        <a:latin typeface="Bookman Old Style" pitchFamily="18" charset="0"/>
                        <a:cs typeface="Arial" pitchFamily="34" charset="0"/>
                      </a:endParaRP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229.115</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244.760</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36"/>
                  </a:ext>
                </a:extLst>
              </a:tr>
              <a:tr h="20852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a:ln>
                            <a:noFill/>
                          </a:ln>
                          <a:solidFill>
                            <a:schemeClr val="tx1"/>
                          </a:solidFill>
                          <a:effectLst/>
                          <a:latin typeface="Bookman Old Style" pitchFamily="18" charset="0"/>
                          <a:cs typeface="Arial" pitchFamily="34" charset="0"/>
                        </a:rPr>
                        <a:t>Çekmeköy(*)</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a:ln>
                            <a:noFill/>
                          </a:ln>
                          <a:solidFill>
                            <a:schemeClr val="tx1"/>
                          </a:solidFill>
                          <a:effectLst/>
                          <a:latin typeface="Bookman Old Style" pitchFamily="18" charset="0"/>
                          <a:cs typeface="Arial" pitchFamily="34" charset="0"/>
                        </a:rPr>
                        <a:t>-</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a:ln>
                            <a:noFill/>
                          </a:ln>
                          <a:solidFill>
                            <a:schemeClr val="tx1"/>
                          </a:solidFill>
                          <a:effectLst/>
                          <a:latin typeface="Bookman Old Style" pitchFamily="18" charset="0"/>
                          <a:cs typeface="Arial" pitchFamily="34" charset="0"/>
                        </a:rPr>
                        <a:t>-</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154.103</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168.438</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a:ln>
                            <a:noFill/>
                          </a:ln>
                          <a:solidFill>
                            <a:schemeClr val="tx1"/>
                          </a:solidFill>
                          <a:effectLst/>
                          <a:latin typeface="Bookman Old Style" pitchFamily="18" charset="0"/>
                          <a:cs typeface="Arial" pitchFamily="34" charset="0"/>
                        </a:rPr>
                        <a:t>183.013</a:t>
                      </a:r>
                      <a:endParaRPr kumimoji="0" lang="tr-TR" sz="900" b="1" i="0" u="none" strike="noStrike" cap="none" normalizeH="0" baseline="0" dirty="0">
                        <a:ln>
                          <a:noFill/>
                        </a:ln>
                        <a:solidFill>
                          <a:schemeClr val="tx1"/>
                        </a:solidFill>
                        <a:effectLst/>
                        <a:latin typeface="Bookman Old Style" pitchFamily="18" charset="0"/>
                        <a:cs typeface="Arial" pitchFamily="34" charset="0"/>
                      </a:endParaRP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193.182</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207.476</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37"/>
                  </a:ext>
                </a:extLst>
              </a:tr>
              <a:tr h="20852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err="1">
                          <a:ln>
                            <a:noFill/>
                          </a:ln>
                          <a:solidFill>
                            <a:schemeClr val="tx1"/>
                          </a:solidFill>
                          <a:effectLst/>
                          <a:latin typeface="Bookman Old Style" pitchFamily="18" charset="0"/>
                          <a:cs typeface="Arial" pitchFamily="34" charset="0"/>
                        </a:rPr>
                        <a:t>Esenyurt</a:t>
                      </a:r>
                      <a:r>
                        <a:rPr kumimoji="0" lang="tr-TR" sz="900" b="1" i="0" u="none" strike="noStrike" cap="none" normalizeH="0" baseline="0" dirty="0">
                          <a:ln>
                            <a:noFill/>
                          </a:ln>
                          <a:solidFill>
                            <a:schemeClr val="tx1"/>
                          </a:solidFill>
                          <a:effectLst/>
                          <a:latin typeface="Bookman Old Style" pitchFamily="18" charset="0"/>
                          <a:cs typeface="Arial" pitchFamily="34" charset="0"/>
                        </a:rPr>
                        <a:t>(*)</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a:ln>
                            <a:noFill/>
                          </a:ln>
                          <a:solidFill>
                            <a:schemeClr val="tx1"/>
                          </a:solidFill>
                          <a:effectLst/>
                          <a:latin typeface="Bookman Old Style" pitchFamily="18" charset="0"/>
                          <a:cs typeface="Arial" pitchFamily="34" charset="0"/>
                        </a:rPr>
                        <a:t>-</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a:ln>
                            <a:noFill/>
                          </a:ln>
                          <a:solidFill>
                            <a:schemeClr val="tx1"/>
                          </a:solidFill>
                          <a:effectLst/>
                          <a:latin typeface="Bookman Old Style" pitchFamily="18" charset="0"/>
                          <a:cs typeface="Arial" pitchFamily="34" charset="0"/>
                        </a:rPr>
                        <a:t>-</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403.895</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446.777</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500.027</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553.369</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624.733</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38"/>
                  </a:ext>
                </a:extLst>
              </a:tr>
              <a:tr h="20852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a:ln>
                            <a:noFill/>
                          </a:ln>
                          <a:solidFill>
                            <a:schemeClr val="tx1"/>
                          </a:solidFill>
                          <a:effectLst/>
                          <a:latin typeface="Bookman Old Style" pitchFamily="18" charset="0"/>
                          <a:cs typeface="Arial" pitchFamily="34" charset="0"/>
                        </a:rPr>
                        <a:t>Sancaktepe(*)</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a:ln>
                            <a:noFill/>
                          </a:ln>
                          <a:solidFill>
                            <a:schemeClr val="tx1"/>
                          </a:solidFill>
                          <a:effectLst/>
                          <a:latin typeface="Bookman Old Style" pitchFamily="18" charset="0"/>
                          <a:cs typeface="Arial" pitchFamily="34" charset="0"/>
                        </a:rPr>
                        <a:t>-</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a:ln>
                            <a:noFill/>
                          </a:ln>
                          <a:solidFill>
                            <a:schemeClr val="tx1"/>
                          </a:solidFill>
                          <a:effectLst/>
                          <a:latin typeface="Bookman Old Style" pitchFamily="18" charset="0"/>
                          <a:cs typeface="Arial" pitchFamily="34" charset="0"/>
                        </a:rPr>
                        <a:t>-</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a:ln>
                            <a:noFill/>
                          </a:ln>
                          <a:solidFill>
                            <a:schemeClr val="tx1"/>
                          </a:solidFill>
                          <a:effectLst/>
                          <a:latin typeface="Bookman Old Style" pitchFamily="18" charset="0"/>
                          <a:cs typeface="Arial" pitchFamily="34" charset="0"/>
                        </a:rPr>
                        <a:t>241.233</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256.442</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267.537</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278.998</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304.406</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39"/>
                  </a:ext>
                </a:extLst>
              </a:tr>
              <a:tr h="20852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a:ln>
                            <a:noFill/>
                          </a:ln>
                          <a:solidFill>
                            <a:schemeClr val="tx1"/>
                          </a:solidFill>
                          <a:effectLst/>
                          <a:latin typeface="Bookman Old Style" pitchFamily="18" charset="0"/>
                          <a:cs typeface="Arial" pitchFamily="34" charset="0"/>
                        </a:rPr>
                        <a:t>Sultangazi(*)</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a:ln>
                            <a:noFill/>
                          </a:ln>
                          <a:solidFill>
                            <a:schemeClr val="tx1"/>
                          </a:solidFill>
                          <a:effectLst/>
                          <a:latin typeface="Bookman Old Style" pitchFamily="18" charset="0"/>
                          <a:cs typeface="Arial" pitchFamily="34" charset="0"/>
                        </a:rPr>
                        <a:t>-</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a:ln>
                            <a:noFill/>
                          </a:ln>
                          <a:solidFill>
                            <a:schemeClr val="tx1"/>
                          </a:solidFill>
                          <a:effectLst/>
                          <a:latin typeface="Bookman Old Style" pitchFamily="18" charset="0"/>
                          <a:cs typeface="Arial" pitchFamily="34" charset="0"/>
                        </a:rPr>
                        <a:t>-</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a:ln>
                            <a:noFill/>
                          </a:ln>
                          <a:solidFill>
                            <a:schemeClr val="tx1"/>
                          </a:solidFill>
                          <a:effectLst/>
                          <a:latin typeface="Bookman Old Style" pitchFamily="18" charset="0"/>
                          <a:cs typeface="Arial" pitchFamily="34" charset="0"/>
                        </a:rPr>
                        <a:t>452.563</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468.274</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483.225</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492.212</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505.190</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40"/>
                  </a:ext>
                </a:extLst>
              </a:tr>
              <a:tr h="20852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İSTANBUL</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a:ln>
                            <a:noFill/>
                          </a:ln>
                          <a:solidFill>
                            <a:schemeClr val="tx1"/>
                          </a:solidFill>
                          <a:effectLst/>
                          <a:latin typeface="Bookman Old Style" pitchFamily="18" charset="0"/>
                          <a:cs typeface="Arial" pitchFamily="34" charset="0"/>
                        </a:rPr>
                        <a:t>10.018.735</a:t>
                      </a:r>
                      <a:endParaRPr kumimoji="0" lang="tr-TR" sz="900" b="1" i="0" u="none" strike="noStrike" cap="none" normalizeH="0" baseline="0" dirty="0">
                        <a:ln>
                          <a:noFill/>
                        </a:ln>
                        <a:solidFill>
                          <a:schemeClr val="tx1"/>
                        </a:solidFill>
                        <a:effectLst/>
                        <a:latin typeface="Bookman Old Style" pitchFamily="18" charset="0"/>
                        <a:cs typeface="Arial" pitchFamily="34" charset="0"/>
                      </a:endParaRP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a:ln>
                            <a:noFill/>
                          </a:ln>
                          <a:solidFill>
                            <a:schemeClr val="tx1"/>
                          </a:solidFill>
                          <a:effectLst/>
                          <a:latin typeface="Bookman Old Style" pitchFamily="18" charset="0"/>
                          <a:cs typeface="Arial" pitchFamily="34" charset="0"/>
                        </a:rPr>
                        <a:t>12.573.835</a:t>
                      </a:r>
                      <a:endParaRPr kumimoji="0" lang="tr-TR" sz="900" b="1" i="0" u="none" strike="noStrike" cap="none" normalizeH="0" baseline="0" dirty="0">
                        <a:ln>
                          <a:noFill/>
                        </a:ln>
                        <a:solidFill>
                          <a:schemeClr val="tx1"/>
                        </a:solidFill>
                        <a:effectLst/>
                        <a:latin typeface="Bookman Old Style" pitchFamily="18" charset="0"/>
                        <a:cs typeface="Arial" pitchFamily="34" charset="0"/>
                      </a:endParaRP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12.915.158</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13.255.685</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13.624.240</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13.854.740</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a:ln>
                            <a:noFill/>
                          </a:ln>
                          <a:solidFill>
                            <a:schemeClr val="tx1"/>
                          </a:solidFill>
                          <a:effectLst/>
                          <a:latin typeface="Bookman Old Style" pitchFamily="18" charset="0"/>
                          <a:cs typeface="Arial" pitchFamily="34" charset="0"/>
                        </a:rPr>
                        <a:t>14.160.467</a:t>
                      </a:r>
                    </a:p>
                  </a:txBody>
                  <a:tcPr marL="8381" marR="8381" marT="0" marB="0" anchor="ct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41"/>
                  </a:ext>
                </a:extLst>
              </a:tr>
            </a:tbl>
          </a:graphicData>
        </a:graphic>
      </p:graphicFrame>
      <p:sp>
        <p:nvSpPr>
          <p:cNvPr id="25905" name="4 Metin kutusu"/>
          <p:cNvSpPr txBox="1">
            <a:spLocks noChangeArrowheads="1"/>
          </p:cNvSpPr>
          <p:nvPr/>
        </p:nvSpPr>
        <p:spPr bwMode="auto">
          <a:xfrm>
            <a:off x="134632" y="9413100"/>
            <a:ext cx="6588735" cy="276999"/>
          </a:xfrm>
          <a:prstGeom prst="rect">
            <a:avLst/>
          </a:prstGeom>
          <a:noFill/>
          <a:ln w="9525">
            <a:noFill/>
            <a:miter lim="800000"/>
            <a:headEnd/>
            <a:tailEnd/>
          </a:ln>
        </p:spPr>
        <p:txBody>
          <a:bodyPr wrap="square">
            <a:spAutoFit/>
          </a:bodyPr>
          <a:lstStyle/>
          <a:p>
            <a:r>
              <a:rPr lang="tr-TR" sz="1200" b="1" dirty="0">
                <a:latin typeface="Bookman Old Style" pitchFamily="18" charset="0"/>
                <a:cs typeface="Arial" pitchFamily="34" charset="0"/>
              </a:rPr>
              <a:t>(*) 2008  yılında kurulmuştur.  (**) 2008 yılında Fatih ilçesine bağlanmıştır.</a:t>
            </a:r>
          </a:p>
        </p:txBody>
      </p:sp>
      <p:sp>
        <p:nvSpPr>
          <p:cNvPr id="2" name="Slayt Numarası Yer Tutucusu 1">
            <a:extLst>
              <a:ext uri="{FF2B5EF4-FFF2-40B4-BE49-F238E27FC236}">
                <a16:creationId xmlns:a16="http://schemas.microsoft.com/office/drawing/2014/main" id="{162515D0-1B7B-4E6A-A0D8-2E1B5CCFB3A5}"/>
              </a:ext>
            </a:extLst>
          </p:cNvPr>
          <p:cNvSpPr>
            <a:spLocks noGrp="1"/>
          </p:cNvSpPr>
          <p:nvPr>
            <p:ph type="sldNum" sz="quarter" idx="12"/>
          </p:nvPr>
        </p:nvSpPr>
        <p:spPr/>
        <p:txBody>
          <a:bodyPr/>
          <a:lstStyle/>
          <a:p>
            <a:pPr>
              <a:defRPr/>
            </a:pPr>
            <a:fld id="{B933E86D-47FE-4A98-B91B-91FFE54D33EE}" type="slidenum">
              <a:rPr lang="tr-TR" smtClean="0"/>
              <a:pPr>
                <a:defRPr/>
              </a:pPr>
              <a:t>6</a:t>
            </a:fld>
            <a:endParaRPr lang="tr-TR"/>
          </a:p>
        </p:txBody>
      </p:sp>
    </p:spTree>
    <p:extLst>
      <p:ext uri="{BB962C8B-B14F-4D97-AF65-F5344CB8AC3E}">
        <p14:creationId xmlns:p14="http://schemas.microsoft.com/office/powerpoint/2010/main" val="3232967092"/>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7" name="Rectangle 3"/>
          <p:cNvSpPr>
            <a:spLocks noChangeArrowheads="1"/>
          </p:cNvSpPr>
          <p:nvPr/>
        </p:nvSpPr>
        <p:spPr bwMode="auto">
          <a:xfrm>
            <a:off x="0" y="3483981"/>
            <a:ext cx="138550" cy="276993"/>
          </a:xfrm>
          <a:prstGeom prst="rect">
            <a:avLst/>
          </a:prstGeom>
          <a:noFill/>
          <a:ln w="9525">
            <a:noFill/>
            <a:miter lim="800000"/>
            <a:headEnd/>
            <a:tailEnd/>
          </a:ln>
          <a:effectLst/>
        </p:spPr>
        <p:txBody>
          <a:bodyPr wrap="none" lIns="68573" tIns="34287" rIns="68573" bIns="34287" anchor="ctr">
            <a:spAutoFit/>
          </a:bodyPr>
          <a:lstStyle/>
          <a:p>
            <a:pPr>
              <a:defRPr/>
            </a:pPr>
            <a:endParaRPr lang="tr-TR" sz="1350"/>
          </a:p>
        </p:txBody>
      </p:sp>
      <p:graphicFrame>
        <p:nvGraphicFramePr>
          <p:cNvPr id="6148" name="Group 4"/>
          <p:cNvGraphicFramePr>
            <a:graphicFrameLocks noGrp="1"/>
          </p:cNvGraphicFramePr>
          <p:nvPr>
            <p:extLst>
              <p:ext uri="{D42A27DB-BD31-4B8C-83A1-F6EECF244321}">
                <p14:modId xmlns:p14="http://schemas.microsoft.com/office/powerpoint/2010/main" val="409635061"/>
              </p:ext>
            </p:extLst>
          </p:nvPr>
        </p:nvGraphicFramePr>
        <p:xfrm>
          <a:off x="404626" y="623887"/>
          <a:ext cx="6156722" cy="3673916"/>
        </p:xfrm>
        <a:graphic>
          <a:graphicData uri="http://schemas.openxmlformats.org/drawingml/2006/table">
            <a:tbl>
              <a:tblPr/>
              <a:tblGrid>
                <a:gridCol w="2321719">
                  <a:extLst>
                    <a:ext uri="{9D8B030D-6E8A-4147-A177-3AD203B41FA5}">
                      <a16:colId xmlns:a16="http://schemas.microsoft.com/office/drawing/2014/main" val="20000"/>
                    </a:ext>
                  </a:extLst>
                </a:gridCol>
                <a:gridCol w="756047">
                  <a:extLst>
                    <a:ext uri="{9D8B030D-6E8A-4147-A177-3AD203B41FA5}">
                      <a16:colId xmlns:a16="http://schemas.microsoft.com/office/drawing/2014/main" val="20001"/>
                    </a:ext>
                  </a:extLst>
                </a:gridCol>
                <a:gridCol w="2239565">
                  <a:extLst>
                    <a:ext uri="{9D8B030D-6E8A-4147-A177-3AD203B41FA5}">
                      <a16:colId xmlns:a16="http://schemas.microsoft.com/office/drawing/2014/main" val="20002"/>
                    </a:ext>
                  </a:extLst>
                </a:gridCol>
                <a:gridCol w="839391">
                  <a:extLst>
                    <a:ext uri="{9D8B030D-6E8A-4147-A177-3AD203B41FA5}">
                      <a16:colId xmlns:a16="http://schemas.microsoft.com/office/drawing/2014/main" val="20003"/>
                    </a:ext>
                  </a:extLst>
                </a:gridCol>
              </a:tblGrid>
              <a:tr h="533400">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a:ln>
                            <a:noFill/>
                          </a:ln>
                          <a:solidFill>
                            <a:srgbClr val="FF0000"/>
                          </a:solidFill>
                          <a:effectLst/>
                          <a:latin typeface="Bookman Old Style" pitchFamily="18" charset="0"/>
                          <a:cs typeface="Times New Roman" pitchFamily="18" charset="0"/>
                        </a:rPr>
                        <a:t>KAMU KURULUŞLARI</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00"/>
                  </a:ext>
                </a:extLst>
              </a:tr>
              <a:tr h="5762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dirty="0">
                          <a:ln>
                            <a:noFill/>
                          </a:ln>
                          <a:solidFill>
                            <a:srgbClr val="000099"/>
                          </a:solidFill>
                          <a:effectLst/>
                          <a:latin typeface="Bookman Old Style" pitchFamily="18" charset="0"/>
                          <a:cs typeface="Times New Roman" pitchFamily="18" charset="0"/>
                        </a:rPr>
                        <a:t>MERKEZİ KURULUŞLAR*</a:t>
                      </a:r>
                      <a:endParaRPr kumimoji="0" lang="tr-TR" sz="1500" b="0" i="0" u="none" strike="noStrike" cap="none" normalizeH="0" baseline="0" dirty="0">
                        <a:ln>
                          <a:noFill/>
                        </a:ln>
                        <a:solidFill>
                          <a:srgbClr val="000099"/>
                        </a:solidFill>
                        <a:effectLst/>
                        <a:latin typeface="Bookman Old Style" pitchFamily="18" charset="0"/>
                      </a:endParaRP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dirty="0">
                          <a:ln>
                            <a:noFill/>
                          </a:ln>
                          <a:solidFill>
                            <a:srgbClr val="000099"/>
                          </a:solidFill>
                          <a:effectLst/>
                          <a:latin typeface="Bookman Old Style" pitchFamily="18" charset="0"/>
                          <a:cs typeface="Times New Roman" pitchFamily="18" charset="0"/>
                        </a:rPr>
                        <a:t>SAYI</a:t>
                      </a:r>
                      <a:endParaRPr kumimoji="0" lang="tr-TR" sz="1500" b="0" i="0" u="none" strike="noStrike" cap="none" normalizeH="0" baseline="0" dirty="0">
                        <a:ln>
                          <a:noFill/>
                        </a:ln>
                        <a:solidFill>
                          <a:srgbClr val="000099"/>
                        </a:solidFill>
                        <a:effectLst/>
                        <a:latin typeface="Bookman Old Style" pitchFamily="18" charset="0"/>
                      </a:endParaRP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dirty="0">
                          <a:ln>
                            <a:noFill/>
                          </a:ln>
                          <a:solidFill>
                            <a:srgbClr val="000099"/>
                          </a:solidFill>
                          <a:effectLst/>
                          <a:latin typeface="Bookman Old Style" pitchFamily="18" charset="0"/>
                          <a:cs typeface="Times New Roman" pitchFamily="18" charset="0"/>
                        </a:rPr>
                        <a:t>MAHALLİ KURULUŞLAR</a:t>
                      </a:r>
                      <a:endParaRPr kumimoji="0" lang="tr-TR" sz="1500" b="0" i="0" u="none" strike="noStrike" cap="none" normalizeH="0" baseline="0" dirty="0">
                        <a:ln>
                          <a:noFill/>
                        </a:ln>
                        <a:solidFill>
                          <a:srgbClr val="000099"/>
                        </a:solidFill>
                        <a:effectLst/>
                        <a:latin typeface="Bookman Old Style" pitchFamily="18" charset="0"/>
                      </a:endParaRP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dirty="0">
                          <a:ln>
                            <a:noFill/>
                          </a:ln>
                          <a:solidFill>
                            <a:srgbClr val="000099"/>
                          </a:solidFill>
                          <a:effectLst/>
                          <a:latin typeface="Bookman Old Style" pitchFamily="18" charset="0"/>
                          <a:cs typeface="Times New Roman" pitchFamily="18" charset="0"/>
                        </a:rPr>
                        <a:t>SAYI</a:t>
                      </a:r>
                      <a:endParaRPr kumimoji="0" lang="tr-TR" sz="1500" b="0" i="0" u="none" strike="noStrike" cap="none" normalizeH="0" baseline="0" dirty="0">
                        <a:ln>
                          <a:noFill/>
                        </a:ln>
                        <a:solidFill>
                          <a:srgbClr val="000099"/>
                        </a:solidFill>
                        <a:effectLst/>
                        <a:latin typeface="Bookman Old Style" pitchFamily="18" charset="0"/>
                        <a:cs typeface="Times New Roman" pitchFamily="18" charset="0"/>
                      </a:endParaRP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1"/>
                  </a:ext>
                </a:extLst>
              </a:tr>
              <a:tr h="525774">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dirty="0">
                          <a:ln>
                            <a:noFill/>
                          </a:ln>
                          <a:solidFill>
                            <a:schemeClr val="tx1"/>
                          </a:solidFill>
                          <a:effectLst/>
                          <a:latin typeface="Bookman Old Style" pitchFamily="18" charset="0"/>
                          <a:cs typeface="Times New Roman" pitchFamily="18" charset="0"/>
                        </a:rPr>
                        <a:t>GENEL MÜDÜRLÜK</a:t>
                      </a:r>
                      <a:endParaRPr kumimoji="0" lang="tr-TR" sz="1500" b="1" i="0" u="none" strike="noStrike" cap="none" normalizeH="0" baseline="0" dirty="0">
                        <a:ln>
                          <a:noFill/>
                        </a:ln>
                        <a:solidFill>
                          <a:schemeClr val="tx1"/>
                        </a:solidFill>
                        <a:effectLst/>
                        <a:latin typeface="Bookman Old Style" pitchFamily="18" charset="0"/>
                      </a:endParaRP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dirty="0">
                          <a:ln>
                            <a:noFill/>
                          </a:ln>
                          <a:solidFill>
                            <a:schemeClr val="tx1"/>
                          </a:solidFill>
                          <a:effectLst/>
                          <a:latin typeface="Bookman Old Style" pitchFamily="18" charset="0"/>
                        </a:rPr>
                        <a:t>8</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dirty="0">
                          <a:ln>
                            <a:noFill/>
                          </a:ln>
                          <a:solidFill>
                            <a:schemeClr val="tx1"/>
                          </a:solidFill>
                          <a:effectLst/>
                          <a:latin typeface="Bookman Old Style" pitchFamily="18" charset="0"/>
                          <a:cs typeface="Times New Roman" pitchFamily="18" charset="0"/>
                        </a:rPr>
                        <a:t>B.ŞEHİR BELEDİYESİ</a:t>
                      </a:r>
                      <a:endParaRPr kumimoji="0" lang="tr-TR" sz="1500" b="1" i="0" u="none" strike="noStrike" cap="none" normalizeH="0" baseline="0" dirty="0">
                        <a:ln>
                          <a:noFill/>
                        </a:ln>
                        <a:solidFill>
                          <a:schemeClr val="tx1"/>
                        </a:solidFill>
                        <a:effectLst/>
                        <a:latin typeface="Bookman Old Style" pitchFamily="18" charset="0"/>
                      </a:endParaRP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dirty="0">
                          <a:ln>
                            <a:noFill/>
                          </a:ln>
                          <a:solidFill>
                            <a:schemeClr val="tx1"/>
                          </a:solidFill>
                          <a:effectLst/>
                          <a:latin typeface="Bookman Old Style" pitchFamily="18" charset="0"/>
                          <a:cs typeface="Times New Roman" pitchFamily="18" charset="0"/>
                        </a:rPr>
                        <a:t>1</a:t>
                      </a:r>
                      <a:endParaRPr kumimoji="0" lang="tr-TR" sz="1500" b="1" i="0" u="none" strike="noStrike" cap="none" normalizeH="0" baseline="0" dirty="0">
                        <a:ln>
                          <a:noFill/>
                        </a:ln>
                        <a:solidFill>
                          <a:schemeClr val="tx1"/>
                        </a:solidFill>
                        <a:effectLst/>
                        <a:latin typeface="Bookman Old Style" pitchFamily="18" charset="0"/>
                      </a:endParaRP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26231">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dirty="0">
                          <a:ln>
                            <a:noFill/>
                          </a:ln>
                          <a:solidFill>
                            <a:schemeClr val="tx1"/>
                          </a:solidFill>
                          <a:effectLst/>
                          <a:latin typeface="Bookman Old Style" pitchFamily="18" charset="0"/>
                          <a:cs typeface="Times New Roman" pitchFamily="18" charset="0"/>
                        </a:rPr>
                        <a:t>BÖLGE MÜDÜRLÜĞÜ</a:t>
                      </a:r>
                      <a:endParaRPr kumimoji="0" lang="tr-TR" sz="1500" b="1" i="0" u="none" strike="noStrike" cap="none" normalizeH="0" baseline="0" dirty="0">
                        <a:ln>
                          <a:noFill/>
                        </a:ln>
                        <a:solidFill>
                          <a:schemeClr val="tx1"/>
                        </a:solidFill>
                        <a:effectLst/>
                        <a:latin typeface="Bookman Old Style" pitchFamily="18" charset="0"/>
                      </a:endParaRP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dirty="0">
                          <a:ln>
                            <a:noFill/>
                          </a:ln>
                          <a:solidFill>
                            <a:schemeClr val="tx1"/>
                          </a:solidFill>
                          <a:effectLst/>
                          <a:latin typeface="Bookman Old Style" pitchFamily="18" charset="0"/>
                        </a:rPr>
                        <a:t>23</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dirty="0">
                          <a:ln>
                            <a:noFill/>
                          </a:ln>
                          <a:solidFill>
                            <a:schemeClr val="tx1"/>
                          </a:solidFill>
                          <a:effectLst/>
                          <a:latin typeface="Bookman Old Style" pitchFamily="18" charset="0"/>
                          <a:cs typeface="Times New Roman" pitchFamily="18" charset="0"/>
                        </a:rPr>
                        <a:t>İLÇE BELEDİYESİ</a:t>
                      </a:r>
                      <a:endParaRPr kumimoji="0" lang="tr-TR" sz="1500" b="1" i="0" u="none" strike="noStrike" cap="none" normalizeH="0" baseline="0" dirty="0">
                        <a:ln>
                          <a:noFill/>
                        </a:ln>
                        <a:solidFill>
                          <a:schemeClr val="tx1"/>
                        </a:solidFill>
                        <a:effectLst/>
                        <a:latin typeface="Bookman Old Style" pitchFamily="18" charset="0"/>
                      </a:endParaRP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dirty="0">
                          <a:ln>
                            <a:noFill/>
                          </a:ln>
                          <a:solidFill>
                            <a:schemeClr val="tx1"/>
                          </a:solidFill>
                          <a:effectLst/>
                          <a:latin typeface="Bookman Old Style" pitchFamily="18" charset="0"/>
                          <a:cs typeface="Times New Roman" pitchFamily="18" charset="0"/>
                        </a:rPr>
                        <a:t>39</a:t>
                      </a:r>
                      <a:endParaRPr kumimoji="0" lang="tr-TR" sz="1500" b="1" i="0" u="none" strike="noStrike" cap="none" normalizeH="0" baseline="0" dirty="0">
                        <a:ln>
                          <a:noFill/>
                        </a:ln>
                        <a:solidFill>
                          <a:schemeClr val="tx1"/>
                        </a:solidFill>
                        <a:effectLst/>
                        <a:latin typeface="Bookman Old Style" pitchFamily="18" charset="0"/>
                      </a:endParaRP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9886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dirty="0">
                          <a:ln>
                            <a:noFill/>
                          </a:ln>
                          <a:solidFill>
                            <a:schemeClr val="tx1"/>
                          </a:solidFill>
                          <a:effectLst/>
                          <a:latin typeface="Bookman Old Style" pitchFamily="18" charset="0"/>
                          <a:cs typeface="Times New Roman" pitchFamily="18" charset="0"/>
                        </a:rPr>
                        <a:t>İL MÜDÜRLÜĞÜ</a:t>
                      </a:r>
                      <a:endParaRPr kumimoji="0" lang="tr-TR" sz="1500" b="1" i="0" u="none" strike="noStrike" cap="none" normalizeH="0" baseline="0" dirty="0">
                        <a:ln>
                          <a:noFill/>
                        </a:ln>
                        <a:solidFill>
                          <a:schemeClr val="tx1"/>
                        </a:solidFill>
                        <a:effectLst/>
                        <a:latin typeface="Bookman Old Style" pitchFamily="18" charset="0"/>
                      </a:endParaRP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dirty="0">
                          <a:ln>
                            <a:noFill/>
                          </a:ln>
                          <a:solidFill>
                            <a:schemeClr val="tx1"/>
                          </a:solidFill>
                          <a:effectLst/>
                          <a:latin typeface="Bookman Old Style" pitchFamily="18" charset="0"/>
                        </a:rPr>
                        <a:t>36</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500" b="1" i="0" u="none" strike="noStrike" cap="none" normalizeH="0" baseline="0" dirty="0">
                        <a:ln>
                          <a:noFill/>
                        </a:ln>
                        <a:solidFill>
                          <a:schemeClr val="tx1"/>
                        </a:solidFill>
                        <a:effectLst/>
                        <a:latin typeface="Bookman Old Style" pitchFamily="18" charset="0"/>
                      </a:endParaRP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500" b="1" i="0" u="none" strike="noStrike" cap="none" normalizeH="0" baseline="0" dirty="0">
                        <a:ln>
                          <a:noFill/>
                        </a:ln>
                        <a:solidFill>
                          <a:schemeClr val="tx1"/>
                        </a:solidFill>
                        <a:effectLst/>
                        <a:latin typeface="Bookman Old Style" pitchFamily="18" charset="0"/>
                      </a:endParaRP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25041">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dirty="0">
                          <a:ln>
                            <a:noFill/>
                          </a:ln>
                          <a:solidFill>
                            <a:schemeClr val="tx1"/>
                          </a:solidFill>
                          <a:effectLst/>
                          <a:latin typeface="Bookman Old Style" pitchFamily="18" charset="0"/>
                          <a:cs typeface="Times New Roman" pitchFamily="18" charset="0"/>
                        </a:rPr>
                        <a:t>BAŞMÜDÜRLÜK</a:t>
                      </a:r>
                      <a:endParaRPr kumimoji="0" lang="tr-TR" sz="1500" b="1" i="0" u="none" strike="noStrike" cap="none" normalizeH="0" baseline="0" dirty="0">
                        <a:ln>
                          <a:noFill/>
                        </a:ln>
                        <a:solidFill>
                          <a:schemeClr val="tx1"/>
                        </a:solidFill>
                        <a:effectLst/>
                        <a:latin typeface="Bookman Old Style" pitchFamily="18" charset="0"/>
                      </a:endParaRP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dirty="0">
                          <a:ln>
                            <a:noFill/>
                          </a:ln>
                          <a:solidFill>
                            <a:schemeClr val="tx1"/>
                          </a:solidFill>
                          <a:effectLst/>
                          <a:latin typeface="Bookman Old Style" pitchFamily="18" charset="0"/>
                        </a:rPr>
                        <a:t>3</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dirty="0">
                          <a:ln>
                            <a:noFill/>
                          </a:ln>
                          <a:solidFill>
                            <a:schemeClr val="tx1"/>
                          </a:solidFill>
                          <a:effectLst/>
                          <a:latin typeface="Bookman Old Style" pitchFamily="18" charset="0"/>
                          <a:cs typeface="Times New Roman" pitchFamily="18" charset="0"/>
                        </a:rPr>
                        <a:t>BELEDİYE TOPLAMI</a:t>
                      </a:r>
                      <a:endParaRPr kumimoji="0" lang="tr-TR" sz="1500" b="1" i="0" u="none" strike="noStrike" cap="none" normalizeH="0" baseline="0" dirty="0">
                        <a:ln>
                          <a:noFill/>
                        </a:ln>
                        <a:solidFill>
                          <a:schemeClr val="tx1"/>
                        </a:solidFill>
                        <a:effectLst/>
                        <a:latin typeface="Bookman Old Style" pitchFamily="18" charset="0"/>
                      </a:endParaRP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dirty="0">
                          <a:ln>
                            <a:noFill/>
                          </a:ln>
                          <a:solidFill>
                            <a:schemeClr val="tx1"/>
                          </a:solidFill>
                          <a:effectLst/>
                          <a:latin typeface="Bookman Old Style" pitchFamily="18" charset="0"/>
                          <a:cs typeface="Times New Roman" pitchFamily="18" charset="0"/>
                        </a:rPr>
                        <a:t>40</a:t>
                      </a:r>
                      <a:endParaRPr kumimoji="0" lang="tr-TR" sz="1500" b="1" i="0" u="none" strike="noStrike" cap="none" normalizeH="0" baseline="0" dirty="0">
                        <a:ln>
                          <a:noFill/>
                        </a:ln>
                        <a:solidFill>
                          <a:schemeClr val="tx1"/>
                        </a:solidFill>
                        <a:effectLst/>
                        <a:latin typeface="Bookman Old Style" pitchFamily="18" charset="0"/>
                      </a:endParaRP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25041">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dirty="0">
                          <a:ln>
                            <a:noFill/>
                          </a:ln>
                          <a:solidFill>
                            <a:schemeClr val="tx1"/>
                          </a:solidFill>
                          <a:effectLst/>
                          <a:latin typeface="Bookman Old Style" pitchFamily="18" charset="0"/>
                          <a:cs typeface="Times New Roman" pitchFamily="18" charset="0"/>
                        </a:rPr>
                        <a:t>DAİRE BAŞKANLIĞI</a:t>
                      </a:r>
                      <a:endParaRPr kumimoji="0" lang="tr-TR" sz="1500" b="1" i="0" u="none" strike="noStrike" cap="none" normalizeH="0" baseline="0" dirty="0">
                        <a:ln>
                          <a:noFill/>
                        </a:ln>
                        <a:solidFill>
                          <a:schemeClr val="tx1"/>
                        </a:solidFill>
                        <a:effectLst/>
                        <a:latin typeface="Bookman Old Style" pitchFamily="18" charset="0"/>
                      </a:endParaRP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dirty="0">
                          <a:ln>
                            <a:noFill/>
                          </a:ln>
                          <a:solidFill>
                            <a:schemeClr val="tx1"/>
                          </a:solidFill>
                          <a:effectLst/>
                          <a:latin typeface="Bookman Old Style" pitchFamily="18" charset="0"/>
                        </a:rPr>
                        <a:t>3</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1500" b="1" i="0" u="none" strike="noStrike" cap="none" normalizeH="0" baseline="0" dirty="0">
                        <a:ln>
                          <a:noFill/>
                        </a:ln>
                        <a:solidFill>
                          <a:schemeClr val="tx1"/>
                        </a:solidFill>
                        <a:effectLst/>
                        <a:latin typeface="Bookman Old Style" pitchFamily="18" charset="0"/>
                      </a:endParaRP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sz="1500" b="1" i="0" u="none" strike="noStrike" cap="none" normalizeH="0" baseline="0" dirty="0">
                        <a:ln>
                          <a:noFill/>
                        </a:ln>
                        <a:solidFill>
                          <a:schemeClr val="tx1"/>
                        </a:solidFill>
                        <a:effectLst/>
                        <a:latin typeface="Bookman Old Style" pitchFamily="18" charset="0"/>
                      </a:endParaRP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3826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a:ln>
                            <a:noFill/>
                          </a:ln>
                          <a:solidFill>
                            <a:schemeClr val="tx1"/>
                          </a:solidFill>
                          <a:effectLst/>
                          <a:latin typeface="Bookman Old Style" pitchFamily="18" charset="0"/>
                          <a:cs typeface="Times New Roman" pitchFamily="18" charset="0"/>
                        </a:rPr>
                        <a:t>TEMSİLCİLİK</a:t>
                      </a:r>
                      <a:endParaRPr kumimoji="0" lang="tr-TR" sz="1500" b="1" i="0" u="none" strike="noStrike" cap="none" normalizeH="0" baseline="0">
                        <a:ln>
                          <a:noFill/>
                        </a:ln>
                        <a:solidFill>
                          <a:schemeClr val="tx1"/>
                        </a:solidFill>
                        <a:effectLst/>
                        <a:latin typeface="Bookman Old Style" pitchFamily="18" charset="0"/>
                      </a:endParaRP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dirty="0">
                          <a:ln>
                            <a:noFill/>
                          </a:ln>
                          <a:solidFill>
                            <a:schemeClr val="tx1"/>
                          </a:solidFill>
                          <a:effectLst/>
                          <a:latin typeface="Bookman Old Style" pitchFamily="18" charset="0"/>
                        </a:rPr>
                        <a:t>3</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dirty="0">
                          <a:ln>
                            <a:noFill/>
                          </a:ln>
                          <a:solidFill>
                            <a:schemeClr val="tx1"/>
                          </a:solidFill>
                          <a:effectLst/>
                          <a:latin typeface="Bookman Old Style" pitchFamily="18" charset="0"/>
                          <a:cs typeface="Times New Roman" pitchFamily="18" charset="0"/>
                        </a:rPr>
                        <a:t>İL ÖZEL İDARESİ</a:t>
                      </a:r>
                      <a:endParaRPr kumimoji="0" lang="tr-TR" sz="1500" b="1" i="0" u="none" strike="noStrike" cap="none" normalizeH="0" baseline="0" dirty="0">
                        <a:ln>
                          <a:noFill/>
                        </a:ln>
                        <a:solidFill>
                          <a:schemeClr val="tx1"/>
                        </a:solidFill>
                        <a:effectLst/>
                        <a:latin typeface="Bookman Old Style" pitchFamily="18" charset="0"/>
                      </a:endParaRP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dirty="0">
                          <a:ln>
                            <a:noFill/>
                          </a:ln>
                          <a:solidFill>
                            <a:schemeClr val="tx1"/>
                          </a:solidFill>
                          <a:effectLst/>
                          <a:latin typeface="Bookman Old Style" pitchFamily="18" charset="0"/>
                          <a:cs typeface="Times New Roman" pitchFamily="18" charset="0"/>
                        </a:rPr>
                        <a:t>1</a:t>
                      </a:r>
                      <a:endParaRPr kumimoji="0" lang="tr-TR" sz="1500" b="1" i="0" u="none" strike="noStrike" cap="none" normalizeH="0" baseline="0" dirty="0">
                        <a:ln>
                          <a:noFill/>
                        </a:ln>
                        <a:solidFill>
                          <a:schemeClr val="tx1"/>
                        </a:solidFill>
                        <a:effectLst/>
                        <a:latin typeface="Bookman Old Style" pitchFamily="18" charset="0"/>
                      </a:endParaRP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25041">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dirty="0">
                          <a:ln>
                            <a:noFill/>
                          </a:ln>
                          <a:solidFill>
                            <a:schemeClr val="tx1"/>
                          </a:solidFill>
                          <a:effectLst/>
                          <a:latin typeface="Bookman Old Style" pitchFamily="18" charset="0"/>
                          <a:cs typeface="Times New Roman" pitchFamily="18" charset="0"/>
                        </a:rPr>
                        <a:t>TOPLAM</a:t>
                      </a:r>
                      <a:endParaRPr kumimoji="0" lang="tr-TR" sz="1500" b="0" i="0" u="none" strike="noStrike" cap="none" normalizeH="0" baseline="0" dirty="0">
                        <a:ln>
                          <a:noFill/>
                        </a:ln>
                        <a:solidFill>
                          <a:schemeClr val="tx1"/>
                        </a:solidFill>
                        <a:effectLst/>
                        <a:latin typeface="Bookman Old Style" pitchFamily="18" charset="0"/>
                      </a:endParaRP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dirty="0">
                          <a:ln>
                            <a:noFill/>
                          </a:ln>
                          <a:solidFill>
                            <a:schemeClr val="tx1"/>
                          </a:solidFill>
                          <a:effectLst/>
                          <a:latin typeface="Bookman Old Style" pitchFamily="18" charset="0"/>
                        </a:rPr>
                        <a:t>76</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dirty="0">
                          <a:ln>
                            <a:noFill/>
                          </a:ln>
                          <a:solidFill>
                            <a:schemeClr val="tx1"/>
                          </a:solidFill>
                          <a:effectLst/>
                          <a:latin typeface="Bookman Old Style" pitchFamily="18" charset="0"/>
                          <a:cs typeface="Times New Roman" pitchFamily="18" charset="0"/>
                        </a:rPr>
                        <a:t>TOPLAM</a:t>
                      </a:r>
                      <a:endParaRPr kumimoji="0" lang="tr-TR" sz="1500" b="1" i="0" u="none" strike="noStrike" cap="none" normalizeH="0" baseline="0" dirty="0">
                        <a:ln>
                          <a:noFill/>
                        </a:ln>
                        <a:solidFill>
                          <a:schemeClr val="tx1"/>
                        </a:solidFill>
                        <a:effectLst/>
                        <a:latin typeface="Bookman Old Style" pitchFamily="18" charset="0"/>
                      </a:endParaRP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dirty="0">
                          <a:ln>
                            <a:noFill/>
                          </a:ln>
                          <a:solidFill>
                            <a:schemeClr val="tx1"/>
                          </a:solidFill>
                          <a:effectLst/>
                          <a:latin typeface="Bookman Old Style" pitchFamily="18" charset="0"/>
                          <a:cs typeface="Times New Roman" pitchFamily="18" charset="0"/>
                        </a:rPr>
                        <a:t>41</a:t>
                      </a:r>
                      <a:endParaRPr kumimoji="0" lang="tr-TR" sz="1500" b="0" i="0" u="none" strike="noStrike" cap="none" normalizeH="0" baseline="0" dirty="0">
                        <a:ln>
                          <a:noFill/>
                        </a:ln>
                        <a:solidFill>
                          <a:schemeClr val="tx1"/>
                        </a:solidFill>
                        <a:effectLst/>
                        <a:latin typeface="Bookman Old Style" pitchFamily="18" charset="0"/>
                      </a:endParaRP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8"/>
                  </a:ext>
                </a:extLst>
              </a:tr>
            </a:tbl>
          </a:graphicData>
        </a:graphic>
      </p:graphicFrame>
      <p:sp>
        <p:nvSpPr>
          <p:cNvPr id="29750" name="Rectangle 65"/>
          <p:cNvSpPr>
            <a:spLocks noChangeArrowheads="1"/>
          </p:cNvSpPr>
          <p:nvPr/>
        </p:nvSpPr>
        <p:spPr bwMode="auto">
          <a:xfrm>
            <a:off x="404626" y="4539016"/>
            <a:ext cx="6210113" cy="623241"/>
          </a:xfrm>
          <a:prstGeom prst="rect">
            <a:avLst/>
          </a:prstGeom>
          <a:noFill/>
          <a:ln w="9525">
            <a:noFill/>
            <a:miter lim="800000"/>
            <a:headEnd/>
            <a:tailEnd/>
          </a:ln>
        </p:spPr>
        <p:txBody>
          <a:bodyPr wrap="square" lIns="68573" tIns="34287" rIns="68573" bIns="34287" anchor="ctr">
            <a:spAutoFit/>
          </a:bodyPr>
          <a:lstStyle/>
          <a:p>
            <a:pPr>
              <a:lnSpc>
                <a:spcPct val="100000"/>
              </a:lnSpc>
            </a:pPr>
            <a:r>
              <a:rPr lang="tr-TR" sz="1200" b="1" dirty="0">
                <a:latin typeface="Bookman Old Style" pitchFamily="18" charset="0"/>
                <a:cs typeface="Arial" pitchFamily="34" charset="0"/>
              </a:rPr>
              <a:t>İlçelerden 14 adedi Asya Kıtasında,  25 adedi Avrupa Kıtasında yer almaktadır.</a:t>
            </a:r>
          </a:p>
          <a:p>
            <a:pPr>
              <a:lnSpc>
                <a:spcPct val="100000"/>
              </a:lnSpc>
            </a:pPr>
            <a:r>
              <a:rPr lang="tr-TR" sz="1200" b="1" dirty="0">
                <a:latin typeface="Bookman Old Style" pitchFamily="18" charset="0"/>
                <a:cs typeface="Arial" pitchFamily="34" charset="0"/>
              </a:rPr>
              <a:t>*Adli,Askeri kurumlar  ve üniversiteler  hariçtir.</a:t>
            </a:r>
          </a:p>
        </p:txBody>
      </p:sp>
      <p:sp>
        <p:nvSpPr>
          <p:cNvPr id="2" name="Dikdörtgen 1">
            <a:extLst>
              <a:ext uri="{FF2B5EF4-FFF2-40B4-BE49-F238E27FC236}">
                <a16:creationId xmlns:a16="http://schemas.microsoft.com/office/drawing/2014/main" id="{5ED5F725-6F9D-4ED2-8C9B-E07FD57E9C73}"/>
              </a:ext>
            </a:extLst>
          </p:cNvPr>
          <p:cNvSpPr/>
          <p:nvPr/>
        </p:nvSpPr>
        <p:spPr>
          <a:xfrm>
            <a:off x="404626" y="5518835"/>
            <a:ext cx="6156722" cy="369332"/>
          </a:xfrm>
          <a:prstGeom prst="rect">
            <a:avLst/>
          </a:prstGeom>
        </p:spPr>
        <p:txBody>
          <a:bodyPr wrap="square">
            <a:spAutoFit/>
          </a:bodyPr>
          <a:lstStyle/>
          <a:p>
            <a:pPr algn="ctr"/>
            <a:r>
              <a:rPr lang="tr-TR" b="1" dirty="0">
                <a:solidFill>
                  <a:srgbClr val="FF0000"/>
                </a:solidFill>
                <a:latin typeface="Bookman Old Style" pitchFamily="18" charset="0"/>
                <a:cs typeface="Arial" pitchFamily="34" charset="0"/>
              </a:rPr>
              <a:t>SİVİL TOPLUM  KURULUŞLARI</a:t>
            </a:r>
            <a:endParaRPr lang="tr-TR" dirty="0"/>
          </a:p>
        </p:txBody>
      </p:sp>
      <p:graphicFrame>
        <p:nvGraphicFramePr>
          <p:cNvPr id="8" name="4 Tablo">
            <a:extLst>
              <a:ext uri="{FF2B5EF4-FFF2-40B4-BE49-F238E27FC236}">
                <a16:creationId xmlns:a16="http://schemas.microsoft.com/office/drawing/2014/main" id="{5BD7C5D4-7644-4154-B3BE-F20318E81DB2}"/>
              </a:ext>
            </a:extLst>
          </p:cNvPr>
          <p:cNvGraphicFramePr>
            <a:graphicFrameLocks noGrp="1"/>
          </p:cNvGraphicFramePr>
          <p:nvPr>
            <p:extLst>
              <p:ext uri="{D42A27DB-BD31-4B8C-83A1-F6EECF244321}">
                <p14:modId xmlns:p14="http://schemas.microsoft.com/office/powerpoint/2010/main" val="1633203201"/>
              </p:ext>
            </p:extLst>
          </p:nvPr>
        </p:nvGraphicFramePr>
        <p:xfrm>
          <a:off x="404626" y="6134100"/>
          <a:ext cx="6034274" cy="2959096"/>
        </p:xfrm>
        <a:graphic>
          <a:graphicData uri="http://schemas.openxmlformats.org/drawingml/2006/table">
            <a:tbl>
              <a:tblPr/>
              <a:tblGrid>
                <a:gridCol w="3017137">
                  <a:extLst>
                    <a:ext uri="{9D8B030D-6E8A-4147-A177-3AD203B41FA5}">
                      <a16:colId xmlns:a16="http://schemas.microsoft.com/office/drawing/2014/main" val="20000"/>
                    </a:ext>
                  </a:extLst>
                </a:gridCol>
                <a:gridCol w="3017137">
                  <a:extLst>
                    <a:ext uri="{9D8B030D-6E8A-4147-A177-3AD203B41FA5}">
                      <a16:colId xmlns:a16="http://schemas.microsoft.com/office/drawing/2014/main" val="20001"/>
                    </a:ext>
                  </a:extLst>
                </a:gridCol>
              </a:tblGrid>
              <a:tr h="73977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a:ln>
                            <a:noFill/>
                          </a:ln>
                          <a:solidFill>
                            <a:srgbClr val="000099"/>
                          </a:solidFill>
                          <a:effectLst/>
                          <a:latin typeface="Bookman Old Style" pitchFamily="18" charset="0"/>
                          <a:cs typeface="Arial" pitchFamily="34" charset="0"/>
                        </a:rPr>
                        <a:t>SİVİL TOPLUM </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a:ln>
                            <a:noFill/>
                          </a:ln>
                          <a:solidFill>
                            <a:srgbClr val="000099"/>
                          </a:solidFill>
                          <a:effectLst/>
                          <a:latin typeface="Bookman Old Style" pitchFamily="18" charset="0"/>
                          <a:cs typeface="Arial" pitchFamily="34" charset="0"/>
                        </a:rPr>
                        <a:t> KURULUŞU  </a:t>
                      </a:r>
                      <a:r>
                        <a:rPr kumimoji="0" lang="tr-TR" sz="1400" b="1" i="0" u="none" strike="noStrike" cap="none" normalizeH="0" baseline="0" dirty="0" err="1">
                          <a:ln>
                            <a:noFill/>
                          </a:ln>
                          <a:solidFill>
                            <a:srgbClr val="000099"/>
                          </a:solidFill>
                          <a:effectLst/>
                          <a:latin typeface="Bookman Old Style" pitchFamily="18" charset="0"/>
                          <a:cs typeface="Arial" pitchFamily="34" charset="0"/>
                        </a:rPr>
                        <a:t>TÜRÜs</a:t>
                      </a:r>
                      <a:endParaRPr kumimoji="0" lang="tr-TR" sz="1400" b="1" i="0" u="none" strike="noStrike" cap="none" normalizeH="0" baseline="0" dirty="0">
                        <a:ln>
                          <a:noFill/>
                        </a:ln>
                        <a:solidFill>
                          <a:srgbClr val="000099"/>
                        </a:solidFill>
                        <a:effectLst/>
                        <a:latin typeface="Bookman Old Style" pitchFamily="18" charset="0"/>
                        <a:cs typeface="Arial" pitchFamily="34" charset="0"/>
                      </a:endParaRP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a:ln>
                            <a:noFill/>
                          </a:ln>
                          <a:solidFill>
                            <a:srgbClr val="000099"/>
                          </a:solidFill>
                          <a:effectLst/>
                          <a:latin typeface="Bookman Old Style" pitchFamily="18" charset="0"/>
                          <a:cs typeface="Arial" pitchFamily="34" charset="0"/>
                        </a:rPr>
                        <a:t>SAYI</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0"/>
                  </a:ext>
                </a:extLst>
              </a:tr>
              <a:tr h="73977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a:ln>
                            <a:noFill/>
                          </a:ln>
                          <a:solidFill>
                            <a:schemeClr val="tx1"/>
                          </a:solidFill>
                          <a:effectLst/>
                          <a:latin typeface="Bookman Old Style" pitchFamily="18" charset="0"/>
                          <a:cs typeface="Arial" pitchFamily="34" charset="0"/>
                        </a:rPr>
                        <a:t>VAKIF</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a:ln>
                            <a:noFill/>
                          </a:ln>
                          <a:solidFill>
                            <a:schemeClr val="tx1"/>
                          </a:solidFill>
                          <a:effectLst/>
                          <a:latin typeface="Bookman Old Style" pitchFamily="18" charset="0"/>
                          <a:cs typeface="Arial" pitchFamily="34" charset="0"/>
                        </a:rPr>
                        <a:t>1.724</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73977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a:ln>
                            <a:noFill/>
                          </a:ln>
                          <a:solidFill>
                            <a:schemeClr val="tx1"/>
                          </a:solidFill>
                          <a:effectLst/>
                          <a:latin typeface="Bookman Old Style" pitchFamily="18" charset="0"/>
                          <a:cs typeface="Arial" pitchFamily="34" charset="0"/>
                        </a:rPr>
                        <a:t>DERNEK</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a:ln>
                            <a:noFill/>
                          </a:ln>
                          <a:solidFill>
                            <a:schemeClr val="tx1"/>
                          </a:solidFill>
                          <a:effectLst/>
                          <a:latin typeface="Bookman Old Style" pitchFamily="18" charset="0"/>
                          <a:cs typeface="Arial" pitchFamily="34" charset="0"/>
                        </a:rPr>
                        <a:t>19. 750 (faal)</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73977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a:ln>
                            <a:noFill/>
                          </a:ln>
                          <a:solidFill>
                            <a:schemeClr val="tx1"/>
                          </a:solidFill>
                          <a:effectLst/>
                          <a:latin typeface="Bookman Old Style" pitchFamily="18" charset="0"/>
                          <a:cs typeface="Arial" pitchFamily="34" charset="0"/>
                        </a:rPr>
                        <a:t>TOPLAM</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a:ln>
                            <a:noFill/>
                          </a:ln>
                          <a:solidFill>
                            <a:schemeClr val="tx1"/>
                          </a:solidFill>
                          <a:effectLst/>
                          <a:latin typeface="Bookman Old Style" pitchFamily="18" charset="0"/>
                          <a:cs typeface="Arial" pitchFamily="34" charset="0"/>
                        </a:rPr>
                        <a:t>21.474</a:t>
                      </a:r>
                    </a:p>
                  </a:txBody>
                  <a:tcPr marL="68580" marR="68580" marT="34290" marB="3429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3"/>
                  </a:ext>
                </a:extLst>
              </a:tr>
            </a:tbl>
          </a:graphicData>
        </a:graphic>
      </p:graphicFrame>
      <p:sp>
        <p:nvSpPr>
          <p:cNvPr id="3" name="Slayt Numarası Yer Tutucusu 2">
            <a:extLst>
              <a:ext uri="{FF2B5EF4-FFF2-40B4-BE49-F238E27FC236}">
                <a16:creationId xmlns:a16="http://schemas.microsoft.com/office/drawing/2014/main" id="{899D2A43-39DF-4AF8-915E-AA641350DEC7}"/>
              </a:ext>
            </a:extLst>
          </p:cNvPr>
          <p:cNvSpPr>
            <a:spLocks noGrp="1"/>
          </p:cNvSpPr>
          <p:nvPr>
            <p:ph type="sldNum" sz="quarter" idx="12"/>
          </p:nvPr>
        </p:nvSpPr>
        <p:spPr/>
        <p:txBody>
          <a:bodyPr/>
          <a:lstStyle/>
          <a:p>
            <a:pPr>
              <a:defRPr/>
            </a:pPr>
            <a:fld id="{B933E86D-47FE-4A98-B91B-91FFE54D33EE}" type="slidenum">
              <a:rPr lang="tr-TR" smtClean="0"/>
              <a:pPr>
                <a:defRPr/>
              </a:pPr>
              <a:t>7</a:t>
            </a:fld>
            <a:endParaRPr lang="tr-T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a:xfrm>
            <a:off x="890718" y="566930"/>
            <a:ext cx="5076564" cy="394288"/>
          </a:xfrm>
        </p:spPr>
        <p:txBody>
          <a:bodyPr>
            <a:noAutofit/>
          </a:bodyPr>
          <a:lstStyle/>
          <a:p>
            <a:pPr algn="ctr" eaLnBrk="1" hangingPunct="1"/>
            <a:r>
              <a:rPr lang="tr-TR" sz="1800" b="1" dirty="0">
                <a:solidFill>
                  <a:srgbClr val="FF3300"/>
                </a:solidFill>
                <a:latin typeface="Bookman Old Style" pitchFamily="18" charset="0"/>
                <a:cs typeface="Arial" pitchFamily="34" charset="0"/>
              </a:rPr>
              <a:t>ASAYİŞ ve GÜVENLİK ÖZETİ</a:t>
            </a:r>
            <a:br>
              <a:rPr lang="tr-TR" sz="1800" b="1" dirty="0">
                <a:solidFill>
                  <a:srgbClr val="FF3300"/>
                </a:solidFill>
                <a:latin typeface="Bookman Old Style" pitchFamily="18" charset="0"/>
                <a:cs typeface="Arial" pitchFamily="34" charset="0"/>
              </a:rPr>
            </a:br>
            <a:endParaRPr lang="tr-TR" sz="1800" b="1" dirty="0">
              <a:solidFill>
                <a:srgbClr val="FF3300"/>
              </a:solidFill>
              <a:latin typeface="Bookman Old Style" pitchFamily="18" charset="0"/>
              <a:cs typeface="Arial" pitchFamily="34" charset="0"/>
            </a:endParaRPr>
          </a:p>
        </p:txBody>
      </p:sp>
      <p:graphicFrame>
        <p:nvGraphicFramePr>
          <p:cNvPr id="5" name="4 Tablo"/>
          <p:cNvGraphicFramePr>
            <a:graphicFrameLocks noGrp="1"/>
          </p:cNvGraphicFramePr>
          <p:nvPr>
            <p:extLst>
              <p:ext uri="{D42A27DB-BD31-4B8C-83A1-F6EECF244321}">
                <p14:modId xmlns:p14="http://schemas.microsoft.com/office/powerpoint/2010/main" val="4278858656"/>
              </p:ext>
            </p:extLst>
          </p:nvPr>
        </p:nvGraphicFramePr>
        <p:xfrm>
          <a:off x="188640" y="961218"/>
          <a:ext cx="6480720" cy="8327762"/>
        </p:xfrm>
        <a:graphic>
          <a:graphicData uri="http://schemas.openxmlformats.org/drawingml/2006/table">
            <a:tbl>
              <a:tblPr/>
              <a:tblGrid>
                <a:gridCol w="3041829">
                  <a:extLst>
                    <a:ext uri="{9D8B030D-6E8A-4147-A177-3AD203B41FA5}">
                      <a16:colId xmlns:a16="http://schemas.microsoft.com/office/drawing/2014/main" val="20000"/>
                    </a:ext>
                  </a:extLst>
                </a:gridCol>
                <a:gridCol w="958439">
                  <a:extLst>
                    <a:ext uri="{9D8B030D-6E8A-4147-A177-3AD203B41FA5}">
                      <a16:colId xmlns:a16="http://schemas.microsoft.com/office/drawing/2014/main" val="20001"/>
                    </a:ext>
                  </a:extLst>
                </a:gridCol>
                <a:gridCol w="1268807">
                  <a:extLst>
                    <a:ext uri="{9D8B030D-6E8A-4147-A177-3AD203B41FA5}">
                      <a16:colId xmlns:a16="http://schemas.microsoft.com/office/drawing/2014/main" val="20002"/>
                    </a:ext>
                  </a:extLst>
                </a:gridCol>
                <a:gridCol w="1211645">
                  <a:extLst>
                    <a:ext uri="{9D8B030D-6E8A-4147-A177-3AD203B41FA5}">
                      <a16:colId xmlns:a16="http://schemas.microsoft.com/office/drawing/2014/main" val="20003"/>
                    </a:ext>
                  </a:extLst>
                </a:gridCol>
              </a:tblGrid>
              <a:tr h="469326">
                <a:tc>
                  <a:txBody>
                    <a:bodyPr/>
                    <a:lstStyle/>
                    <a:p>
                      <a:pPr algn="ctr" fontAlgn="b"/>
                      <a:r>
                        <a:rPr lang="tr-TR" sz="1100" b="1" i="0" u="none" strike="noStrike" dirty="0">
                          <a:solidFill>
                            <a:srgbClr val="000099"/>
                          </a:solidFill>
                          <a:latin typeface="Bookman Old Style" pitchFamily="18" charset="0"/>
                          <a:cs typeface="Arial" pitchFamily="34" charset="0"/>
                        </a:rPr>
                        <a:t> ASAYİŞ</a:t>
                      </a:r>
                    </a:p>
                  </a:txBody>
                  <a:tcPr marL="3671" marR="3671" marT="3671"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b"/>
                      <a:r>
                        <a:rPr lang="tr-TR" sz="1100" b="1" i="0" u="none" strike="noStrike" dirty="0">
                          <a:solidFill>
                            <a:srgbClr val="000099"/>
                          </a:solidFill>
                          <a:latin typeface="Bookman Old Style" pitchFamily="18" charset="0"/>
                          <a:cs typeface="Arial" pitchFamily="34" charset="0"/>
                        </a:rPr>
                        <a:t>2011</a:t>
                      </a:r>
                    </a:p>
                  </a:txBody>
                  <a:tcPr marL="3671" marR="3671" marT="3671"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b"/>
                      <a:r>
                        <a:rPr lang="tr-TR" sz="1100" b="1" i="0" u="none" strike="noStrike" dirty="0">
                          <a:solidFill>
                            <a:srgbClr val="000099"/>
                          </a:solidFill>
                          <a:latin typeface="Bookman Old Style" pitchFamily="18" charset="0"/>
                          <a:cs typeface="Arial" pitchFamily="34" charset="0"/>
                        </a:rPr>
                        <a:t>2012</a:t>
                      </a:r>
                    </a:p>
                  </a:txBody>
                  <a:tcPr marL="3671" marR="3671" marT="3671"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tc>
                  <a:txBody>
                    <a:bodyPr/>
                    <a:lstStyle/>
                    <a:p>
                      <a:pPr algn="ctr" fontAlgn="b"/>
                      <a:r>
                        <a:rPr lang="tr-TR" sz="1100" b="1" i="0" u="none" strike="noStrike" dirty="0">
                          <a:solidFill>
                            <a:srgbClr val="000099"/>
                          </a:solidFill>
                          <a:latin typeface="Bookman Old Style" pitchFamily="18" charset="0"/>
                          <a:cs typeface="Arial" pitchFamily="34" charset="0"/>
                        </a:rPr>
                        <a:t>2013</a:t>
                      </a:r>
                    </a:p>
                  </a:txBody>
                  <a:tcPr marL="3671" marR="3671" marT="3671"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0"/>
                  </a:ext>
                </a:extLst>
              </a:tr>
              <a:tr h="271807">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tr-TR" sz="1100" b="1" i="0" u="none" strike="noStrike" dirty="0">
                          <a:solidFill>
                            <a:srgbClr val="000000"/>
                          </a:solidFill>
                          <a:latin typeface="Bookman Old Style" pitchFamily="18" charset="0"/>
                          <a:cs typeface="Arial" pitchFamily="34" charset="0"/>
                        </a:rPr>
                        <a:t>EMNİYET PERSONELİ BAŞINA DÜŞEN NÜFUS</a:t>
                      </a:r>
                    </a:p>
                  </a:txBody>
                  <a:tcPr marL="3671" marR="3671" marT="3671"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tc>
                  <a:txBody>
                    <a:bodyPr/>
                    <a:lstStyle/>
                    <a:p>
                      <a:pPr algn="ctr" fontAlgn="b"/>
                      <a:r>
                        <a:rPr lang="tr-TR" sz="1100" b="1" i="0" u="none" strike="noStrike" dirty="0">
                          <a:solidFill>
                            <a:srgbClr val="000000"/>
                          </a:solidFill>
                          <a:latin typeface="Bookman Old Style" pitchFamily="18" charset="0"/>
                          <a:cs typeface="Arial" pitchFamily="34" charset="0"/>
                        </a:rPr>
                        <a:t>347</a:t>
                      </a:r>
                    </a:p>
                  </a:txBody>
                  <a:tcPr marL="3671" marR="3671" marT="3671"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tc>
                  <a:txBody>
                    <a:bodyPr/>
                    <a:lstStyle/>
                    <a:p>
                      <a:pPr algn="ctr" fontAlgn="b"/>
                      <a:r>
                        <a:rPr lang="tr-TR" sz="1100" b="1" i="0" u="none" strike="noStrike" dirty="0">
                          <a:solidFill>
                            <a:schemeClr val="tx1"/>
                          </a:solidFill>
                          <a:latin typeface="Bookman Old Style" pitchFamily="18" charset="0"/>
                          <a:cs typeface="Arial" pitchFamily="34" charset="0"/>
                        </a:rPr>
                        <a:t>357</a:t>
                      </a:r>
                    </a:p>
                  </a:txBody>
                  <a:tcPr marL="3671" marR="3671" marT="3671"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100" b="1" i="0" u="none" strike="noStrike" dirty="0">
                          <a:solidFill>
                            <a:schemeClr val="tx1"/>
                          </a:solidFill>
                          <a:latin typeface="Bookman Old Style" pitchFamily="18" charset="0"/>
                          <a:cs typeface="Arial" pitchFamily="34" charset="0"/>
                        </a:rPr>
                        <a:t>349</a:t>
                      </a:r>
                    </a:p>
                  </a:txBody>
                  <a:tcPr marL="3671" marR="3671" marT="3671"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71807">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tr-TR" sz="1100" b="1" i="0" u="none" strike="noStrike" dirty="0">
                          <a:solidFill>
                            <a:srgbClr val="000000"/>
                          </a:solidFill>
                          <a:latin typeface="Bookman Old Style" pitchFamily="18" charset="0"/>
                          <a:cs typeface="Arial" pitchFamily="34" charset="0"/>
                        </a:rPr>
                        <a:t>JANDARMA</a:t>
                      </a:r>
                      <a:r>
                        <a:rPr lang="tr-TR" sz="1100" b="1" i="0" u="none" strike="noStrike" baseline="0" dirty="0">
                          <a:solidFill>
                            <a:srgbClr val="000000"/>
                          </a:solidFill>
                          <a:latin typeface="Bookman Old Style" pitchFamily="18" charset="0"/>
                          <a:cs typeface="Arial" pitchFamily="34" charset="0"/>
                        </a:rPr>
                        <a:t> </a:t>
                      </a:r>
                      <a:r>
                        <a:rPr lang="tr-TR" sz="1100" b="1" i="0" u="none" strike="noStrike" dirty="0">
                          <a:solidFill>
                            <a:srgbClr val="000000"/>
                          </a:solidFill>
                          <a:latin typeface="Bookman Old Style" pitchFamily="18" charset="0"/>
                          <a:cs typeface="Arial" pitchFamily="34" charset="0"/>
                        </a:rPr>
                        <a:t>PERSONELİ BAŞINA DÜŞEN NÜFUS</a:t>
                      </a:r>
                    </a:p>
                  </a:txBody>
                  <a:tcPr marL="3671" marR="3671" marT="3671"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tc>
                  <a:txBody>
                    <a:bodyPr/>
                    <a:lstStyle/>
                    <a:p>
                      <a:pPr algn="ctr" fontAlgn="b"/>
                      <a:r>
                        <a:rPr lang="tr-TR" sz="1100" b="1" i="0" u="none" strike="noStrike" dirty="0">
                          <a:solidFill>
                            <a:srgbClr val="000000"/>
                          </a:solidFill>
                          <a:latin typeface="Bookman Old Style" pitchFamily="18" charset="0"/>
                          <a:cs typeface="Arial" pitchFamily="34" charset="0"/>
                        </a:rPr>
                        <a:t>40</a:t>
                      </a:r>
                    </a:p>
                  </a:txBody>
                  <a:tcPr marL="3671" marR="3671" marT="3671"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tc>
                  <a:txBody>
                    <a:bodyPr/>
                    <a:lstStyle/>
                    <a:p>
                      <a:pPr algn="ctr" fontAlgn="b"/>
                      <a:r>
                        <a:rPr lang="tr-TR" sz="1100" b="1" i="0" u="none" strike="noStrike" dirty="0">
                          <a:solidFill>
                            <a:schemeClr val="tx1"/>
                          </a:solidFill>
                          <a:latin typeface="Bookman Old Style" pitchFamily="18" charset="0"/>
                          <a:cs typeface="Arial" pitchFamily="34" charset="0"/>
                        </a:rPr>
                        <a:t>43</a:t>
                      </a:r>
                    </a:p>
                  </a:txBody>
                  <a:tcPr marL="3671" marR="3671" marT="3671"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100" b="1" i="0" u="none" strike="noStrike" dirty="0">
                          <a:solidFill>
                            <a:schemeClr val="tx1"/>
                          </a:solidFill>
                          <a:latin typeface="Bookman Old Style" pitchFamily="18" charset="0"/>
                          <a:cs typeface="Arial" pitchFamily="34" charset="0"/>
                        </a:rPr>
                        <a:t>55</a:t>
                      </a:r>
                    </a:p>
                  </a:txBody>
                  <a:tcPr marL="3671" marR="3671" marT="3671"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71807">
                <a:tc>
                  <a:txBody>
                    <a:bodyPr/>
                    <a:lstStyle/>
                    <a:p>
                      <a:pPr algn="l" fontAlgn="b"/>
                      <a:r>
                        <a:rPr lang="tr-TR" sz="1100" b="1" i="0" u="none" strike="noStrike" dirty="0">
                          <a:solidFill>
                            <a:srgbClr val="000000"/>
                          </a:solidFill>
                          <a:latin typeface="Bookman Old Style" pitchFamily="18" charset="0"/>
                          <a:cs typeface="Arial" pitchFamily="34" charset="0"/>
                        </a:rPr>
                        <a:t>CİNAYET SAYISI</a:t>
                      </a:r>
                    </a:p>
                  </a:txBody>
                  <a:tcPr marL="3671" marR="3671" marT="3671"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tc>
                  <a:txBody>
                    <a:bodyPr/>
                    <a:lstStyle/>
                    <a:p>
                      <a:pPr algn="ctr" fontAlgn="b"/>
                      <a:r>
                        <a:rPr lang="tr-TR" sz="1100" b="1" i="0" u="none" strike="noStrike" dirty="0">
                          <a:solidFill>
                            <a:srgbClr val="000000"/>
                          </a:solidFill>
                          <a:latin typeface="Bookman Old Style" pitchFamily="18" charset="0"/>
                          <a:cs typeface="Arial" pitchFamily="34" charset="0"/>
                        </a:rPr>
                        <a:t>244</a:t>
                      </a:r>
                    </a:p>
                  </a:txBody>
                  <a:tcPr marL="3671" marR="3671" marT="3671"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tc>
                  <a:txBody>
                    <a:bodyPr/>
                    <a:lstStyle/>
                    <a:p>
                      <a:pPr algn="ctr" fontAlgn="b"/>
                      <a:r>
                        <a:rPr lang="tr-TR" sz="1100" b="1" i="0" u="none" strike="noStrike" dirty="0">
                          <a:solidFill>
                            <a:schemeClr val="tx1"/>
                          </a:solidFill>
                          <a:latin typeface="Bookman Old Style" pitchFamily="18" charset="0"/>
                          <a:cs typeface="Arial" pitchFamily="34" charset="0"/>
                        </a:rPr>
                        <a:t>256</a:t>
                      </a:r>
                    </a:p>
                  </a:txBody>
                  <a:tcPr marL="3671" marR="3671" marT="3671"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100" b="1" i="0" u="none" strike="noStrike" dirty="0">
                          <a:solidFill>
                            <a:schemeClr val="tx1"/>
                          </a:solidFill>
                          <a:latin typeface="Bookman Old Style" pitchFamily="18" charset="0"/>
                          <a:cs typeface="Arial" pitchFamily="34" charset="0"/>
                        </a:rPr>
                        <a:t>314</a:t>
                      </a:r>
                    </a:p>
                  </a:txBody>
                  <a:tcPr marL="3671" marR="3671" marT="3671"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271807">
                <a:tc>
                  <a:txBody>
                    <a:bodyPr/>
                    <a:lstStyle/>
                    <a:p>
                      <a:pPr algn="l" fontAlgn="b"/>
                      <a:r>
                        <a:rPr lang="tr-TR" sz="1100" b="1" i="0" u="none" strike="noStrike" dirty="0">
                          <a:solidFill>
                            <a:srgbClr val="000000"/>
                          </a:solidFill>
                          <a:latin typeface="Bookman Old Style" pitchFamily="18" charset="0"/>
                          <a:cs typeface="Arial" pitchFamily="34" charset="0"/>
                        </a:rPr>
                        <a:t>GASP </a:t>
                      </a:r>
                    </a:p>
                  </a:txBody>
                  <a:tcPr marL="3671" marR="3671" marT="3671"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tc>
                  <a:txBody>
                    <a:bodyPr/>
                    <a:lstStyle/>
                    <a:p>
                      <a:pPr algn="ctr" fontAlgn="b"/>
                      <a:r>
                        <a:rPr lang="tr-TR" sz="1100" b="1" i="0" u="none" strike="noStrike" dirty="0">
                          <a:solidFill>
                            <a:srgbClr val="000000"/>
                          </a:solidFill>
                          <a:latin typeface="Bookman Old Style" pitchFamily="18" charset="0"/>
                          <a:cs typeface="Arial" pitchFamily="34" charset="0"/>
                        </a:rPr>
                        <a:t>1.552</a:t>
                      </a:r>
                    </a:p>
                  </a:txBody>
                  <a:tcPr marL="3671" marR="3671" marT="3671"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tc>
                  <a:txBody>
                    <a:bodyPr/>
                    <a:lstStyle/>
                    <a:p>
                      <a:pPr algn="ctr" fontAlgn="b"/>
                      <a:r>
                        <a:rPr lang="tr-TR" sz="1100" b="1" i="0" u="none" strike="noStrike" dirty="0">
                          <a:solidFill>
                            <a:schemeClr val="tx1"/>
                          </a:solidFill>
                          <a:latin typeface="Bookman Old Style" pitchFamily="18" charset="0"/>
                          <a:cs typeface="Arial" pitchFamily="34" charset="0"/>
                        </a:rPr>
                        <a:t>1.751</a:t>
                      </a:r>
                    </a:p>
                  </a:txBody>
                  <a:tcPr marL="3671" marR="3671" marT="3671"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100" b="1" i="0" u="none" strike="noStrike" dirty="0">
                          <a:solidFill>
                            <a:schemeClr val="tx1"/>
                          </a:solidFill>
                          <a:latin typeface="Bookman Old Style" pitchFamily="18" charset="0"/>
                          <a:cs typeface="Arial" pitchFamily="34" charset="0"/>
                        </a:rPr>
                        <a:t>2.303</a:t>
                      </a:r>
                    </a:p>
                  </a:txBody>
                  <a:tcPr marL="3671" marR="3671" marT="3671"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271807">
                <a:tc>
                  <a:txBody>
                    <a:bodyPr/>
                    <a:lstStyle/>
                    <a:p>
                      <a:pPr algn="l" fontAlgn="b"/>
                      <a:r>
                        <a:rPr lang="tr-TR" sz="1100" b="1" i="0" u="none" strike="noStrike" dirty="0">
                          <a:solidFill>
                            <a:srgbClr val="000000"/>
                          </a:solidFill>
                          <a:latin typeface="Bookman Old Style" pitchFamily="18" charset="0"/>
                          <a:cs typeface="Arial" pitchFamily="34" charset="0"/>
                        </a:rPr>
                        <a:t>EVDEN HIRSIZLIK </a:t>
                      </a:r>
                    </a:p>
                  </a:txBody>
                  <a:tcPr marL="3671" marR="3671" marT="3671"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tc>
                  <a:txBody>
                    <a:bodyPr/>
                    <a:lstStyle/>
                    <a:p>
                      <a:pPr algn="ctr" fontAlgn="b"/>
                      <a:r>
                        <a:rPr lang="tr-TR" sz="1100" b="1" i="0" u="none" strike="noStrike" dirty="0">
                          <a:solidFill>
                            <a:srgbClr val="000000"/>
                          </a:solidFill>
                          <a:latin typeface="Bookman Old Style" pitchFamily="18" charset="0"/>
                          <a:cs typeface="Arial" pitchFamily="34" charset="0"/>
                        </a:rPr>
                        <a:t>26.404</a:t>
                      </a:r>
                    </a:p>
                  </a:txBody>
                  <a:tcPr marL="3671" marR="3671" marT="3671"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tc>
                  <a:txBody>
                    <a:bodyPr/>
                    <a:lstStyle/>
                    <a:p>
                      <a:pPr algn="ctr" fontAlgn="b"/>
                      <a:r>
                        <a:rPr lang="tr-TR" sz="1100" b="1" i="0" u="none" strike="noStrike" dirty="0">
                          <a:solidFill>
                            <a:schemeClr val="tx1"/>
                          </a:solidFill>
                          <a:latin typeface="Bookman Old Style" pitchFamily="18" charset="0"/>
                          <a:cs typeface="Arial" pitchFamily="34" charset="0"/>
                        </a:rPr>
                        <a:t>31.916</a:t>
                      </a:r>
                    </a:p>
                  </a:txBody>
                  <a:tcPr marL="3671" marR="3671" marT="3671"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100" b="1" i="0" u="none" strike="noStrike" dirty="0">
                          <a:solidFill>
                            <a:schemeClr val="tx1"/>
                          </a:solidFill>
                          <a:latin typeface="Bookman Old Style" pitchFamily="18" charset="0"/>
                          <a:cs typeface="Arial" pitchFamily="34" charset="0"/>
                        </a:rPr>
                        <a:t>34.710</a:t>
                      </a:r>
                    </a:p>
                  </a:txBody>
                  <a:tcPr marL="3671" marR="3671" marT="3671"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271807">
                <a:tc>
                  <a:txBody>
                    <a:bodyPr/>
                    <a:lstStyle/>
                    <a:p>
                      <a:pPr algn="l" fontAlgn="b"/>
                      <a:r>
                        <a:rPr lang="tr-TR" sz="1100" b="1" i="0" u="none" strike="noStrike" dirty="0">
                          <a:solidFill>
                            <a:srgbClr val="000000"/>
                          </a:solidFill>
                          <a:latin typeface="Bookman Old Style" pitchFamily="18" charset="0"/>
                          <a:cs typeface="Arial" pitchFamily="34" charset="0"/>
                        </a:rPr>
                        <a:t>İŞYERİNDEN HIRSIZLIK </a:t>
                      </a:r>
                    </a:p>
                  </a:txBody>
                  <a:tcPr marL="3671" marR="3671" marT="3671"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tc>
                  <a:txBody>
                    <a:bodyPr/>
                    <a:lstStyle/>
                    <a:p>
                      <a:pPr algn="ctr" fontAlgn="b"/>
                      <a:r>
                        <a:rPr lang="tr-TR" sz="1100" b="1" i="0" u="none" strike="noStrike" dirty="0">
                          <a:solidFill>
                            <a:srgbClr val="000000"/>
                          </a:solidFill>
                          <a:latin typeface="Bookman Old Style" pitchFamily="18" charset="0"/>
                          <a:cs typeface="Arial" pitchFamily="34" charset="0"/>
                        </a:rPr>
                        <a:t>9.836</a:t>
                      </a:r>
                    </a:p>
                  </a:txBody>
                  <a:tcPr marL="3671" marR="3671" marT="3671"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tc>
                  <a:txBody>
                    <a:bodyPr/>
                    <a:lstStyle/>
                    <a:p>
                      <a:pPr algn="ctr" fontAlgn="b"/>
                      <a:r>
                        <a:rPr lang="tr-TR" sz="1100" b="1" i="0" u="none" strike="noStrike" dirty="0">
                          <a:solidFill>
                            <a:schemeClr val="tx1"/>
                          </a:solidFill>
                          <a:latin typeface="Bookman Old Style" pitchFamily="18" charset="0"/>
                          <a:cs typeface="Arial" pitchFamily="34" charset="0"/>
                        </a:rPr>
                        <a:t>10.891</a:t>
                      </a:r>
                    </a:p>
                  </a:txBody>
                  <a:tcPr marL="3671" marR="3671" marT="3671"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100" b="1" i="0" u="none" strike="noStrike" dirty="0">
                          <a:solidFill>
                            <a:schemeClr val="tx1"/>
                          </a:solidFill>
                          <a:latin typeface="Bookman Old Style" pitchFamily="18" charset="0"/>
                          <a:cs typeface="Arial" pitchFamily="34" charset="0"/>
                        </a:rPr>
                        <a:t>13.340</a:t>
                      </a:r>
                    </a:p>
                  </a:txBody>
                  <a:tcPr marL="3671" marR="3671" marT="3671"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271807">
                <a:tc>
                  <a:txBody>
                    <a:bodyPr/>
                    <a:lstStyle/>
                    <a:p>
                      <a:pPr algn="l" fontAlgn="b"/>
                      <a:r>
                        <a:rPr lang="tr-TR" sz="1100" b="1" i="0" u="none" strike="noStrike" dirty="0">
                          <a:solidFill>
                            <a:srgbClr val="000000"/>
                          </a:solidFill>
                          <a:latin typeface="Bookman Old Style" pitchFamily="18" charset="0"/>
                          <a:cs typeface="Arial" pitchFamily="34" charset="0"/>
                        </a:rPr>
                        <a:t>OTO HIRSIZLIĞI </a:t>
                      </a:r>
                    </a:p>
                  </a:txBody>
                  <a:tcPr marL="3671" marR="3671" marT="3671"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tc>
                  <a:txBody>
                    <a:bodyPr/>
                    <a:lstStyle/>
                    <a:p>
                      <a:pPr algn="ctr" fontAlgn="b"/>
                      <a:r>
                        <a:rPr lang="tr-TR" sz="1100" b="1" i="0" u="none" strike="noStrike" dirty="0">
                          <a:solidFill>
                            <a:srgbClr val="000000"/>
                          </a:solidFill>
                          <a:latin typeface="Bookman Old Style" pitchFamily="18" charset="0"/>
                          <a:cs typeface="Arial" pitchFamily="34" charset="0"/>
                        </a:rPr>
                        <a:t>4.139</a:t>
                      </a:r>
                    </a:p>
                  </a:txBody>
                  <a:tcPr marL="3671" marR="3671" marT="3671"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tc>
                  <a:txBody>
                    <a:bodyPr/>
                    <a:lstStyle/>
                    <a:p>
                      <a:pPr algn="ctr" fontAlgn="b"/>
                      <a:r>
                        <a:rPr lang="tr-TR" sz="1100" b="1" i="0" u="none" strike="noStrike" dirty="0">
                          <a:solidFill>
                            <a:schemeClr val="tx1"/>
                          </a:solidFill>
                          <a:latin typeface="Bookman Old Style" pitchFamily="18" charset="0"/>
                          <a:cs typeface="Arial" pitchFamily="34" charset="0"/>
                        </a:rPr>
                        <a:t>4.070</a:t>
                      </a:r>
                    </a:p>
                  </a:txBody>
                  <a:tcPr marL="3671" marR="3671" marT="3671"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100" b="1" i="0" u="none" strike="noStrike" dirty="0">
                          <a:solidFill>
                            <a:schemeClr val="tx1"/>
                          </a:solidFill>
                          <a:latin typeface="Bookman Old Style" pitchFamily="18" charset="0"/>
                          <a:cs typeface="Arial" pitchFamily="34" charset="0"/>
                        </a:rPr>
                        <a:t>4.545</a:t>
                      </a:r>
                    </a:p>
                  </a:txBody>
                  <a:tcPr marL="3671" marR="3671" marT="3671"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271807">
                <a:tc>
                  <a:txBody>
                    <a:bodyPr/>
                    <a:lstStyle/>
                    <a:p>
                      <a:pPr algn="l" fontAlgn="b"/>
                      <a:r>
                        <a:rPr lang="tr-TR" sz="1100" b="1" i="0" u="none" strike="noStrike" dirty="0">
                          <a:solidFill>
                            <a:srgbClr val="000000"/>
                          </a:solidFill>
                          <a:latin typeface="Bookman Old Style" pitchFamily="18" charset="0"/>
                          <a:cs typeface="Arial" pitchFamily="34" charset="0"/>
                        </a:rPr>
                        <a:t>OTODAN HIRSIZLIK </a:t>
                      </a:r>
                    </a:p>
                  </a:txBody>
                  <a:tcPr marL="3671" marR="3671" marT="3671"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tc>
                  <a:txBody>
                    <a:bodyPr/>
                    <a:lstStyle/>
                    <a:p>
                      <a:pPr algn="ctr" fontAlgn="b"/>
                      <a:r>
                        <a:rPr lang="tr-TR" sz="1100" b="1" i="0" u="none" strike="noStrike" dirty="0">
                          <a:solidFill>
                            <a:srgbClr val="000000"/>
                          </a:solidFill>
                          <a:latin typeface="Bookman Old Style" pitchFamily="18" charset="0"/>
                          <a:cs typeface="Arial" pitchFamily="34" charset="0"/>
                        </a:rPr>
                        <a:t>20.320</a:t>
                      </a:r>
                    </a:p>
                  </a:txBody>
                  <a:tcPr marL="3671" marR="3671" marT="3671"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tc>
                  <a:txBody>
                    <a:bodyPr/>
                    <a:lstStyle/>
                    <a:p>
                      <a:pPr algn="ctr" fontAlgn="b"/>
                      <a:r>
                        <a:rPr lang="tr-TR" sz="1100" b="1" i="0" u="none" strike="noStrike" dirty="0">
                          <a:solidFill>
                            <a:schemeClr val="tx1"/>
                          </a:solidFill>
                          <a:latin typeface="Bookman Old Style" pitchFamily="18" charset="0"/>
                          <a:cs typeface="Arial" pitchFamily="34" charset="0"/>
                        </a:rPr>
                        <a:t>21.641</a:t>
                      </a:r>
                    </a:p>
                  </a:txBody>
                  <a:tcPr marL="3671" marR="3671" marT="3671"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100" b="1" i="0" u="none" strike="noStrike" dirty="0">
                          <a:solidFill>
                            <a:schemeClr val="tx1"/>
                          </a:solidFill>
                          <a:latin typeface="Bookman Old Style" pitchFamily="18" charset="0"/>
                          <a:cs typeface="Arial" pitchFamily="34" charset="0"/>
                        </a:rPr>
                        <a:t>24.619</a:t>
                      </a:r>
                    </a:p>
                  </a:txBody>
                  <a:tcPr marL="3671" marR="3671" marT="3671"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271807">
                <a:tc>
                  <a:txBody>
                    <a:bodyPr/>
                    <a:lstStyle/>
                    <a:p>
                      <a:pPr algn="l" fontAlgn="b"/>
                      <a:r>
                        <a:rPr lang="tr-TR" sz="1100" b="1" i="0" u="none" strike="noStrike" dirty="0">
                          <a:solidFill>
                            <a:srgbClr val="000000"/>
                          </a:solidFill>
                          <a:latin typeface="Bookman Old Style" pitchFamily="18" charset="0"/>
                          <a:cs typeface="Arial" pitchFamily="34" charset="0"/>
                        </a:rPr>
                        <a:t>YANKESİCİLİK </a:t>
                      </a:r>
                    </a:p>
                  </a:txBody>
                  <a:tcPr marL="3671" marR="3671" marT="3671"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tc>
                  <a:txBody>
                    <a:bodyPr/>
                    <a:lstStyle/>
                    <a:p>
                      <a:pPr algn="ctr" fontAlgn="b"/>
                      <a:r>
                        <a:rPr lang="tr-TR" sz="1100" b="1" i="0" u="none" strike="noStrike" dirty="0">
                          <a:solidFill>
                            <a:srgbClr val="000000"/>
                          </a:solidFill>
                          <a:latin typeface="Bookman Old Style" pitchFamily="18" charset="0"/>
                          <a:cs typeface="Arial" pitchFamily="34" charset="0"/>
                        </a:rPr>
                        <a:t>6.217</a:t>
                      </a:r>
                    </a:p>
                  </a:txBody>
                  <a:tcPr marL="3671" marR="3671" marT="3671"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tc>
                  <a:txBody>
                    <a:bodyPr/>
                    <a:lstStyle/>
                    <a:p>
                      <a:pPr algn="ctr" fontAlgn="b"/>
                      <a:r>
                        <a:rPr lang="tr-TR" sz="1100" b="1" i="0" u="none" strike="noStrike" dirty="0">
                          <a:solidFill>
                            <a:schemeClr val="tx1"/>
                          </a:solidFill>
                          <a:latin typeface="Bookman Old Style" pitchFamily="18" charset="0"/>
                          <a:cs typeface="Arial" pitchFamily="34" charset="0"/>
                        </a:rPr>
                        <a:t>5.978</a:t>
                      </a:r>
                    </a:p>
                  </a:txBody>
                  <a:tcPr marL="3671" marR="3671" marT="3671"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100" b="1" i="0" u="none" strike="noStrike" dirty="0">
                          <a:solidFill>
                            <a:schemeClr val="tx1"/>
                          </a:solidFill>
                          <a:latin typeface="Bookman Old Style" pitchFamily="18" charset="0"/>
                          <a:cs typeface="Arial" pitchFamily="34" charset="0"/>
                        </a:rPr>
                        <a:t>7.621</a:t>
                      </a:r>
                    </a:p>
                  </a:txBody>
                  <a:tcPr marL="3671" marR="3671" marT="3671"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271807">
                <a:tc>
                  <a:txBody>
                    <a:bodyPr/>
                    <a:lstStyle/>
                    <a:p>
                      <a:pPr algn="l" fontAlgn="b"/>
                      <a:r>
                        <a:rPr lang="tr-TR" sz="1100" b="1" i="0" u="none" strike="noStrike" dirty="0">
                          <a:solidFill>
                            <a:srgbClr val="000000"/>
                          </a:solidFill>
                          <a:latin typeface="Bookman Old Style" pitchFamily="18" charset="0"/>
                          <a:cs typeface="Arial" pitchFamily="34" charset="0"/>
                        </a:rPr>
                        <a:t>DOLANDIRICILIK </a:t>
                      </a:r>
                    </a:p>
                  </a:txBody>
                  <a:tcPr marL="3671" marR="3671" marT="3671"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tc>
                  <a:txBody>
                    <a:bodyPr/>
                    <a:lstStyle/>
                    <a:p>
                      <a:pPr algn="ctr" fontAlgn="b"/>
                      <a:r>
                        <a:rPr lang="tr-TR" sz="1100" b="1" i="0" u="none" strike="noStrike" dirty="0">
                          <a:solidFill>
                            <a:srgbClr val="000000"/>
                          </a:solidFill>
                          <a:latin typeface="Bookman Old Style" pitchFamily="18" charset="0"/>
                          <a:cs typeface="Arial" pitchFamily="34" charset="0"/>
                        </a:rPr>
                        <a:t>3.428</a:t>
                      </a:r>
                    </a:p>
                  </a:txBody>
                  <a:tcPr marL="3671" marR="3671" marT="3671"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tc>
                  <a:txBody>
                    <a:bodyPr/>
                    <a:lstStyle/>
                    <a:p>
                      <a:pPr algn="ctr" fontAlgn="b"/>
                      <a:r>
                        <a:rPr lang="tr-TR" sz="1100" b="1" i="0" u="none" strike="noStrike" dirty="0">
                          <a:solidFill>
                            <a:schemeClr val="tx1"/>
                          </a:solidFill>
                          <a:latin typeface="Bookman Old Style" pitchFamily="18" charset="0"/>
                          <a:cs typeface="Arial" pitchFamily="34" charset="0"/>
                        </a:rPr>
                        <a:t>4.390</a:t>
                      </a:r>
                    </a:p>
                  </a:txBody>
                  <a:tcPr marL="3671" marR="3671" marT="3671"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100" b="1" i="0" u="none" strike="noStrike" dirty="0">
                          <a:solidFill>
                            <a:schemeClr val="tx1"/>
                          </a:solidFill>
                          <a:latin typeface="Bookman Old Style" pitchFamily="18" charset="0"/>
                          <a:cs typeface="Arial" pitchFamily="34" charset="0"/>
                        </a:rPr>
                        <a:t>5.078</a:t>
                      </a:r>
                    </a:p>
                  </a:txBody>
                  <a:tcPr marL="3671" marR="3671" marT="3671"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r h="271807">
                <a:tc>
                  <a:txBody>
                    <a:bodyPr/>
                    <a:lstStyle/>
                    <a:p>
                      <a:pPr algn="l" fontAlgn="b"/>
                      <a:r>
                        <a:rPr lang="tr-TR" sz="1100" b="1" i="0" u="none" strike="noStrike" dirty="0">
                          <a:solidFill>
                            <a:srgbClr val="000000"/>
                          </a:solidFill>
                          <a:latin typeface="Bookman Old Style" pitchFamily="18" charset="0"/>
                          <a:cs typeface="Arial" pitchFamily="34" charset="0"/>
                        </a:rPr>
                        <a:t>KAPKAÇ SAYISI</a:t>
                      </a:r>
                    </a:p>
                  </a:txBody>
                  <a:tcPr marL="3671" marR="3671" marT="3671"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tc>
                  <a:txBody>
                    <a:bodyPr/>
                    <a:lstStyle/>
                    <a:p>
                      <a:pPr algn="ctr" fontAlgn="b"/>
                      <a:r>
                        <a:rPr lang="tr-TR" sz="1100" b="1" i="0" u="none" strike="noStrike" dirty="0">
                          <a:solidFill>
                            <a:srgbClr val="000000"/>
                          </a:solidFill>
                          <a:latin typeface="Bookman Old Style" pitchFamily="18" charset="0"/>
                          <a:cs typeface="Arial" pitchFamily="34" charset="0"/>
                        </a:rPr>
                        <a:t>585</a:t>
                      </a:r>
                    </a:p>
                  </a:txBody>
                  <a:tcPr marL="3671" marR="3671" marT="3671"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tc>
                  <a:txBody>
                    <a:bodyPr/>
                    <a:lstStyle/>
                    <a:p>
                      <a:pPr algn="ctr" fontAlgn="b"/>
                      <a:r>
                        <a:rPr lang="tr-TR" sz="1100" b="1" i="0" u="none" strike="noStrike" dirty="0">
                          <a:solidFill>
                            <a:schemeClr val="tx1"/>
                          </a:solidFill>
                          <a:latin typeface="Bookman Old Style" pitchFamily="18" charset="0"/>
                          <a:cs typeface="Arial" pitchFamily="34" charset="0"/>
                        </a:rPr>
                        <a:t>784</a:t>
                      </a:r>
                    </a:p>
                  </a:txBody>
                  <a:tcPr marL="3671" marR="3671" marT="3671"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100" b="1" i="0" u="none" strike="noStrike" dirty="0">
                          <a:solidFill>
                            <a:schemeClr val="tx1"/>
                          </a:solidFill>
                          <a:latin typeface="Bookman Old Style" pitchFamily="18" charset="0"/>
                          <a:cs typeface="Arial" pitchFamily="34" charset="0"/>
                        </a:rPr>
                        <a:t>1.412</a:t>
                      </a:r>
                    </a:p>
                  </a:txBody>
                  <a:tcPr marL="3671" marR="3671" marT="3671"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11"/>
                  </a:ext>
                </a:extLst>
              </a:tr>
              <a:tr h="271807">
                <a:tc>
                  <a:txBody>
                    <a:bodyPr/>
                    <a:lstStyle/>
                    <a:p>
                      <a:pPr algn="l" fontAlgn="b"/>
                      <a:r>
                        <a:rPr lang="tr-TR" sz="1100" b="1" i="0" u="none" strike="noStrike" dirty="0">
                          <a:solidFill>
                            <a:srgbClr val="000000"/>
                          </a:solidFill>
                          <a:latin typeface="Bookman Old Style" pitchFamily="18" charset="0"/>
                          <a:cs typeface="Arial" pitchFamily="34" charset="0"/>
                        </a:rPr>
                        <a:t>İNTİHAR SONUCU ÖLEN KİŞİ</a:t>
                      </a:r>
                    </a:p>
                  </a:txBody>
                  <a:tcPr marL="3671" marR="3671" marT="3671"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tc>
                  <a:txBody>
                    <a:bodyPr/>
                    <a:lstStyle/>
                    <a:p>
                      <a:pPr algn="ctr" fontAlgn="b"/>
                      <a:r>
                        <a:rPr lang="tr-TR" sz="1100" b="1" i="0" u="none" strike="noStrike" dirty="0">
                          <a:solidFill>
                            <a:srgbClr val="000000"/>
                          </a:solidFill>
                          <a:latin typeface="Bookman Old Style" pitchFamily="18" charset="0"/>
                          <a:cs typeface="Arial" pitchFamily="34" charset="0"/>
                        </a:rPr>
                        <a:t>375</a:t>
                      </a:r>
                    </a:p>
                  </a:txBody>
                  <a:tcPr marL="3671" marR="3671" marT="3671"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tc>
                  <a:txBody>
                    <a:bodyPr/>
                    <a:lstStyle/>
                    <a:p>
                      <a:pPr algn="ctr" fontAlgn="b"/>
                      <a:r>
                        <a:rPr lang="tr-TR" sz="1100" b="1" i="0" u="none" strike="noStrike" dirty="0">
                          <a:solidFill>
                            <a:schemeClr val="tx1"/>
                          </a:solidFill>
                          <a:latin typeface="Bookman Old Style" pitchFamily="18" charset="0"/>
                          <a:cs typeface="Arial" pitchFamily="34" charset="0"/>
                        </a:rPr>
                        <a:t>395</a:t>
                      </a:r>
                    </a:p>
                  </a:txBody>
                  <a:tcPr marL="3671" marR="3671" marT="3671"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100" b="1" i="0" u="none" strike="noStrike" dirty="0">
                          <a:solidFill>
                            <a:schemeClr val="tx1"/>
                          </a:solidFill>
                          <a:latin typeface="Bookman Old Style" pitchFamily="18" charset="0"/>
                          <a:cs typeface="Arial" pitchFamily="34" charset="0"/>
                        </a:rPr>
                        <a:t>373</a:t>
                      </a:r>
                    </a:p>
                  </a:txBody>
                  <a:tcPr marL="3671" marR="3671" marT="3671"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12"/>
                  </a:ext>
                </a:extLst>
              </a:tr>
              <a:tr h="271807">
                <a:tc>
                  <a:txBody>
                    <a:bodyPr/>
                    <a:lstStyle/>
                    <a:p>
                      <a:pPr algn="l" fontAlgn="b"/>
                      <a:r>
                        <a:rPr lang="tr-TR" sz="1100" b="1" i="0" u="none" strike="noStrike" dirty="0">
                          <a:solidFill>
                            <a:srgbClr val="000000"/>
                          </a:solidFill>
                          <a:latin typeface="Bookman Old Style" pitchFamily="18" charset="0"/>
                          <a:cs typeface="Arial" pitchFamily="34" charset="0"/>
                        </a:rPr>
                        <a:t>İNTİHAR SONUCU ÖLEN KADIN/ERKEK*</a:t>
                      </a:r>
                    </a:p>
                  </a:txBody>
                  <a:tcPr marL="3671" marR="3671" marT="3671"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tc>
                  <a:txBody>
                    <a:bodyPr/>
                    <a:lstStyle/>
                    <a:p>
                      <a:pPr algn="ctr" fontAlgn="b"/>
                      <a:r>
                        <a:rPr lang="tr-TR" sz="1100" b="1" i="0" u="none" strike="noStrike" dirty="0">
                          <a:solidFill>
                            <a:srgbClr val="000000"/>
                          </a:solidFill>
                          <a:latin typeface="Bookman Old Style" pitchFamily="18" charset="0"/>
                          <a:cs typeface="Arial" pitchFamily="34" charset="0"/>
                        </a:rPr>
                        <a:t>92  /  283</a:t>
                      </a:r>
                    </a:p>
                  </a:txBody>
                  <a:tcPr marL="3671" marR="3671" marT="3671"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tc>
                  <a:txBody>
                    <a:bodyPr/>
                    <a:lstStyle/>
                    <a:p>
                      <a:pPr algn="ctr" fontAlgn="b"/>
                      <a:r>
                        <a:rPr lang="tr-TR" sz="1100" b="1" i="0" u="none" strike="noStrike" dirty="0">
                          <a:solidFill>
                            <a:schemeClr val="tx1"/>
                          </a:solidFill>
                          <a:latin typeface="Bookman Old Style" pitchFamily="18" charset="0"/>
                          <a:cs typeface="Arial" pitchFamily="34" charset="0"/>
                        </a:rPr>
                        <a:t>105+2/285+3</a:t>
                      </a:r>
                    </a:p>
                  </a:txBody>
                  <a:tcPr marL="3671" marR="3671" marT="3671"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100" b="1" i="0" u="none" strike="noStrike" dirty="0">
                          <a:solidFill>
                            <a:schemeClr val="tx1"/>
                          </a:solidFill>
                          <a:latin typeface="Bookman Old Style" pitchFamily="18" charset="0"/>
                          <a:cs typeface="Arial" pitchFamily="34" charset="0"/>
                        </a:rPr>
                        <a:t>74/293</a:t>
                      </a:r>
                    </a:p>
                  </a:txBody>
                  <a:tcPr marL="3671" marR="3671" marT="3671"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13"/>
                  </a:ext>
                </a:extLst>
              </a:tr>
              <a:tr h="271807">
                <a:tc>
                  <a:txBody>
                    <a:bodyPr/>
                    <a:lstStyle/>
                    <a:p>
                      <a:pPr algn="l" fontAlgn="b"/>
                      <a:r>
                        <a:rPr lang="tr-TR" sz="1100" b="1" i="0" u="none" strike="noStrike" dirty="0">
                          <a:solidFill>
                            <a:srgbClr val="000000"/>
                          </a:solidFill>
                          <a:latin typeface="Bookman Old Style" pitchFamily="18" charset="0"/>
                          <a:cs typeface="Arial" pitchFamily="34" charset="0"/>
                        </a:rPr>
                        <a:t>İNTİHARA TEŞEBBÜS</a:t>
                      </a:r>
                    </a:p>
                  </a:txBody>
                  <a:tcPr marL="3671" marR="3671" marT="3671"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tc>
                  <a:txBody>
                    <a:bodyPr/>
                    <a:lstStyle/>
                    <a:p>
                      <a:pPr algn="ctr" fontAlgn="b"/>
                      <a:r>
                        <a:rPr lang="tr-TR" sz="1100" b="1" i="0" u="none" strike="noStrike" dirty="0">
                          <a:solidFill>
                            <a:srgbClr val="000000"/>
                          </a:solidFill>
                          <a:latin typeface="Bookman Old Style" pitchFamily="18" charset="0"/>
                          <a:cs typeface="Arial" pitchFamily="34" charset="0"/>
                        </a:rPr>
                        <a:t>2.714</a:t>
                      </a:r>
                    </a:p>
                  </a:txBody>
                  <a:tcPr marL="3671" marR="3671" marT="3671"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tc>
                  <a:txBody>
                    <a:bodyPr/>
                    <a:lstStyle/>
                    <a:p>
                      <a:pPr algn="ctr" fontAlgn="b"/>
                      <a:r>
                        <a:rPr lang="tr-TR" sz="1100" b="1" i="0" u="none" strike="noStrike" dirty="0">
                          <a:solidFill>
                            <a:schemeClr val="tx1"/>
                          </a:solidFill>
                          <a:latin typeface="Bookman Old Style" pitchFamily="18" charset="0"/>
                          <a:cs typeface="Arial" pitchFamily="34" charset="0"/>
                        </a:rPr>
                        <a:t>3.949</a:t>
                      </a:r>
                    </a:p>
                  </a:txBody>
                  <a:tcPr marL="3671" marR="3671" marT="3671"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100" b="1" i="0" u="none" strike="noStrike" dirty="0">
                          <a:solidFill>
                            <a:schemeClr val="tx1"/>
                          </a:solidFill>
                          <a:latin typeface="Bookman Old Style" pitchFamily="18" charset="0"/>
                          <a:cs typeface="Arial" pitchFamily="34" charset="0"/>
                        </a:rPr>
                        <a:t>3.020</a:t>
                      </a:r>
                    </a:p>
                  </a:txBody>
                  <a:tcPr marL="3671" marR="3671" marT="3671"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14"/>
                  </a:ext>
                </a:extLst>
              </a:tr>
              <a:tr h="352158">
                <a:tc>
                  <a:txBody>
                    <a:bodyPr/>
                    <a:lstStyle/>
                    <a:p>
                      <a:pPr algn="l" fontAlgn="b"/>
                      <a:r>
                        <a:rPr lang="tr-TR" sz="1100" b="1" i="0" u="none" strike="noStrike" dirty="0">
                          <a:solidFill>
                            <a:srgbClr val="000000"/>
                          </a:solidFill>
                          <a:latin typeface="Bookman Old Style" pitchFamily="18" charset="0"/>
                          <a:cs typeface="Arial" pitchFamily="34" charset="0"/>
                        </a:rPr>
                        <a:t>İNTİHARA TEŞEBBÜS EDEN KADIN / ERKEK*</a:t>
                      </a:r>
                    </a:p>
                  </a:txBody>
                  <a:tcPr marL="3671" marR="3671" marT="3671"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tc>
                  <a:txBody>
                    <a:bodyPr/>
                    <a:lstStyle/>
                    <a:p>
                      <a:pPr algn="ctr" fontAlgn="b"/>
                      <a:r>
                        <a:rPr lang="tr-TR" sz="1100" b="1" i="0" u="none" strike="noStrike" dirty="0">
                          <a:solidFill>
                            <a:srgbClr val="000000"/>
                          </a:solidFill>
                          <a:latin typeface="Bookman Old Style" pitchFamily="18" charset="0"/>
                          <a:cs typeface="Arial" pitchFamily="34" charset="0"/>
                        </a:rPr>
                        <a:t>2.124  /  590</a:t>
                      </a:r>
                    </a:p>
                  </a:txBody>
                  <a:tcPr marL="3671" marR="3671" marT="3671"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tc>
                  <a:txBody>
                    <a:bodyPr/>
                    <a:lstStyle/>
                    <a:p>
                      <a:pPr algn="ctr" fontAlgn="b"/>
                      <a:r>
                        <a:rPr lang="tr-TR" sz="1100" b="1" i="0" u="none" strike="noStrike" dirty="0">
                          <a:solidFill>
                            <a:schemeClr val="tx1"/>
                          </a:solidFill>
                          <a:latin typeface="Bookman Old Style" pitchFamily="18" charset="0"/>
                          <a:cs typeface="Arial" pitchFamily="34" charset="0"/>
                        </a:rPr>
                        <a:t>2.473+97/1.358+21</a:t>
                      </a:r>
                    </a:p>
                  </a:txBody>
                  <a:tcPr marL="3671" marR="3671" marT="3671"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100" b="1" i="0" u="none" strike="noStrike" dirty="0">
                          <a:solidFill>
                            <a:schemeClr val="tx1"/>
                          </a:solidFill>
                          <a:latin typeface="Bookman Old Style" pitchFamily="18" charset="0"/>
                          <a:cs typeface="Arial" pitchFamily="34" charset="0"/>
                        </a:rPr>
                        <a:t>1.743+74/1.164+39</a:t>
                      </a:r>
                    </a:p>
                  </a:txBody>
                  <a:tcPr marL="3671" marR="3671" marT="3671"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15"/>
                  </a:ext>
                </a:extLst>
              </a:tr>
              <a:tr h="271807">
                <a:tc>
                  <a:txBody>
                    <a:bodyPr/>
                    <a:lstStyle/>
                    <a:p>
                      <a:pPr algn="l" fontAlgn="b"/>
                      <a:r>
                        <a:rPr lang="tr-TR" sz="1100" b="1" i="0" u="none" strike="noStrike" dirty="0">
                          <a:solidFill>
                            <a:srgbClr val="000000"/>
                          </a:solidFill>
                          <a:latin typeface="Bookman Old Style" pitchFamily="18" charset="0"/>
                          <a:cs typeface="Arial" pitchFamily="34" charset="0"/>
                        </a:rPr>
                        <a:t>KADINA ŞİDDET SONUCU ÖLÜM</a:t>
                      </a:r>
                    </a:p>
                  </a:txBody>
                  <a:tcPr marL="3671" marR="3671" marT="3671"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tc>
                  <a:txBody>
                    <a:bodyPr/>
                    <a:lstStyle/>
                    <a:p>
                      <a:pPr algn="ctr" fontAlgn="b"/>
                      <a:r>
                        <a:rPr lang="tr-TR" sz="1100" b="1" i="0" u="none" strike="noStrike" dirty="0">
                          <a:solidFill>
                            <a:srgbClr val="000000"/>
                          </a:solidFill>
                          <a:latin typeface="Bookman Old Style" pitchFamily="18" charset="0"/>
                          <a:cs typeface="Arial" pitchFamily="34" charset="0"/>
                        </a:rPr>
                        <a:t>43</a:t>
                      </a:r>
                    </a:p>
                  </a:txBody>
                  <a:tcPr marL="3671" marR="3671" marT="3671"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tc>
                  <a:txBody>
                    <a:bodyPr/>
                    <a:lstStyle/>
                    <a:p>
                      <a:pPr algn="ctr" fontAlgn="b"/>
                      <a:r>
                        <a:rPr lang="tr-TR" sz="1100" b="1" i="0" u="none" strike="noStrike" dirty="0">
                          <a:solidFill>
                            <a:schemeClr val="tx1"/>
                          </a:solidFill>
                          <a:latin typeface="Bookman Old Style" pitchFamily="18" charset="0"/>
                          <a:cs typeface="Arial" pitchFamily="34" charset="0"/>
                        </a:rPr>
                        <a:t>18</a:t>
                      </a:r>
                    </a:p>
                  </a:txBody>
                  <a:tcPr marL="3671" marR="3671" marT="3671"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100" b="1" i="0" u="none" strike="noStrike" dirty="0">
                          <a:solidFill>
                            <a:schemeClr val="tx1"/>
                          </a:solidFill>
                          <a:latin typeface="Bookman Old Style" pitchFamily="18" charset="0"/>
                          <a:cs typeface="Arial" pitchFamily="34" charset="0"/>
                        </a:rPr>
                        <a:t>25</a:t>
                      </a:r>
                    </a:p>
                  </a:txBody>
                  <a:tcPr marL="3671" marR="3671" marT="3671"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16"/>
                  </a:ext>
                </a:extLst>
              </a:tr>
              <a:tr h="536529">
                <a:tc>
                  <a:txBody>
                    <a:bodyPr/>
                    <a:lstStyle/>
                    <a:p>
                      <a:pPr algn="l" fontAlgn="b"/>
                      <a:r>
                        <a:rPr lang="tr-TR" sz="1100" b="1" i="0" u="none" strike="noStrike" dirty="0">
                          <a:solidFill>
                            <a:srgbClr val="000000"/>
                          </a:solidFill>
                          <a:latin typeface="Bookman Old Style" pitchFamily="18" charset="0"/>
                          <a:cs typeface="Arial" pitchFamily="34" charset="0"/>
                        </a:rPr>
                        <a:t>CEZAEVLERİNDE KALAN TUTUKLU - HÜKÜMLÜ (GÜNLÜK ORTALAMA)</a:t>
                      </a:r>
                    </a:p>
                  </a:txBody>
                  <a:tcPr marL="3671" marR="3671" marT="3671"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tc>
                  <a:txBody>
                    <a:bodyPr/>
                    <a:lstStyle/>
                    <a:p>
                      <a:pPr algn="ctr" fontAlgn="b"/>
                      <a:r>
                        <a:rPr lang="tr-TR" sz="1100" b="1" i="0" u="none" strike="noStrike" dirty="0">
                          <a:solidFill>
                            <a:srgbClr val="000000"/>
                          </a:solidFill>
                          <a:latin typeface="Bookman Old Style" pitchFamily="18" charset="0"/>
                          <a:cs typeface="Arial" pitchFamily="34" charset="0"/>
                        </a:rPr>
                        <a:t>19.120</a:t>
                      </a:r>
                    </a:p>
                  </a:txBody>
                  <a:tcPr marL="3671" marR="3671" marT="3671"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tc>
                  <a:txBody>
                    <a:bodyPr/>
                    <a:lstStyle/>
                    <a:p>
                      <a:pPr algn="ctr" fontAlgn="b"/>
                      <a:r>
                        <a:rPr lang="tr-TR" sz="1100" b="1" i="0" u="none" strike="noStrike" dirty="0">
                          <a:solidFill>
                            <a:schemeClr val="tx1"/>
                          </a:solidFill>
                          <a:latin typeface="Bookman Old Style" pitchFamily="18" charset="0"/>
                          <a:cs typeface="Arial" pitchFamily="34" charset="0"/>
                        </a:rPr>
                        <a:t>18.283</a:t>
                      </a:r>
                    </a:p>
                  </a:txBody>
                  <a:tcPr marL="3671" marR="3671" marT="3671"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100" b="1" i="0" u="none" strike="noStrike" dirty="0">
                          <a:solidFill>
                            <a:schemeClr val="tx1"/>
                          </a:solidFill>
                          <a:latin typeface="Bookman Old Style" pitchFamily="18" charset="0"/>
                          <a:cs typeface="Arial" pitchFamily="34" charset="0"/>
                        </a:rPr>
                        <a:t>19.025</a:t>
                      </a:r>
                    </a:p>
                  </a:txBody>
                  <a:tcPr marL="3671" marR="3671" marT="3671"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17"/>
                  </a:ext>
                </a:extLst>
              </a:tr>
              <a:tr h="271807">
                <a:tc>
                  <a:txBody>
                    <a:bodyPr/>
                    <a:lstStyle/>
                    <a:p>
                      <a:pPr algn="l" fontAlgn="b"/>
                      <a:r>
                        <a:rPr lang="tr-TR" sz="1100" b="1" i="0" u="none" strike="noStrike" dirty="0">
                          <a:solidFill>
                            <a:srgbClr val="000000"/>
                          </a:solidFill>
                          <a:latin typeface="Bookman Old Style" pitchFamily="18" charset="0"/>
                          <a:cs typeface="Arial" pitchFamily="34" charset="0"/>
                        </a:rPr>
                        <a:t>BOĞULARAK ÖLEN </a:t>
                      </a:r>
                    </a:p>
                  </a:txBody>
                  <a:tcPr marL="3671" marR="3671" marT="3671"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tc>
                  <a:txBody>
                    <a:bodyPr/>
                    <a:lstStyle/>
                    <a:p>
                      <a:pPr algn="ctr" fontAlgn="b"/>
                      <a:r>
                        <a:rPr lang="tr-TR" sz="1100" b="1" i="0" u="none" strike="noStrike" dirty="0">
                          <a:solidFill>
                            <a:srgbClr val="000000"/>
                          </a:solidFill>
                          <a:latin typeface="Bookman Old Style" pitchFamily="18" charset="0"/>
                          <a:cs typeface="Arial" pitchFamily="34" charset="0"/>
                        </a:rPr>
                        <a:t>74</a:t>
                      </a:r>
                    </a:p>
                  </a:txBody>
                  <a:tcPr marL="3671" marR="3671" marT="3671"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tc>
                  <a:txBody>
                    <a:bodyPr/>
                    <a:lstStyle/>
                    <a:p>
                      <a:pPr algn="ctr" fontAlgn="b"/>
                      <a:r>
                        <a:rPr lang="tr-TR" sz="1100" b="1" i="0" u="none" strike="noStrike" dirty="0">
                          <a:solidFill>
                            <a:schemeClr val="tx1"/>
                          </a:solidFill>
                          <a:latin typeface="Bookman Old Style" pitchFamily="18" charset="0"/>
                          <a:cs typeface="Arial" pitchFamily="34" charset="0"/>
                        </a:rPr>
                        <a:t>68</a:t>
                      </a:r>
                    </a:p>
                  </a:txBody>
                  <a:tcPr marL="3671" marR="3671" marT="3671"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100" b="1" i="0" u="none" strike="noStrike" dirty="0">
                          <a:solidFill>
                            <a:schemeClr val="tx1"/>
                          </a:solidFill>
                          <a:latin typeface="Bookman Old Style" pitchFamily="18" charset="0"/>
                          <a:cs typeface="Arial" pitchFamily="34" charset="0"/>
                        </a:rPr>
                        <a:t>79</a:t>
                      </a:r>
                    </a:p>
                  </a:txBody>
                  <a:tcPr marL="3671" marR="3671" marT="3671"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18"/>
                  </a:ext>
                </a:extLst>
              </a:tr>
              <a:tr h="271807">
                <a:tc>
                  <a:txBody>
                    <a:bodyPr/>
                    <a:lstStyle/>
                    <a:p>
                      <a:pPr algn="l" fontAlgn="b"/>
                      <a:r>
                        <a:rPr lang="tr-TR" sz="1100" b="1" i="0" u="none" strike="noStrike" dirty="0">
                          <a:solidFill>
                            <a:srgbClr val="000000"/>
                          </a:solidFill>
                          <a:latin typeface="Bookman Old Style" pitchFamily="18" charset="0"/>
                          <a:cs typeface="Arial" pitchFamily="34" charset="0"/>
                        </a:rPr>
                        <a:t>YANGINDA ÖLEN </a:t>
                      </a:r>
                    </a:p>
                  </a:txBody>
                  <a:tcPr marL="3671" marR="3671" marT="3671"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tc>
                  <a:txBody>
                    <a:bodyPr/>
                    <a:lstStyle/>
                    <a:p>
                      <a:pPr algn="ctr" fontAlgn="b"/>
                      <a:r>
                        <a:rPr lang="tr-TR" sz="1100" b="1" i="0" u="none" strike="noStrike" dirty="0">
                          <a:solidFill>
                            <a:srgbClr val="000000"/>
                          </a:solidFill>
                          <a:latin typeface="Bookman Old Style" pitchFamily="18" charset="0"/>
                          <a:cs typeface="Arial" pitchFamily="34" charset="0"/>
                        </a:rPr>
                        <a:t>40</a:t>
                      </a:r>
                    </a:p>
                  </a:txBody>
                  <a:tcPr marL="3671" marR="3671" marT="3671"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tc>
                  <a:txBody>
                    <a:bodyPr/>
                    <a:lstStyle/>
                    <a:p>
                      <a:pPr algn="ctr" fontAlgn="b"/>
                      <a:r>
                        <a:rPr lang="tr-TR" sz="1100" b="1" i="0" u="none" strike="noStrike" dirty="0">
                          <a:solidFill>
                            <a:schemeClr val="tx1"/>
                          </a:solidFill>
                          <a:latin typeface="Bookman Old Style" pitchFamily="18" charset="0"/>
                          <a:cs typeface="Arial" pitchFamily="34" charset="0"/>
                        </a:rPr>
                        <a:t>33</a:t>
                      </a:r>
                    </a:p>
                  </a:txBody>
                  <a:tcPr marL="3671" marR="3671" marT="3671"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100" b="1" i="0" u="none" strike="noStrike" dirty="0">
                          <a:solidFill>
                            <a:schemeClr val="tx1"/>
                          </a:solidFill>
                          <a:latin typeface="Bookman Old Style" pitchFamily="18" charset="0"/>
                          <a:cs typeface="Arial" pitchFamily="34" charset="0"/>
                        </a:rPr>
                        <a:t>14</a:t>
                      </a:r>
                    </a:p>
                  </a:txBody>
                  <a:tcPr marL="3671" marR="3671" marT="3671"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19"/>
                  </a:ext>
                </a:extLst>
              </a:tr>
              <a:tr h="312093">
                <a:tc>
                  <a:txBody>
                    <a:bodyPr/>
                    <a:lstStyle/>
                    <a:p>
                      <a:pPr algn="l" fontAlgn="b"/>
                      <a:r>
                        <a:rPr lang="tr-TR" sz="1100" b="1" i="0" u="none" strike="noStrike" dirty="0">
                          <a:solidFill>
                            <a:schemeClr val="tx1"/>
                          </a:solidFill>
                          <a:latin typeface="Bookman Old Style" pitchFamily="18" charset="0"/>
                          <a:cs typeface="Arial" pitchFamily="34" charset="0"/>
                        </a:rPr>
                        <a:t>TRAFİK   KAZALARINDA   ÖLEN</a:t>
                      </a:r>
                      <a:r>
                        <a:rPr lang="tr-TR" sz="1100" b="1" i="0" u="none" strike="noStrike" baseline="0" dirty="0">
                          <a:solidFill>
                            <a:schemeClr val="tx1"/>
                          </a:solidFill>
                          <a:latin typeface="Bookman Old Style" pitchFamily="18" charset="0"/>
                          <a:cs typeface="Arial" pitchFamily="34" charset="0"/>
                        </a:rPr>
                        <a:t> SAYISI</a:t>
                      </a:r>
                      <a:endParaRPr lang="tr-TR" sz="1100" b="1" i="0" u="none" strike="noStrike" dirty="0">
                        <a:solidFill>
                          <a:schemeClr val="tx1"/>
                        </a:solidFill>
                        <a:latin typeface="Bookman Old Style" pitchFamily="18" charset="0"/>
                        <a:cs typeface="Arial" pitchFamily="34" charset="0"/>
                      </a:endParaRPr>
                    </a:p>
                  </a:txBody>
                  <a:tcPr marL="3671" marR="3671" marT="3671"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tc>
                  <a:txBody>
                    <a:bodyPr/>
                    <a:lstStyle/>
                    <a:p>
                      <a:pPr algn="ctr" fontAlgn="b"/>
                      <a:r>
                        <a:rPr lang="tr-TR" sz="1100" b="1" i="0" u="none" strike="noStrike" dirty="0">
                          <a:solidFill>
                            <a:schemeClr val="tx1"/>
                          </a:solidFill>
                          <a:latin typeface="Bookman Old Style" pitchFamily="18" charset="0"/>
                          <a:cs typeface="Arial" pitchFamily="34" charset="0"/>
                        </a:rPr>
                        <a:t>224 </a:t>
                      </a:r>
                    </a:p>
                  </a:txBody>
                  <a:tcPr marL="3671" marR="3671" marT="3671"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tr-TR" sz="1100" b="1" i="0" u="none" strike="noStrike" dirty="0">
                          <a:solidFill>
                            <a:schemeClr val="tx1"/>
                          </a:solidFill>
                          <a:latin typeface="Bookman Old Style" pitchFamily="18" charset="0"/>
                          <a:cs typeface="Arial" pitchFamily="34" charset="0"/>
                        </a:rPr>
                        <a:t>239</a:t>
                      </a:r>
                    </a:p>
                  </a:txBody>
                  <a:tcPr marL="3671" marR="3671" marT="3671"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tr-TR" sz="1100" b="1" i="0" u="none" strike="noStrike" dirty="0">
                          <a:solidFill>
                            <a:schemeClr val="tx1"/>
                          </a:solidFill>
                          <a:latin typeface="Bookman Old Style" pitchFamily="18" charset="0"/>
                          <a:cs typeface="Arial" pitchFamily="34" charset="0"/>
                        </a:rPr>
                        <a:t>148</a:t>
                      </a:r>
                    </a:p>
                  </a:txBody>
                  <a:tcPr marL="3671" marR="3671" marT="3671"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20"/>
                  </a:ext>
                </a:extLst>
              </a:tr>
              <a:tr h="271807">
                <a:tc>
                  <a:txBody>
                    <a:bodyPr/>
                    <a:lstStyle/>
                    <a:p>
                      <a:pPr algn="l" fontAlgn="b"/>
                      <a:r>
                        <a:rPr lang="tr-TR" sz="1100" b="1" i="0" u="none" strike="noStrike" dirty="0">
                          <a:solidFill>
                            <a:srgbClr val="000000"/>
                          </a:solidFill>
                          <a:latin typeface="Bookman Old Style" pitchFamily="18" charset="0"/>
                          <a:cs typeface="Arial" pitchFamily="34" charset="0"/>
                        </a:rPr>
                        <a:t>TRAFİK KAZALARINDA YARALANAN</a:t>
                      </a:r>
                    </a:p>
                  </a:txBody>
                  <a:tcPr marL="3671" marR="3671" marT="3671"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tc>
                  <a:txBody>
                    <a:bodyPr/>
                    <a:lstStyle/>
                    <a:p>
                      <a:pPr algn="ctr" fontAlgn="b"/>
                      <a:r>
                        <a:rPr lang="tr-TR" sz="1100" b="1" i="0" u="none" strike="noStrike" dirty="0">
                          <a:solidFill>
                            <a:srgbClr val="000000"/>
                          </a:solidFill>
                          <a:latin typeface="Bookman Old Style" pitchFamily="18" charset="0"/>
                          <a:cs typeface="Arial" pitchFamily="34" charset="0"/>
                        </a:rPr>
                        <a:t>22.285</a:t>
                      </a:r>
                    </a:p>
                  </a:txBody>
                  <a:tcPr marL="3671" marR="3671" marT="3671"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tc>
                  <a:txBody>
                    <a:bodyPr/>
                    <a:lstStyle/>
                    <a:p>
                      <a:pPr algn="ctr" fontAlgn="b"/>
                      <a:r>
                        <a:rPr lang="tr-TR" sz="1100" b="1" i="0" u="none" strike="noStrike" dirty="0">
                          <a:solidFill>
                            <a:schemeClr val="tx1"/>
                          </a:solidFill>
                          <a:latin typeface="Bookman Old Style" pitchFamily="18" charset="0"/>
                          <a:cs typeface="Arial" pitchFamily="34" charset="0"/>
                        </a:rPr>
                        <a:t>22.564</a:t>
                      </a:r>
                    </a:p>
                  </a:txBody>
                  <a:tcPr marL="3671" marR="3671" marT="3671"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100" b="1" i="0" u="none" strike="noStrike" dirty="0">
                          <a:solidFill>
                            <a:schemeClr val="tx1"/>
                          </a:solidFill>
                          <a:latin typeface="Bookman Old Style" pitchFamily="18" charset="0"/>
                          <a:cs typeface="Arial" pitchFamily="34" charset="0"/>
                        </a:rPr>
                        <a:t>22.338</a:t>
                      </a:r>
                    </a:p>
                  </a:txBody>
                  <a:tcPr marL="3671" marR="3671" marT="3671"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21"/>
                  </a:ext>
                </a:extLst>
              </a:tr>
              <a:tr h="271807">
                <a:tc>
                  <a:txBody>
                    <a:bodyPr/>
                    <a:lstStyle/>
                    <a:p>
                      <a:pPr algn="l" fontAlgn="b"/>
                      <a:r>
                        <a:rPr lang="tr-TR" sz="1100" b="1" i="0" u="none" strike="noStrike" dirty="0">
                          <a:solidFill>
                            <a:srgbClr val="000000"/>
                          </a:solidFill>
                          <a:latin typeface="Bookman Old Style" pitchFamily="18" charset="0"/>
                          <a:cs typeface="Arial" pitchFamily="34" charset="0"/>
                        </a:rPr>
                        <a:t> TRAFİK KAZASI SAYISI</a:t>
                      </a:r>
                    </a:p>
                  </a:txBody>
                  <a:tcPr marL="3671" marR="3671" marT="3671"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tc>
                  <a:txBody>
                    <a:bodyPr/>
                    <a:lstStyle/>
                    <a:p>
                      <a:pPr algn="ctr" fontAlgn="b"/>
                      <a:r>
                        <a:rPr lang="tr-TR" sz="1100" b="1" i="0" u="none" strike="noStrike" dirty="0">
                          <a:solidFill>
                            <a:srgbClr val="000000"/>
                          </a:solidFill>
                          <a:latin typeface="Bookman Old Style" pitchFamily="18" charset="0"/>
                          <a:cs typeface="Arial" pitchFamily="34" charset="0"/>
                        </a:rPr>
                        <a:t>52.803</a:t>
                      </a:r>
                    </a:p>
                  </a:txBody>
                  <a:tcPr marL="3671" marR="3671" marT="3671"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tc>
                  <a:txBody>
                    <a:bodyPr/>
                    <a:lstStyle/>
                    <a:p>
                      <a:pPr algn="ctr" fontAlgn="b"/>
                      <a:r>
                        <a:rPr lang="tr-TR" sz="1100" b="1" i="0" u="none" strike="noStrike" dirty="0">
                          <a:solidFill>
                            <a:schemeClr val="tx1"/>
                          </a:solidFill>
                          <a:latin typeface="Bookman Old Style" pitchFamily="18" charset="0"/>
                          <a:cs typeface="Arial" pitchFamily="34" charset="0"/>
                        </a:rPr>
                        <a:t>51.905</a:t>
                      </a:r>
                    </a:p>
                  </a:txBody>
                  <a:tcPr marL="3671" marR="3671" marT="3671"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100" b="1" i="0" u="none" strike="noStrike" dirty="0">
                          <a:solidFill>
                            <a:schemeClr val="tx1"/>
                          </a:solidFill>
                          <a:latin typeface="Bookman Old Style" pitchFamily="18" charset="0"/>
                          <a:cs typeface="Arial" pitchFamily="34" charset="0"/>
                        </a:rPr>
                        <a:t>54.297</a:t>
                      </a:r>
                    </a:p>
                  </a:txBody>
                  <a:tcPr marL="3671" marR="3671" marT="3671"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22"/>
                  </a:ext>
                </a:extLst>
              </a:tr>
              <a:tr h="271807">
                <a:tc>
                  <a:txBody>
                    <a:bodyPr/>
                    <a:lstStyle/>
                    <a:p>
                      <a:pPr algn="l" fontAlgn="b"/>
                      <a:r>
                        <a:rPr lang="tr-TR" sz="1100" b="1" i="0" u="none" strike="noStrike" dirty="0">
                          <a:solidFill>
                            <a:srgbClr val="000000"/>
                          </a:solidFill>
                          <a:latin typeface="Bookman Old Style" pitchFamily="18" charset="0"/>
                          <a:cs typeface="Arial" pitchFamily="34" charset="0"/>
                        </a:rPr>
                        <a:t>TRAFİK CEZASI MAKBUZU (Adet)</a:t>
                      </a:r>
                    </a:p>
                  </a:txBody>
                  <a:tcPr marL="3671" marR="3671" marT="3671"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tc>
                  <a:txBody>
                    <a:bodyPr/>
                    <a:lstStyle/>
                    <a:p>
                      <a:pPr algn="ctr" fontAlgn="b"/>
                      <a:r>
                        <a:rPr lang="tr-TR" sz="1100" b="1" i="0" u="none" strike="noStrike" dirty="0">
                          <a:solidFill>
                            <a:srgbClr val="000000"/>
                          </a:solidFill>
                          <a:latin typeface="Bookman Old Style" pitchFamily="18" charset="0"/>
                          <a:cs typeface="Arial" pitchFamily="34" charset="0"/>
                        </a:rPr>
                        <a:t>2.355.751</a:t>
                      </a:r>
                    </a:p>
                  </a:txBody>
                  <a:tcPr marL="3671" marR="3671" marT="3671"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tc>
                  <a:txBody>
                    <a:bodyPr/>
                    <a:lstStyle/>
                    <a:p>
                      <a:pPr algn="ctr" fontAlgn="b"/>
                      <a:r>
                        <a:rPr lang="tr-TR" sz="1100" b="1" i="0" u="none" strike="noStrike" dirty="0">
                          <a:solidFill>
                            <a:schemeClr val="tx1"/>
                          </a:solidFill>
                          <a:latin typeface="Bookman Old Style" pitchFamily="18" charset="0"/>
                          <a:cs typeface="Arial" pitchFamily="34" charset="0"/>
                        </a:rPr>
                        <a:t>2.756.185</a:t>
                      </a:r>
                    </a:p>
                  </a:txBody>
                  <a:tcPr marL="3671" marR="3671" marT="3671"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100" b="1" i="0" u="none" strike="noStrike" dirty="0">
                          <a:solidFill>
                            <a:schemeClr val="tx1"/>
                          </a:solidFill>
                          <a:latin typeface="Bookman Old Style" pitchFamily="18" charset="0"/>
                          <a:cs typeface="Arial" pitchFamily="34" charset="0"/>
                        </a:rPr>
                        <a:t>2.856.756</a:t>
                      </a:r>
                    </a:p>
                  </a:txBody>
                  <a:tcPr marL="3671" marR="3671" marT="3671"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23"/>
                  </a:ext>
                </a:extLst>
              </a:tr>
              <a:tr h="271807">
                <a:tc>
                  <a:txBody>
                    <a:bodyPr/>
                    <a:lstStyle/>
                    <a:p>
                      <a:pPr algn="l" fontAlgn="b"/>
                      <a:r>
                        <a:rPr lang="tr-TR" sz="1100" b="1" i="0" u="none" strike="noStrike" dirty="0">
                          <a:solidFill>
                            <a:srgbClr val="000000"/>
                          </a:solidFill>
                          <a:latin typeface="Bookman Old Style" pitchFamily="18" charset="0"/>
                          <a:cs typeface="Arial" pitchFamily="34" charset="0"/>
                        </a:rPr>
                        <a:t>TRAFİK CEZASI TUTARI (TL)</a:t>
                      </a:r>
                    </a:p>
                  </a:txBody>
                  <a:tcPr marL="3671" marR="3671" marT="3671"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tc>
                  <a:txBody>
                    <a:bodyPr/>
                    <a:lstStyle/>
                    <a:p>
                      <a:pPr algn="ctr" fontAlgn="b"/>
                      <a:r>
                        <a:rPr lang="tr-TR" sz="1100" b="1" i="0" u="none" strike="noStrike" dirty="0">
                          <a:solidFill>
                            <a:srgbClr val="000000"/>
                          </a:solidFill>
                          <a:latin typeface="Bookman Old Style" pitchFamily="18" charset="0"/>
                          <a:cs typeface="Arial" pitchFamily="34" charset="0"/>
                        </a:rPr>
                        <a:t>297.682.365</a:t>
                      </a:r>
                    </a:p>
                  </a:txBody>
                  <a:tcPr marL="3671" marR="3671" marT="3671"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tc>
                  <a:txBody>
                    <a:bodyPr/>
                    <a:lstStyle/>
                    <a:p>
                      <a:pPr algn="ctr" fontAlgn="b"/>
                      <a:r>
                        <a:rPr lang="tr-TR" sz="1100" b="1" i="0" u="none" strike="noStrike" dirty="0">
                          <a:solidFill>
                            <a:schemeClr val="tx1"/>
                          </a:solidFill>
                          <a:latin typeface="Bookman Old Style" pitchFamily="18" charset="0"/>
                          <a:cs typeface="Arial" pitchFamily="34" charset="0"/>
                        </a:rPr>
                        <a:t>375.429.673</a:t>
                      </a:r>
                    </a:p>
                  </a:txBody>
                  <a:tcPr marL="3671" marR="3671" marT="3671"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100" b="1" i="0" u="none" strike="noStrike" dirty="0">
                          <a:solidFill>
                            <a:schemeClr val="tx1"/>
                          </a:solidFill>
                          <a:latin typeface="Bookman Old Style" pitchFamily="18" charset="0"/>
                          <a:cs typeface="Arial" pitchFamily="34" charset="0"/>
                        </a:rPr>
                        <a:t>427.597.648</a:t>
                      </a:r>
                    </a:p>
                  </a:txBody>
                  <a:tcPr marL="3671" marR="3671" marT="3671"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24"/>
                  </a:ext>
                </a:extLst>
              </a:tr>
              <a:tr h="271807">
                <a:tc>
                  <a:txBody>
                    <a:bodyPr/>
                    <a:lstStyle/>
                    <a:p>
                      <a:pPr algn="l" fontAlgn="b"/>
                      <a:r>
                        <a:rPr lang="tr-TR" sz="1100" b="1" i="0" u="none" strike="noStrike" dirty="0">
                          <a:solidFill>
                            <a:srgbClr val="000000"/>
                          </a:solidFill>
                          <a:latin typeface="Bookman Old Style" pitchFamily="18" charset="0"/>
                          <a:cs typeface="Arial" pitchFamily="34" charset="0"/>
                        </a:rPr>
                        <a:t>TRAFİĞE KAYITLI ARAÇ </a:t>
                      </a:r>
                    </a:p>
                  </a:txBody>
                  <a:tcPr marL="3671" marR="3671" marT="3671"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tc>
                  <a:txBody>
                    <a:bodyPr/>
                    <a:lstStyle/>
                    <a:p>
                      <a:pPr algn="ctr" fontAlgn="b"/>
                      <a:r>
                        <a:rPr lang="tr-TR" sz="1100" b="1" i="0" u="none" strike="noStrike" dirty="0">
                          <a:solidFill>
                            <a:schemeClr val="tx1"/>
                          </a:solidFill>
                          <a:latin typeface="Bookman Old Style" pitchFamily="18" charset="0"/>
                          <a:cs typeface="Arial" pitchFamily="34" charset="0"/>
                        </a:rPr>
                        <a:t>2.977.722</a:t>
                      </a:r>
                    </a:p>
                  </a:txBody>
                  <a:tcPr marL="3671" marR="3671" marT="3671"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tc>
                  <a:txBody>
                    <a:bodyPr/>
                    <a:lstStyle/>
                    <a:p>
                      <a:pPr algn="ctr" fontAlgn="b"/>
                      <a:r>
                        <a:rPr lang="tr-TR" sz="1100" b="1" i="0" u="none" strike="noStrike" dirty="0">
                          <a:solidFill>
                            <a:schemeClr val="tx1"/>
                          </a:solidFill>
                          <a:latin typeface="Bookman Old Style" pitchFamily="18" charset="0"/>
                          <a:cs typeface="Arial" pitchFamily="34" charset="0"/>
                        </a:rPr>
                        <a:t>3.119.715</a:t>
                      </a:r>
                    </a:p>
                  </a:txBody>
                  <a:tcPr marL="3671" marR="3671" marT="3671"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100" b="1" i="0" u="none" strike="noStrike" dirty="0">
                          <a:solidFill>
                            <a:schemeClr val="tx1"/>
                          </a:solidFill>
                          <a:latin typeface="Bookman Old Style" pitchFamily="18" charset="0"/>
                          <a:cs typeface="Arial" pitchFamily="34" charset="0"/>
                        </a:rPr>
                        <a:t>3.275.487</a:t>
                      </a:r>
                    </a:p>
                  </a:txBody>
                  <a:tcPr marL="3671" marR="3671" marT="3671"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25"/>
                  </a:ext>
                </a:extLst>
              </a:tr>
              <a:tr h="271807">
                <a:tc>
                  <a:txBody>
                    <a:bodyPr/>
                    <a:lstStyle/>
                    <a:p>
                      <a:pPr algn="l" fontAlgn="b"/>
                      <a:r>
                        <a:rPr lang="tr-TR" sz="1100" b="1" i="0" u="none" strike="noStrike" dirty="0">
                          <a:solidFill>
                            <a:srgbClr val="000000"/>
                          </a:solidFill>
                          <a:latin typeface="Bookman Old Style" pitchFamily="18" charset="0"/>
                          <a:cs typeface="Arial" pitchFamily="34" charset="0"/>
                        </a:rPr>
                        <a:t>TARFİĞE</a:t>
                      </a:r>
                      <a:r>
                        <a:rPr lang="tr-TR" sz="1100" b="1" i="0" u="none" strike="noStrike" baseline="0" dirty="0">
                          <a:solidFill>
                            <a:srgbClr val="000000"/>
                          </a:solidFill>
                          <a:latin typeface="Bookman Old Style" pitchFamily="18" charset="0"/>
                          <a:cs typeface="Arial" pitchFamily="34" charset="0"/>
                        </a:rPr>
                        <a:t> KAYITLI </a:t>
                      </a:r>
                      <a:r>
                        <a:rPr lang="tr-TR" sz="1100" b="1" i="0" u="none" strike="noStrike" dirty="0">
                          <a:solidFill>
                            <a:srgbClr val="000000"/>
                          </a:solidFill>
                          <a:latin typeface="Bookman Old Style" pitchFamily="18" charset="0"/>
                          <a:cs typeface="Arial" pitchFamily="34" charset="0"/>
                        </a:rPr>
                        <a:t>OTOMOBİL SAYISI</a:t>
                      </a:r>
                    </a:p>
                  </a:txBody>
                  <a:tcPr marL="3671" marR="3671" marT="3671"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tc>
                  <a:txBody>
                    <a:bodyPr/>
                    <a:lstStyle/>
                    <a:p>
                      <a:pPr algn="ctr" fontAlgn="b"/>
                      <a:r>
                        <a:rPr lang="tr-TR" sz="1100" b="1" i="0" u="none" strike="noStrike" dirty="0">
                          <a:solidFill>
                            <a:schemeClr val="tx1"/>
                          </a:solidFill>
                          <a:latin typeface="Bookman Old Style" pitchFamily="18" charset="0"/>
                          <a:cs typeface="Arial" pitchFamily="34" charset="0"/>
                        </a:rPr>
                        <a:t>1.870.981</a:t>
                      </a:r>
                    </a:p>
                  </a:txBody>
                  <a:tcPr marL="3671" marR="3671" marT="3671"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tc>
                  <a:txBody>
                    <a:bodyPr/>
                    <a:lstStyle/>
                    <a:p>
                      <a:pPr algn="ctr" fontAlgn="b"/>
                      <a:r>
                        <a:rPr lang="tr-TR" sz="1100" b="1" i="0" u="none" strike="noStrike" dirty="0">
                          <a:solidFill>
                            <a:schemeClr val="tx1"/>
                          </a:solidFill>
                          <a:latin typeface="Bookman Old Style" pitchFamily="18" charset="0"/>
                          <a:cs typeface="Arial" pitchFamily="34" charset="0"/>
                        </a:rPr>
                        <a:t>1.989.814</a:t>
                      </a:r>
                    </a:p>
                  </a:txBody>
                  <a:tcPr marL="3671" marR="3671" marT="3671"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100" b="1" i="0" u="none" strike="noStrike" dirty="0">
                          <a:solidFill>
                            <a:schemeClr val="tx1"/>
                          </a:solidFill>
                          <a:latin typeface="Bookman Old Style" pitchFamily="18" charset="0"/>
                          <a:cs typeface="Arial" pitchFamily="34" charset="0"/>
                        </a:rPr>
                        <a:t>2.099.305</a:t>
                      </a:r>
                    </a:p>
                  </a:txBody>
                  <a:tcPr marL="3671" marR="3671" marT="3671"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26"/>
                  </a:ext>
                </a:extLst>
              </a:tr>
              <a:tr h="271807">
                <a:tc>
                  <a:txBody>
                    <a:bodyPr/>
                    <a:lstStyle/>
                    <a:p>
                      <a:pPr algn="l" fontAlgn="b"/>
                      <a:r>
                        <a:rPr lang="tr-TR" sz="1100" b="1" i="0" u="none" strike="noStrike" dirty="0">
                          <a:solidFill>
                            <a:srgbClr val="000000"/>
                          </a:solidFill>
                          <a:latin typeface="Bookman Old Style" pitchFamily="18" charset="0"/>
                          <a:cs typeface="Arial" pitchFamily="34" charset="0"/>
                        </a:rPr>
                        <a:t>TRAFİĞE YENİ KAYIT OLAN ARAÇ </a:t>
                      </a:r>
                    </a:p>
                  </a:txBody>
                  <a:tcPr marL="3671" marR="3671" marT="3671"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tc>
                  <a:txBody>
                    <a:bodyPr/>
                    <a:lstStyle/>
                    <a:p>
                      <a:pPr algn="ctr" fontAlgn="b"/>
                      <a:r>
                        <a:rPr lang="tr-TR" sz="1100" b="1" i="0" u="none" strike="noStrike" dirty="0">
                          <a:solidFill>
                            <a:schemeClr val="tx1"/>
                          </a:solidFill>
                          <a:latin typeface="Bookman Old Style" pitchFamily="18" charset="0"/>
                          <a:cs typeface="Arial" pitchFamily="34" charset="0"/>
                        </a:rPr>
                        <a:t>134.000</a:t>
                      </a:r>
                    </a:p>
                  </a:txBody>
                  <a:tcPr marL="3671" marR="3671" marT="3671"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tcPr>
                </a:tc>
                <a:tc>
                  <a:txBody>
                    <a:bodyPr/>
                    <a:lstStyle/>
                    <a:p>
                      <a:pPr algn="ctr" fontAlgn="b"/>
                      <a:r>
                        <a:rPr lang="tr-TR" sz="1100" b="1" i="0" u="none" strike="noStrike" dirty="0">
                          <a:solidFill>
                            <a:schemeClr val="tx1"/>
                          </a:solidFill>
                          <a:latin typeface="Bookman Old Style" pitchFamily="18" charset="0"/>
                          <a:cs typeface="Arial" pitchFamily="34" charset="0"/>
                        </a:rPr>
                        <a:t>141.993</a:t>
                      </a:r>
                    </a:p>
                  </a:txBody>
                  <a:tcPr marL="3671" marR="3671" marT="3671"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tc>
                  <a:txBody>
                    <a:bodyPr/>
                    <a:lstStyle/>
                    <a:p>
                      <a:pPr algn="ctr" fontAlgn="b"/>
                      <a:r>
                        <a:rPr lang="tr-TR" sz="1100" b="1" i="0" u="none" strike="noStrike" dirty="0">
                          <a:solidFill>
                            <a:schemeClr val="tx1"/>
                          </a:solidFill>
                          <a:latin typeface="Bookman Old Style" pitchFamily="18" charset="0"/>
                          <a:cs typeface="Arial" pitchFamily="34" charset="0"/>
                        </a:rPr>
                        <a:t>155.772</a:t>
                      </a:r>
                    </a:p>
                  </a:txBody>
                  <a:tcPr marL="3671" marR="3671" marT="3671"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solidFill>
                      <a:schemeClr val="bg1"/>
                    </a:solidFill>
                  </a:tcPr>
                </a:tc>
                <a:extLst>
                  <a:ext uri="{0D108BD9-81ED-4DB2-BD59-A6C34878D82A}">
                    <a16:rowId xmlns:a16="http://schemas.microsoft.com/office/drawing/2014/main" val="10027"/>
                  </a:ext>
                </a:extLst>
              </a:tr>
            </a:tbl>
          </a:graphicData>
        </a:graphic>
      </p:graphicFrame>
      <p:sp>
        <p:nvSpPr>
          <p:cNvPr id="7" name="6 Metin kutusu"/>
          <p:cNvSpPr txBox="1"/>
          <p:nvPr/>
        </p:nvSpPr>
        <p:spPr>
          <a:xfrm>
            <a:off x="188640" y="9339070"/>
            <a:ext cx="6187605" cy="276999"/>
          </a:xfrm>
          <a:prstGeom prst="rect">
            <a:avLst/>
          </a:prstGeom>
          <a:noFill/>
        </p:spPr>
        <p:txBody>
          <a:bodyPr wrap="square" rtlCol="0">
            <a:spAutoFit/>
          </a:bodyPr>
          <a:lstStyle/>
          <a:p>
            <a:r>
              <a:rPr lang="tr-TR" sz="1200" b="1" dirty="0">
                <a:latin typeface="Bookman Old Style" pitchFamily="18" charset="0"/>
              </a:rPr>
              <a:t>*Emniyet+ Jandarma Bilgileri</a:t>
            </a:r>
          </a:p>
        </p:txBody>
      </p:sp>
      <p:sp>
        <p:nvSpPr>
          <p:cNvPr id="2" name="Slayt Numarası Yer Tutucusu 1">
            <a:extLst>
              <a:ext uri="{FF2B5EF4-FFF2-40B4-BE49-F238E27FC236}">
                <a16:creationId xmlns:a16="http://schemas.microsoft.com/office/drawing/2014/main" id="{9731653E-5DA2-4AE0-8C19-AA6EC00C082F}"/>
              </a:ext>
            </a:extLst>
          </p:cNvPr>
          <p:cNvSpPr>
            <a:spLocks noGrp="1"/>
          </p:cNvSpPr>
          <p:nvPr>
            <p:ph type="sldNum" sz="quarter" idx="12"/>
          </p:nvPr>
        </p:nvSpPr>
        <p:spPr/>
        <p:txBody>
          <a:bodyPr/>
          <a:lstStyle/>
          <a:p>
            <a:pPr>
              <a:defRPr/>
            </a:pPr>
            <a:fld id="{7F979C48-A748-48C9-B264-A35E2CA3DA99}" type="slidenum">
              <a:rPr lang="tr-TR" smtClean="0"/>
              <a:pPr>
                <a:defRPr/>
              </a:pPr>
              <a:t>8</a:t>
            </a:fld>
            <a:endParaRPr lang="tr-T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1" y="448866"/>
            <a:ext cx="6858000" cy="357188"/>
          </a:xfrm>
        </p:spPr>
        <p:txBody>
          <a:bodyPr>
            <a:normAutofit/>
          </a:bodyPr>
          <a:lstStyle/>
          <a:p>
            <a:pPr algn="ctr" eaLnBrk="1" hangingPunct="1"/>
            <a:r>
              <a:rPr lang="tr-TR" sz="1800" b="1" dirty="0">
                <a:solidFill>
                  <a:srgbClr val="FF0000"/>
                </a:solidFill>
                <a:latin typeface="Bookman Old Style" pitchFamily="18" charset="0"/>
                <a:cs typeface="Arial" pitchFamily="34" charset="0"/>
              </a:rPr>
              <a:t>ASAYİŞ  SUÇLARI</a:t>
            </a:r>
          </a:p>
        </p:txBody>
      </p:sp>
      <p:sp>
        <p:nvSpPr>
          <p:cNvPr id="6147" name="Rectangle 3"/>
          <p:cNvSpPr>
            <a:spLocks noChangeArrowheads="1"/>
          </p:cNvSpPr>
          <p:nvPr/>
        </p:nvSpPr>
        <p:spPr bwMode="auto">
          <a:xfrm>
            <a:off x="520085" y="2836281"/>
            <a:ext cx="138550" cy="276993"/>
          </a:xfrm>
          <a:prstGeom prst="rect">
            <a:avLst/>
          </a:prstGeom>
          <a:noFill/>
          <a:ln w="9525">
            <a:noFill/>
            <a:miter lim="800000"/>
            <a:headEnd/>
            <a:tailEnd/>
          </a:ln>
        </p:spPr>
        <p:txBody>
          <a:bodyPr wrap="none" lIns="68573" tIns="34287" rIns="68573" bIns="34287" anchor="ctr">
            <a:spAutoFit/>
          </a:bodyPr>
          <a:lstStyle/>
          <a:p>
            <a:pPr algn="ctr">
              <a:defRPr/>
            </a:pPr>
            <a:endParaRPr lang="tr-TR" sz="1350"/>
          </a:p>
        </p:txBody>
      </p:sp>
      <p:graphicFrame>
        <p:nvGraphicFramePr>
          <p:cNvPr id="91276" name="Group 140"/>
          <p:cNvGraphicFramePr>
            <a:graphicFrameLocks noGrp="1"/>
          </p:cNvGraphicFramePr>
          <p:nvPr>
            <p:extLst>
              <p:ext uri="{D42A27DB-BD31-4B8C-83A1-F6EECF244321}">
                <p14:modId xmlns:p14="http://schemas.microsoft.com/office/powerpoint/2010/main" val="2513572878"/>
              </p:ext>
            </p:extLst>
          </p:nvPr>
        </p:nvGraphicFramePr>
        <p:xfrm>
          <a:off x="107872" y="972426"/>
          <a:ext cx="6642256" cy="8312357"/>
        </p:xfrm>
        <a:graphic>
          <a:graphicData uri="http://schemas.openxmlformats.org/drawingml/2006/table">
            <a:tbl>
              <a:tblPr/>
              <a:tblGrid>
                <a:gridCol w="1025631">
                  <a:extLst>
                    <a:ext uri="{9D8B030D-6E8A-4147-A177-3AD203B41FA5}">
                      <a16:colId xmlns:a16="http://schemas.microsoft.com/office/drawing/2014/main" val="20000"/>
                    </a:ext>
                  </a:extLst>
                </a:gridCol>
                <a:gridCol w="702078">
                  <a:extLst>
                    <a:ext uri="{9D8B030D-6E8A-4147-A177-3AD203B41FA5}">
                      <a16:colId xmlns:a16="http://schemas.microsoft.com/office/drawing/2014/main" val="20001"/>
                    </a:ext>
                  </a:extLst>
                </a:gridCol>
                <a:gridCol w="918102">
                  <a:extLst>
                    <a:ext uri="{9D8B030D-6E8A-4147-A177-3AD203B41FA5}">
                      <a16:colId xmlns:a16="http://schemas.microsoft.com/office/drawing/2014/main" val="20002"/>
                    </a:ext>
                  </a:extLst>
                </a:gridCol>
                <a:gridCol w="756830">
                  <a:extLst>
                    <a:ext uri="{9D8B030D-6E8A-4147-A177-3AD203B41FA5}">
                      <a16:colId xmlns:a16="http://schemas.microsoft.com/office/drawing/2014/main" val="20003"/>
                    </a:ext>
                  </a:extLst>
                </a:gridCol>
                <a:gridCol w="775271">
                  <a:extLst>
                    <a:ext uri="{9D8B030D-6E8A-4147-A177-3AD203B41FA5}">
                      <a16:colId xmlns:a16="http://schemas.microsoft.com/office/drawing/2014/main" val="20004"/>
                    </a:ext>
                  </a:extLst>
                </a:gridCol>
                <a:gridCol w="875383">
                  <a:extLst>
                    <a:ext uri="{9D8B030D-6E8A-4147-A177-3AD203B41FA5}">
                      <a16:colId xmlns:a16="http://schemas.microsoft.com/office/drawing/2014/main" val="20005"/>
                    </a:ext>
                  </a:extLst>
                </a:gridCol>
                <a:gridCol w="724865">
                  <a:extLst>
                    <a:ext uri="{9D8B030D-6E8A-4147-A177-3AD203B41FA5}">
                      <a16:colId xmlns:a16="http://schemas.microsoft.com/office/drawing/2014/main" val="20006"/>
                    </a:ext>
                  </a:extLst>
                </a:gridCol>
                <a:gridCol w="864096">
                  <a:extLst>
                    <a:ext uri="{9D8B030D-6E8A-4147-A177-3AD203B41FA5}">
                      <a16:colId xmlns:a16="http://schemas.microsoft.com/office/drawing/2014/main" val="20007"/>
                    </a:ext>
                  </a:extLst>
                </a:gridCol>
              </a:tblGrid>
              <a:tr h="894474">
                <a:tc gridSpan="8">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600" b="1" i="0" u="none" strike="noStrike" kern="1200" cap="none" normalizeH="0" baseline="0" dirty="0">
                          <a:ln>
                            <a:noFill/>
                          </a:ln>
                          <a:solidFill>
                            <a:srgbClr val="FF0000"/>
                          </a:solidFill>
                          <a:effectLst/>
                          <a:latin typeface="Bookman Old Style" pitchFamily="18" charset="0"/>
                          <a:ea typeface="+mn-ea"/>
                          <a:cs typeface="+mn-cs"/>
                        </a:rPr>
                        <a:t>2012-2013 YILLLARI EMNİYET-JANDARMA BÖLGESİ</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600" b="1" i="0" u="none" strike="noStrike" kern="1200" cap="none" normalizeH="0" baseline="0" dirty="0">
                          <a:ln>
                            <a:noFill/>
                          </a:ln>
                          <a:solidFill>
                            <a:srgbClr val="FF0000"/>
                          </a:solidFill>
                          <a:effectLst/>
                          <a:latin typeface="Bookman Old Style" pitchFamily="18" charset="0"/>
                          <a:ea typeface="+mn-ea"/>
                          <a:cs typeface="+mn-cs"/>
                        </a:rPr>
                        <a:t> GENEL ASAYİŞ OLAYLARI (TRAFİK HARİÇ)</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00"/>
                  </a:ext>
                </a:extLst>
              </a:tr>
              <a:tr h="399964">
                <a:tc rowSpan="2">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tr-TR" sz="1200" b="1" i="0" u="none" strike="noStrike" cap="none" normalizeH="0" baseline="0" dirty="0">
                          <a:ln>
                            <a:noFill/>
                          </a:ln>
                          <a:solidFill>
                            <a:srgbClr val="000099"/>
                          </a:solidFill>
                          <a:effectLst/>
                          <a:latin typeface="Bookman Old Style" pitchFamily="18" charset="0"/>
                          <a:cs typeface="Arial" pitchFamily="34" charset="0"/>
                        </a:rPr>
                        <a:t>SUÇ TÜRÜ</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gridSpan="3">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000099"/>
                          </a:solidFill>
                          <a:effectLst/>
                          <a:latin typeface="Bookman Old Style" pitchFamily="18" charset="0"/>
                          <a:cs typeface="Arial" pitchFamily="34" charset="0"/>
                        </a:rPr>
                        <a:t>2012 YILI</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c hMerge="1">
                  <a:txBody>
                    <a:bodyPr/>
                    <a:lstStyle/>
                    <a:p>
                      <a:endParaRPr lang="tr-TR"/>
                    </a:p>
                  </a:txBody>
                  <a:tcPr/>
                </a:tc>
                <a:tc gridSpan="3">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000099"/>
                          </a:solidFill>
                          <a:effectLst/>
                          <a:latin typeface="Bookman Old Style" pitchFamily="18" charset="0"/>
                          <a:cs typeface="Arial" pitchFamily="34" charset="0"/>
                        </a:rPr>
                        <a:t>2013 YILI </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c hMerge="1">
                  <a:txBody>
                    <a:bodyPr/>
                    <a:lstStyle/>
                    <a:p>
                      <a:endParaRPr lang="tr-TR"/>
                    </a:p>
                  </a:txBody>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000099"/>
                          </a:solidFill>
                          <a:effectLst/>
                          <a:latin typeface="Bookman Old Style" pitchFamily="18" charset="0"/>
                          <a:cs typeface="Arial" pitchFamily="34" charset="0"/>
                        </a:rPr>
                        <a:t>2012/2013DEĞİŞİM</a:t>
                      </a: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200" b="1" i="0" u="none" strike="noStrike" cap="none" normalizeH="0" baseline="0" dirty="0">
                          <a:ln>
                            <a:noFill/>
                          </a:ln>
                          <a:solidFill>
                            <a:srgbClr val="000099"/>
                          </a:solidFill>
                          <a:effectLst/>
                          <a:latin typeface="Bookman Old Style" pitchFamily="18" charset="0"/>
                          <a:cs typeface="Arial" pitchFamily="34" charset="0"/>
                        </a:rPr>
                        <a:t>(%)</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1"/>
                  </a:ext>
                </a:extLst>
              </a:tr>
              <a:tr h="533301">
                <a:tc vMerge="1">
                  <a:txBody>
                    <a:bodyPr/>
                    <a:lstStyle/>
                    <a:p>
                      <a:endParaRPr lang="tr-TR"/>
                    </a:p>
                  </a:txBody>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000099"/>
                          </a:solidFill>
                          <a:effectLst/>
                          <a:latin typeface="Bookman Old Style" pitchFamily="18" charset="0"/>
                          <a:cs typeface="Arial" pitchFamily="34" charset="0"/>
                        </a:rPr>
                        <a:t>EMNİYET</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000099"/>
                          </a:solidFill>
                          <a:effectLst/>
                          <a:latin typeface="Bookman Old Style" pitchFamily="18" charset="0"/>
                          <a:cs typeface="Arial" pitchFamily="34" charset="0"/>
                        </a:rPr>
                        <a:t>JANDARMA</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000099"/>
                          </a:solidFill>
                          <a:effectLst/>
                          <a:latin typeface="Bookman Old Style" pitchFamily="18" charset="0"/>
                          <a:cs typeface="Arial" pitchFamily="34" charset="0"/>
                        </a:rPr>
                        <a:t>TOPLAM</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000099"/>
                          </a:solidFill>
                          <a:effectLst/>
                          <a:latin typeface="Bookman Old Style" pitchFamily="18" charset="0"/>
                          <a:cs typeface="Arial" pitchFamily="34" charset="0"/>
                        </a:rPr>
                        <a:t>EMNİYET</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000099"/>
                          </a:solidFill>
                          <a:effectLst/>
                          <a:latin typeface="Bookman Old Style" pitchFamily="18" charset="0"/>
                          <a:cs typeface="Arial" pitchFamily="34" charset="0"/>
                        </a:rPr>
                        <a:t>JANDARMA</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000099"/>
                          </a:solidFill>
                          <a:effectLst/>
                          <a:latin typeface="Bookman Old Style" pitchFamily="18" charset="0"/>
                          <a:cs typeface="Arial" pitchFamily="34" charset="0"/>
                        </a:rPr>
                        <a:t>TOPLAM</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vMerge="1">
                  <a:txBody>
                    <a:bodyPr/>
                    <a:lstStyle/>
                    <a:p>
                      <a:endParaRPr lang="tr-TR"/>
                    </a:p>
                  </a:txBody>
                  <a:tcPr/>
                </a:tc>
                <a:extLst>
                  <a:ext uri="{0D108BD9-81ED-4DB2-BD59-A6C34878D82A}">
                    <a16:rowId xmlns:a16="http://schemas.microsoft.com/office/drawing/2014/main" val="10002"/>
                  </a:ext>
                </a:extLst>
              </a:tr>
              <a:tr h="4259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ASAYİŞ SUÇ. </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291.307</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4.051</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fontAlgn="ctr"/>
                      <a:r>
                        <a:rPr lang="tr-TR" sz="1200" b="1" i="0" u="none" strike="noStrike" dirty="0">
                          <a:solidFill>
                            <a:srgbClr val="000000"/>
                          </a:solidFill>
                          <a:latin typeface="Bookman Old Style" pitchFamily="18" charset="0"/>
                          <a:cs typeface="Arial" pitchFamily="34" charset="0"/>
                        </a:rPr>
                        <a:t>295.358</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313.366</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4.195</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fontAlgn="ctr"/>
                      <a:r>
                        <a:rPr lang="tr-TR" sz="1200" b="1" i="0" u="none" strike="noStrike" dirty="0">
                          <a:solidFill>
                            <a:srgbClr val="000000"/>
                          </a:solidFill>
                          <a:latin typeface="Bookman Old Style" pitchFamily="18" charset="0"/>
                        </a:rPr>
                        <a:t>317.561</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algn="ctr" fontAlgn="b"/>
                      <a:r>
                        <a:rPr lang="tr-TR" sz="1200" b="1" i="0" u="none" strike="noStrike" dirty="0">
                          <a:solidFill>
                            <a:srgbClr val="000000"/>
                          </a:solidFill>
                          <a:latin typeface="Bookman Old Style" pitchFamily="18" charset="0"/>
                        </a:rPr>
                        <a:t>7</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66661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TERÖR OLAYLARI</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386</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3</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fontAlgn="ctr"/>
                      <a:r>
                        <a:rPr lang="tr-TR" sz="1200" b="1" i="0" u="none" strike="noStrike" dirty="0">
                          <a:solidFill>
                            <a:srgbClr val="000000"/>
                          </a:solidFill>
                          <a:latin typeface="Bookman Old Style" pitchFamily="18" charset="0"/>
                        </a:rPr>
                        <a:t>389</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340</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1</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fontAlgn="ctr"/>
                      <a:r>
                        <a:rPr lang="tr-TR" sz="1200" b="1" i="0" u="none" strike="noStrike" dirty="0">
                          <a:solidFill>
                            <a:srgbClr val="000000"/>
                          </a:solidFill>
                          <a:latin typeface="Bookman Old Style" pitchFamily="18" charset="0"/>
                        </a:rPr>
                        <a:t>341</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algn="ctr" fontAlgn="b"/>
                      <a:r>
                        <a:rPr lang="tr-TR" sz="1200" b="1" i="0" u="none" strike="noStrike" dirty="0">
                          <a:solidFill>
                            <a:srgbClr val="000000"/>
                          </a:solidFill>
                          <a:latin typeface="Bookman Old Style" pitchFamily="18" charset="0"/>
                        </a:rPr>
                        <a:t>-12</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r h="423587">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a:ln>
                            <a:noFill/>
                          </a:ln>
                          <a:solidFill>
                            <a:schemeClr val="tx1"/>
                          </a:solidFill>
                          <a:effectLst/>
                          <a:latin typeface="Bookman Old Style" pitchFamily="18" charset="0"/>
                          <a:ea typeface="Arial Unicode MS" pitchFamily="34" charset="-128"/>
                          <a:cs typeface="Arial" pitchFamily="34" charset="0"/>
                        </a:rPr>
                        <a:t>MALİ SUÇLAR</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725</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21</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fontAlgn="ctr"/>
                      <a:r>
                        <a:rPr lang="tr-TR" sz="1200" b="1" i="0" u="none" strike="noStrike" dirty="0">
                          <a:solidFill>
                            <a:srgbClr val="000000"/>
                          </a:solidFill>
                          <a:latin typeface="Bookman Old Style" pitchFamily="18" charset="0"/>
                        </a:rPr>
                        <a:t>746</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447</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51</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fontAlgn="ctr"/>
                      <a:r>
                        <a:rPr lang="tr-TR" sz="1200" b="1" i="0" u="none" strike="noStrike" dirty="0">
                          <a:solidFill>
                            <a:srgbClr val="000000"/>
                          </a:solidFill>
                          <a:latin typeface="Bookman Old Style" pitchFamily="18" charset="0"/>
                        </a:rPr>
                        <a:t>498</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algn="ctr" fontAlgn="b"/>
                      <a:r>
                        <a:rPr lang="tr-TR" sz="1200" b="1" i="0" u="none" strike="noStrike" dirty="0">
                          <a:solidFill>
                            <a:srgbClr val="000000"/>
                          </a:solidFill>
                          <a:latin typeface="Bookman Old Style" pitchFamily="18" charset="0"/>
                        </a:rPr>
                        <a:t>-34</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5"/>
                  </a:ext>
                </a:extLst>
              </a:tr>
              <a:tr h="66661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a:ln>
                            <a:noFill/>
                          </a:ln>
                          <a:solidFill>
                            <a:schemeClr val="tx1"/>
                          </a:solidFill>
                          <a:effectLst/>
                          <a:latin typeface="Bookman Old Style" pitchFamily="18" charset="0"/>
                          <a:cs typeface="Arial" pitchFamily="34" charset="0"/>
                        </a:rPr>
                        <a:t>BİLİŞİM SUÇLARI</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2.629</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fontAlgn="ctr"/>
                      <a:r>
                        <a:rPr lang="tr-TR" sz="1200" b="1" i="0" u="none" strike="noStrike" dirty="0">
                          <a:solidFill>
                            <a:srgbClr val="000000"/>
                          </a:solidFill>
                          <a:latin typeface="Bookman Old Style" pitchFamily="18" charset="0"/>
                        </a:rPr>
                        <a:t>2.629</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3.547</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fontAlgn="ctr"/>
                      <a:r>
                        <a:rPr lang="tr-TR" sz="1200" b="1" i="0" u="none" strike="noStrike" dirty="0">
                          <a:solidFill>
                            <a:srgbClr val="000000"/>
                          </a:solidFill>
                          <a:latin typeface="Bookman Old Style" pitchFamily="18" charset="0"/>
                        </a:rPr>
                        <a:t>3.547</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algn="ctr" fontAlgn="b"/>
                      <a:r>
                        <a:rPr lang="tr-TR" sz="1200" b="1" i="0" u="none" strike="noStrike" dirty="0">
                          <a:solidFill>
                            <a:srgbClr val="000000"/>
                          </a:solidFill>
                          <a:latin typeface="Bookman Old Style" pitchFamily="18" charset="0"/>
                        </a:rPr>
                        <a:t>33</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6"/>
                  </a:ext>
                </a:extLst>
              </a:tr>
              <a:tr h="66661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ORGANİZE SUÇLAR</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129</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14</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fontAlgn="ctr"/>
                      <a:r>
                        <a:rPr lang="tr-TR" sz="1200" b="1" i="0" u="none" strike="noStrike" dirty="0">
                          <a:solidFill>
                            <a:srgbClr val="000000"/>
                          </a:solidFill>
                          <a:latin typeface="Bookman Old Style" pitchFamily="18" charset="0"/>
                        </a:rPr>
                        <a:t>143</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126</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13</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fontAlgn="ctr"/>
                      <a:r>
                        <a:rPr lang="tr-TR" sz="1200" b="1" i="0" u="none" strike="noStrike" dirty="0">
                          <a:solidFill>
                            <a:srgbClr val="000000"/>
                          </a:solidFill>
                          <a:latin typeface="Bookman Old Style" pitchFamily="18" charset="0"/>
                        </a:rPr>
                        <a:t>139</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algn="ctr" fontAlgn="b"/>
                      <a:r>
                        <a:rPr lang="tr-TR" sz="1200" b="1" i="0" u="none" strike="noStrike" dirty="0">
                          <a:solidFill>
                            <a:srgbClr val="000000"/>
                          </a:solidFill>
                          <a:latin typeface="Bookman Old Style" pitchFamily="18" charset="0"/>
                        </a:rPr>
                        <a:t>-3</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7"/>
                  </a:ext>
                </a:extLst>
              </a:tr>
              <a:tr h="68283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NARKOTİK OLAYLAR</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48.509</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88</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fontAlgn="ctr"/>
                      <a:r>
                        <a:rPr lang="tr-TR" sz="1200" b="1" i="0" u="none" strike="noStrike" dirty="0">
                          <a:solidFill>
                            <a:srgbClr val="000000"/>
                          </a:solidFill>
                          <a:latin typeface="Bookman Old Style" pitchFamily="18" charset="0"/>
                        </a:rPr>
                        <a:t>48.597</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50.400</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77</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fontAlgn="ctr"/>
                      <a:r>
                        <a:rPr lang="tr-TR" sz="1200" b="1" i="0" u="none" strike="noStrike" dirty="0">
                          <a:solidFill>
                            <a:srgbClr val="000000"/>
                          </a:solidFill>
                          <a:latin typeface="Bookman Old Style" pitchFamily="18" charset="0"/>
                        </a:rPr>
                        <a:t>50.477</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algn="ctr" fontAlgn="b"/>
                      <a:r>
                        <a:rPr lang="tr-TR" sz="1200" b="1" i="0" u="none" strike="noStrike" dirty="0">
                          <a:solidFill>
                            <a:srgbClr val="000000"/>
                          </a:solidFill>
                          <a:latin typeface="Bookman Old Style" pitchFamily="18" charset="0"/>
                        </a:rPr>
                        <a:t>4</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8"/>
                  </a:ext>
                </a:extLst>
              </a:tr>
              <a:tr h="66661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a:ln>
                            <a:noFill/>
                          </a:ln>
                          <a:solidFill>
                            <a:schemeClr val="tx1"/>
                          </a:solidFill>
                          <a:effectLst/>
                          <a:latin typeface="Bookman Old Style" pitchFamily="18" charset="0"/>
                          <a:ea typeface="Arial Unicode MS" pitchFamily="34" charset="-128"/>
                          <a:cs typeface="Arial" pitchFamily="34" charset="0"/>
                        </a:rPr>
                        <a:t>TOPLUMSAL OLAYLAR</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5.177</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fontAlgn="ctr"/>
                      <a:r>
                        <a:rPr lang="tr-TR" sz="1200" b="1" i="0" u="none" strike="noStrike" dirty="0">
                          <a:solidFill>
                            <a:srgbClr val="000000"/>
                          </a:solidFill>
                          <a:latin typeface="Bookman Old Style" pitchFamily="18" charset="0"/>
                        </a:rPr>
                        <a:t>5.177</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6.293</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3</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fontAlgn="ctr"/>
                      <a:r>
                        <a:rPr lang="tr-TR" sz="1200" b="1" i="0" u="none" strike="noStrike" dirty="0">
                          <a:solidFill>
                            <a:srgbClr val="000000"/>
                          </a:solidFill>
                          <a:latin typeface="Bookman Old Style" pitchFamily="18" charset="0"/>
                        </a:rPr>
                        <a:t>6.296</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algn="ctr" fontAlgn="b"/>
                      <a:r>
                        <a:rPr lang="tr-TR" sz="1200" b="1" i="0" u="none" strike="noStrike" dirty="0">
                          <a:solidFill>
                            <a:srgbClr val="000000"/>
                          </a:solidFill>
                          <a:latin typeface="Bookman Old Style" pitchFamily="18" charset="0"/>
                        </a:rPr>
                        <a:t>22</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9"/>
                  </a:ext>
                </a:extLst>
              </a:tr>
              <a:tr h="66661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ea typeface="Arial Unicode MS" pitchFamily="34" charset="-128"/>
                          <a:cs typeface="Arial" pitchFamily="34" charset="0"/>
                        </a:rPr>
                        <a:t>İLLEGAL  GİRİŞ-ÇIKIŞ</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609</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57</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fontAlgn="ctr"/>
                      <a:r>
                        <a:rPr lang="tr-TR" sz="1200" b="1" i="0" u="none" strike="noStrike" dirty="0">
                          <a:solidFill>
                            <a:srgbClr val="000000"/>
                          </a:solidFill>
                          <a:latin typeface="Bookman Old Style" pitchFamily="18" charset="0"/>
                        </a:rPr>
                        <a:t>666</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493</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33</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fontAlgn="ctr"/>
                      <a:r>
                        <a:rPr lang="tr-TR" sz="1200" b="1" i="0" u="none" strike="noStrike" dirty="0">
                          <a:solidFill>
                            <a:srgbClr val="000000"/>
                          </a:solidFill>
                          <a:latin typeface="Bookman Old Style" pitchFamily="18" charset="0"/>
                        </a:rPr>
                        <a:t>526</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algn="ctr" fontAlgn="b"/>
                      <a:r>
                        <a:rPr lang="tr-TR" sz="1200" b="1" i="0" u="none" strike="noStrike" dirty="0">
                          <a:solidFill>
                            <a:srgbClr val="000000"/>
                          </a:solidFill>
                          <a:latin typeface="Bookman Old Style" pitchFamily="18" charset="0"/>
                        </a:rPr>
                        <a:t>-21</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0"/>
                  </a:ext>
                </a:extLst>
              </a:tr>
              <a:tr h="79995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KABAHATLER VE DİĞER OLAYLAR</a:t>
                      </a:r>
                    </a:p>
                  </a:txBody>
                  <a:tcPr marL="0" marR="0" marT="0" marB="0"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3-</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2.881</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fontAlgn="ctr"/>
                      <a:r>
                        <a:rPr lang="tr-TR" sz="1200" b="1" i="0" u="none" strike="noStrike" dirty="0">
                          <a:solidFill>
                            <a:srgbClr val="000000"/>
                          </a:solidFill>
                          <a:latin typeface="Bookman Old Style" pitchFamily="18" charset="0"/>
                        </a:rPr>
                        <a:t>2.881</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Bookman Old Style" pitchFamily="18" charset="0"/>
                          <a:cs typeface="Arial" pitchFamily="34" charset="0"/>
                        </a:rPr>
                        <a:t>2.348</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tc>
                  <a:txBody>
                    <a:bodyPr/>
                    <a:lstStyle/>
                    <a:p>
                      <a:pPr algn="ctr" fontAlgn="ctr"/>
                      <a:r>
                        <a:rPr lang="tr-TR" sz="1200" b="1" i="0" u="none" strike="noStrike" dirty="0">
                          <a:solidFill>
                            <a:srgbClr val="000000"/>
                          </a:solidFill>
                          <a:latin typeface="Bookman Old Style" pitchFamily="18" charset="0"/>
                        </a:rPr>
                        <a:t>2.348</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algn="ctr" fontAlgn="b"/>
                      <a:r>
                        <a:rPr lang="tr-TR" sz="1200" b="1" i="0" u="none" strike="noStrike" dirty="0">
                          <a:solidFill>
                            <a:srgbClr val="000000"/>
                          </a:solidFill>
                          <a:latin typeface="Bookman Old Style" pitchFamily="18" charset="0"/>
                        </a:rPr>
                        <a:t>-19</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1"/>
                  </a:ext>
                </a:extLst>
              </a:tr>
              <a:tr h="58470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Bookman Old Style" pitchFamily="18" charset="0"/>
                          <a:cs typeface="Arial" pitchFamily="34" charset="0"/>
                        </a:rPr>
                        <a:t>TOPLAM</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r>
                        <a:rPr lang="tr-TR" sz="1200" b="1" dirty="0">
                          <a:latin typeface="Bookman Old Style" pitchFamily="18" charset="0"/>
                          <a:cs typeface="Arial" pitchFamily="34" charset="0"/>
                        </a:rPr>
                        <a:t> 349.471</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r>
                        <a:rPr lang="tr-TR" sz="1200" b="1" dirty="0">
                          <a:latin typeface="Bookman Old Style" pitchFamily="18" charset="0"/>
                          <a:cs typeface="Arial" pitchFamily="34" charset="0"/>
                        </a:rPr>
                        <a:t>           7.115</a:t>
                      </a:r>
                    </a:p>
                  </a:txBody>
                  <a:tcPr marL="68573" marR="68573" marT="34287" marB="34287" anchor="ctr" horzOverflow="overflow">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algn="r" fontAlgn="ctr"/>
                      <a:r>
                        <a:rPr lang="tr-TR" sz="1200" b="1" i="0" u="none" strike="noStrike" dirty="0">
                          <a:solidFill>
                            <a:srgbClr val="000000"/>
                          </a:solidFill>
                          <a:latin typeface="Bookman Old Style" pitchFamily="18" charset="0"/>
                        </a:rPr>
                        <a:t>356.586</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algn="r" fontAlgn="ctr"/>
                      <a:r>
                        <a:rPr lang="tr-TR" sz="1200" b="1" i="0" u="none" strike="noStrike" dirty="0">
                          <a:solidFill>
                            <a:srgbClr val="000000"/>
                          </a:solidFill>
                          <a:latin typeface="Bookman Old Style" pitchFamily="18" charset="0"/>
                        </a:rPr>
                        <a:t>375.012</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algn="r" fontAlgn="ctr"/>
                      <a:r>
                        <a:rPr lang="tr-TR" sz="1200" b="1" i="0" u="none" strike="noStrike" dirty="0">
                          <a:solidFill>
                            <a:srgbClr val="000000"/>
                          </a:solidFill>
                          <a:latin typeface="Bookman Old Style" pitchFamily="18" charset="0"/>
                        </a:rPr>
                        <a:t>6.721</a:t>
                      </a:r>
                    </a:p>
                  </a:txBody>
                  <a:tcPr marL="7144" marR="6429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algn="r" fontAlgn="ctr"/>
                      <a:r>
                        <a:rPr lang="tr-TR" sz="1200" b="1" i="0" u="none" strike="noStrike" dirty="0">
                          <a:solidFill>
                            <a:srgbClr val="000000"/>
                          </a:solidFill>
                          <a:latin typeface="Bookman Old Style" pitchFamily="18" charset="0"/>
                        </a:rPr>
                        <a:t>381.733</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algn="ctr" fontAlgn="b"/>
                      <a:r>
                        <a:rPr lang="tr-TR" sz="1200" b="1" i="0" u="none" strike="noStrike" dirty="0">
                          <a:solidFill>
                            <a:srgbClr val="000000"/>
                          </a:solidFill>
                          <a:latin typeface="Bookman Old Style" pitchFamily="18" charset="0"/>
                        </a:rPr>
                        <a:t>7</a:t>
                      </a:r>
                    </a:p>
                  </a:txBody>
                  <a:tcPr marL="7144" marR="7144" marT="7144" marB="0" anchor="ctr">
                    <a:lnL w="28575" cap="flat" cmpd="sng" algn="ctr">
                      <a:solidFill>
                        <a:srgbClr val="000099"/>
                      </a:solidFill>
                      <a:prstDash val="solid"/>
                      <a:round/>
                      <a:headEnd type="none" w="med" len="med"/>
                      <a:tailEnd type="none" w="med" len="med"/>
                    </a:lnL>
                    <a:lnR w="28575" cap="flat" cmpd="sng" algn="ctr">
                      <a:solidFill>
                        <a:srgbClr val="000099"/>
                      </a:solidFill>
                      <a:prstDash val="solid"/>
                      <a:round/>
                      <a:headEnd type="none" w="med" len="med"/>
                      <a:tailEnd type="none" w="med" len="med"/>
                    </a:lnR>
                    <a:lnT w="28575" cap="flat" cmpd="sng" algn="ctr">
                      <a:solidFill>
                        <a:srgbClr val="000099"/>
                      </a:solidFill>
                      <a:prstDash val="solid"/>
                      <a:round/>
                      <a:headEnd type="none" w="med" len="med"/>
                      <a:tailEnd type="none" w="med" len="med"/>
                    </a:lnT>
                    <a:lnB w="28575" cap="flat" cmpd="sng" algn="ctr">
                      <a:solidFill>
                        <a:srgbClr val="000099"/>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12"/>
                  </a:ext>
                </a:extLst>
              </a:tr>
            </a:tbl>
          </a:graphicData>
        </a:graphic>
      </p:graphicFrame>
      <p:sp>
        <p:nvSpPr>
          <p:cNvPr id="2" name="Slayt Numarası Yer Tutucusu 1">
            <a:extLst>
              <a:ext uri="{FF2B5EF4-FFF2-40B4-BE49-F238E27FC236}">
                <a16:creationId xmlns:a16="http://schemas.microsoft.com/office/drawing/2014/main" id="{786684D8-4C23-40ED-9F27-A13CA875E6C2}"/>
              </a:ext>
            </a:extLst>
          </p:cNvPr>
          <p:cNvSpPr>
            <a:spLocks noGrp="1"/>
          </p:cNvSpPr>
          <p:nvPr>
            <p:ph type="sldNum" sz="quarter" idx="12"/>
          </p:nvPr>
        </p:nvSpPr>
        <p:spPr/>
        <p:txBody>
          <a:bodyPr/>
          <a:lstStyle/>
          <a:p>
            <a:pPr>
              <a:defRPr/>
            </a:pPr>
            <a:fld id="{B933E86D-47FE-4A98-B91B-91FFE54D33EE}" type="slidenum">
              <a:rPr lang="tr-TR" smtClean="0"/>
              <a:pPr>
                <a:defRPr/>
              </a:pPr>
              <a:t>9</a:t>
            </a:fld>
            <a:endParaRPr lang="tr-TR"/>
          </a:p>
        </p:txBody>
      </p:sp>
    </p:spTree>
  </p:cSld>
  <p:clrMapOvr>
    <a:masterClrMapping/>
  </p:clrMapOvr>
  <p:transition advClick="0" advTm="5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6146"/>
                                        </p:tgtEl>
                                        <p:attrNameLst>
                                          <p:attrName>style.visibility</p:attrName>
                                        </p:attrNameLst>
                                      </p:cBhvr>
                                      <p:to>
                                        <p:strVal val="visible"/>
                                      </p:to>
                                    </p:set>
                                    <p:anim calcmode="lin" valueType="num">
                                      <p:cBhvr>
                                        <p:cTn id="7" dur="500" fill="hold"/>
                                        <p:tgtEl>
                                          <p:spTgt spid="6146"/>
                                        </p:tgtEl>
                                        <p:attrNameLst>
                                          <p:attrName>ppt_w</p:attrName>
                                        </p:attrNameLst>
                                      </p:cBhvr>
                                      <p:tavLst>
                                        <p:tav tm="0">
                                          <p:val>
                                            <p:fltVal val="0"/>
                                          </p:val>
                                        </p:tav>
                                        <p:tav tm="100000">
                                          <p:val>
                                            <p:strVal val="#ppt_w"/>
                                          </p:val>
                                        </p:tav>
                                      </p:tavLst>
                                    </p:anim>
                                    <p:anim calcmode="lin" valueType="num">
                                      <p:cBhvr>
                                        <p:cTn id="8" dur="500" fill="hold"/>
                                        <p:tgtEl>
                                          <p:spTgt spid="614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theme/theme1.xml><?xml version="1.0" encoding="utf-8"?>
<a:theme xmlns:a="http://schemas.openxmlformats.org/drawingml/2006/main" name="1_Özel Tasarı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imes New Roman-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Özel Tasarı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imes New Roman-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22593</TotalTime>
  <Words>7345</Words>
  <Application>Microsoft Office PowerPoint</Application>
  <PresentationFormat>A4 Kağıt (210x297 mm)</PresentationFormat>
  <Paragraphs>4585</Paragraphs>
  <Slides>53</Slides>
  <Notes>23</Notes>
  <HiddenSlides>0</HiddenSlides>
  <MMClips>0</MMClips>
  <ScaleCrop>false</ScaleCrop>
  <HeadingPairs>
    <vt:vector size="6" baseType="variant">
      <vt:variant>
        <vt:lpstr>Kullanılan Yazı Tipleri</vt:lpstr>
      </vt:variant>
      <vt:variant>
        <vt:i4>10</vt:i4>
      </vt:variant>
      <vt:variant>
        <vt:lpstr>Tema</vt:lpstr>
      </vt:variant>
      <vt:variant>
        <vt:i4>2</vt:i4>
      </vt:variant>
      <vt:variant>
        <vt:lpstr>Slayt Başlıkları</vt:lpstr>
      </vt:variant>
      <vt:variant>
        <vt:i4>53</vt:i4>
      </vt:variant>
    </vt:vector>
  </HeadingPairs>
  <TitlesOfParts>
    <vt:vector size="65" baseType="lpstr">
      <vt:lpstr>ＭＳ Ｐゴシック</vt:lpstr>
      <vt:lpstr>Arial</vt:lpstr>
      <vt:lpstr>Arial Tur</vt:lpstr>
      <vt:lpstr>Arial Unicode MS</vt:lpstr>
      <vt:lpstr>Bookman Old Style</vt:lpstr>
      <vt:lpstr>Calibri</vt:lpstr>
      <vt:lpstr>Century Gothic</vt:lpstr>
      <vt:lpstr>Franklin Gothic Demi Cond</vt:lpstr>
      <vt:lpstr>Times New Roman</vt:lpstr>
      <vt:lpstr>Times New Roman Tur</vt:lpstr>
      <vt:lpstr>1_Özel Tasarım</vt:lpstr>
      <vt:lpstr>Özel Tasarım</vt:lpstr>
      <vt:lpstr>PowerPoint Sunusu</vt:lpstr>
      <vt:lpstr>PowerPoint Sunusu</vt:lpstr>
      <vt:lpstr>PowerPoint Sunusu</vt:lpstr>
      <vt:lpstr>PowerPoint Sunusu</vt:lpstr>
      <vt:lpstr>PowerPoint Sunusu</vt:lpstr>
      <vt:lpstr>PowerPoint Sunusu</vt:lpstr>
      <vt:lpstr>PowerPoint Sunusu</vt:lpstr>
      <vt:lpstr>ASAYİŞ ve GÜVENLİK ÖZETİ </vt:lpstr>
      <vt:lpstr>ASAYİŞ  SUÇLARI</vt:lpstr>
      <vt:lpstr>PowerPoint Sunusu</vt:lpstr>
      <vt:lpstr>PowerPoint Sunusu</vt:lpstr>
      <vt:lpstr>PowerPoint Sunusu</vt:lpstr>
      <vt:lpstr> GÜMRÜK KAÇAKÇILIĞI (2012-2013) KARŞILAŞTIRMA</vt:lpstr>
      <vt:lpstr>PowerPoint Sunusu</vt:lpstr>
      <vt:lpstr>İŞ ve ÇALIŞMA HAYATI</vt:lpstr>
      <vt:lpstr>PowerPoint Sunusu</vt:lpstr>
      <vt:lpstr>TİCARET </vt:lpstr>
      <vt:lpstr> </vt:lpstr>
      <vt:lpstr> VERGİ GELİRLERİ</vt:lpstr>
      <vt:lpstr>EĞİTİM</vt:lpstr>
      <vt:lpstr>PowerPoint Sunusu</vt:lpstr>
      <vt:lpstr>PowerPoint Sunusu</vt:lpstr>
      <vt:lpstr>2013-2014 YILI RESMİ OKULLARIN NORMAL  VE İKİLİ ÖĞRETİM DURUMU</vt:lpstr>
      <vt:lpstr>PowerPoint Sunusu</vt:lpstr>
      <vt:lpstr>PowerPoint Sunusu</vt:lpstr>
      <vt:lpstr>PowerPoint Sunusu</vt:lpstr>
      <vt:lpstr>TOPLU TAŞIMA TÜRLERİNE GÖRE DAĞILIM(*)</vt:lpstr>
      <vt:lpstr>KARAYOLU TAŞIMACILIĞI</vt:lpstr>
      <vt:lpstr>PowerPoint Sunusu</vt:lpstr>
      <vt:lpstr>HAVA YOLU ULAŞIMI</vt:lpstr>
      <vt:lpstr>PowerPoint Sunusu</vt:lpstr>
      <vt:lpstr>PowerPoint Sunusu</vt:lpstr>
      <vt:lpstr>PowerPoint Sunusu</vt:lpstr>
      <vt:lpstr>YILLARA GÖRE HASTANE SAYILARI</vt:lpstr>
      <vt:lpstr>PowerPoint Sunusu</vt:lpstr>
      <vt:lpstr>SOSYAL GÜVENLİK</vt:lpstr>
      <vt:lpstr>PowerPoint Sunusu</vt:lpstr>
      <vt:lpstr> </vt:lpstr>
      <vt:lpstr>PowerPoint Sunusu</vt:lpstr>
      <vt:lpstr>İLDEKİ BAZI KÜLTÜREL DEĞERLER</vt:lpstr>
      <vt:lpstr>PowerPoint Sunusu</vt:lpstr>
      <vt:lpstr>TURİST GİRİŞLERİ (2008-2013)</vt:lpstr>
      <vt:lpstr>TURİZM İŞLETME BELGELİ SEYAHAT  ACENTALARI </vt:lpstr>
      <vt:lpstr>SPOR İLE İLGİLİ  GÖSTERGELER</vt:lpstr>
      <vt:lpstr>PowerPoint Sunusu</vt:lpstr>
      <vt:lpstr>PowerPoint Sunusu</vt:lpstr>
      <vt:lpstr>PowerPoint Sunusu</vt:lpstr>
      <vt:lpstr>PowerPoint Sunusu</vt:lpstr>
      <vt:lpstr>TARIM </vt:lpstr>
      <vt:lpstr>BARAJLAR VE SU KAYNAKLARI</vt:lpstr>
      <vt:lpstr>HABERLEŞME DURUMU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Barış AMAÇ</dc:creator>
  <cp:lastModifiedBy>Serpil BÜYÜKKARA</cp:lastModifiedBy>
  <cp:revision>2367</cp:revision>
  <cp:lastPrinted>2024-05-02T12:30:23Z</cp:lastPrinted>
  <dcterms:created xsi:type="dcterms:W3CDTF">2021-03-15T10:30:38Z</dcterms:created>
  <dcterms:modified xsi:type="dcterms:W3CDTF">2024-12-05T08:25:59Z</dcterms:modified>
</cp:coreProperties>
</file>